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nton"/>
      <p:regular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regular.fntdata"/><Relationship Id="rId27" Type="http://schemas.openxmlformats.org/officeDocument/2006/relationships/font" Target="fonts/Anton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c/CoderHouse" TargetMode="External"/><Relationship Id="rId3" Type="http://schemas.openxmlformats.org/officeDocument/2006/relationships/hyperlink" Target="https://open.spotify.com/show/6Z4gbxrzelqVU3syDH3JzI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36fb3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d836fb3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836fb32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d836fb32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Portada de Coder Tips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Se puede vincular contenido de: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Canal de YouTube de Coder: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https://www.youtube.com/c/CoderHouse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Canal de Spotify de Coder: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Sólo la última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hyperlink" Target="https://plataforma.coderhouse.com/continua-tu-carrera?utm_campaign=upselling&amp;utm_medium=sidebar&amp;utm_source=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plC9WbIMJCk" TargetMode="External"/><Relationship Id="rId4" Type="http://schemas.openxmlformats.org/officeDocument/2006/relationships/hyperlink" Target="https://www.youtube.com/watch?v=VuQu8HvIGec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/>
        </p:nvSpPr>
        <p:spPr>
          <a:xfrm>
            <a:off x="928325" y="1358675"/>
            <a:ext cx="73638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Antes de iniciar el proceso de presentaciones finales, es el momento de consultar dudas que hayan quedado.</a:t>
            </a:r>
            <a:b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Aprovechen la última clase para evacuar todas sus consultas. Pueden ser temas sobre los cuales les quedó alguna duda, algún ejemplo puntual que quieran revisar, o alguna consulta en general sobre el proceso de programación JS</a:t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671825" y="36957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CONSULTAS FINALES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1151850" y="2077200"/>
            <a:ext cx="6840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SÍ. 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VER LAS PRESENTACIONES!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FINAL DEL PROYECTO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el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simulador final funcionando, en un archivo HTML con sus archivos JS complementarios.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Recuerda que cuentas con 20 días (de corrido) para subir tu Proyecto Final. Pasado este plazo, el botón de entrega se inhabilitará.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17" name="Google Shape;21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260150" y="450163"/>
            <a:ext cx="662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¡DESCUENTO EXCLUSIVO!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3436038" y="4125438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action="ppaction://hlinkshowjump?jump=nextslide"/>
              </a:rPr>
              <a:t>Quiero saber más</a:t>
            </a:r>
            <a:endParaRPr b="0" i="0" sz="1800" cap="none" strike="noStrike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375" y="1420184"/>
            <a:ext cx="3524260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545550" y="1175400"/>
            <a:ext cx="80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¡Completa tu carrera y potencia tu desarrollo profesional! </a:t>
            </a:r>
            <a:endParaRPr i="1"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Ingresando el cupón </a:t>
            </a:r>
            <a:r>
              <a:rPr b="1" i="1" lang="en-GB" sz="24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CONTINUATUCARRERA</a:t>
            </a:r>
            <a:r>
              <a:rPr i="1" lang="en-GB" sz="24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GB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un descuento para inscribirte en el próximo nivel. Puedes acceder directamente desde la plataforma, entrando en la sección </a:t>
            </a:r>
            <a:r>
              <a:rPr i="1" lang="en-GB" sz="24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"Cursos y Carreras"</a:t>
            </a:r>
            <a:r>
              <a:rPr i="1" lang="en-GB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4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541200" y="2404700"/>
            <a:ext cx="8061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hacer después de un curso en Coderhouse? |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https://www.youtube.com/watch?v=plC9WbIMJCk</a:t>
            </a:r>
            <a:endParaRPr b="0" i="0" sz="18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Quá FRAMEWORK de JAVASCRIPT usar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🚀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Comparación Frameworks Javascript | Angular vs React vs Vue |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https://www.youtube.com/watch?v=VuQu8HvIGec</a:t>
            </a:r>
            <a:endParaRPr b="0" i="0" sz="18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VIDEOS Y PODCASTS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 finales.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258" name="Google Shape;2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2" name="Google Shape;112;p28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13" name="Google Shape;1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ESTUDIAR CON NOSOTROS!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4" name="Google Shape;264;p4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16.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Evacuar últimas dudas del curso.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las presentaciones de los proyectos.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6" name="Google Shape;1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483500" y="1009175"/>
            <a:ext cx="39807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SPA: 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estas siglas se conocen las aplicaciones de una sola página o Single Page Applications.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aplicación o web se carga una única vez en el navegador, y luego todo intercambio de contenidos se realiza sin recargar la pantalla.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●"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Router: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una </a:t>
            </a: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aplicación SPA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cumple la función de controlar e interpretar cada solicitud que el usuario haga en la página, para realizar un cambio en la URL mediante los hash.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●"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MVC (Modelo Vista Controlador):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metodología SPA debemos utilizar este patrón, que separa la lógica de la aplicación, de la lógica de la vista en una aplicación.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-"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Modelo: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encarga de los datos, generalmente (pero no obligatoriamente) consultando la base de datos.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 txBox="1"/>
          <p:nvPr/>
        </p:nvSpPr>
        <p:spPr>
          <a:xfrm>
            <a:off x="196487" y="-2332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Clase 15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4572000" y="1009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-"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Vistas: 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la representación visual de los datos, todo lo que tenga que ver con la interfaz gráfica va aquí.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-"/>
            </a:pPr>
            <a:r>
              <a:rPr b="1" i="0" lang="en-GB" sz="12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Controlador: </a:t>
            </a:r>
            <a:r>
              <a:rPr b="0" i="0" lang="en-GB" sz="125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encarga de controlar, recibe las órdenes del usuario y se encarga de solicitar los datos al modelo, así como de comunicárselos a la vista.</a:t>
            </a:r>
            <a:endParaRPr b="0" i="0" sz="125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16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3"/>
          <p:cNvSpPr/>
          <p:nvPr/>
        </p:nvSpPr>
        <p:spPr>
          <a:xfrm>
            <a:off x="618500" y="24960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final del proyecto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618500" y="13815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finales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33"/>
          <p:cNvCxnSpPr>
            <a:endCxn id="152" idx="2"/>
          </p:cNvCxnSpPr>
          <p:nvPr/>
        </p:nvCxnSpPr>
        <p:spPr>
          <a:xfrm rot="10800000">
            <a:off x="1344950" y="1983978"/>
            <a:ext cx="0" cy="512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33"/>
          <p:cNvCxnSpPr/>
          <p:nvPr/>
        </p:nvCxnSpPr>
        <p:spPr>
          <a:xfrm>
            <a:off x="2071400" y="168276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5" name="Google Shape;155;p33"/>
          <p:cNvSpPr/>
          <p:nvPr/>
        </p:nvSpPr>
        <p:spPr>
          <a:xfrm>
            <a:off x="3029725" y="151746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II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3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3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3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SPA con jQuery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3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4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3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1694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3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2900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1761438" y="3056175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PRACTICAR SPA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4069725" y="2410875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DEL PROYECTO FINAL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8350" y="2381912"/>
            <a:ext cx="306000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¡QUE EMPIECE LA FUNCIÓN! PERO ANTES...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