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Helvetica Neue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f152a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8f152a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f152a3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f152a3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f152a33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f152a33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f152a33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d8f152a33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FUNCIONES RELACIONADAS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tres funciones cuyas llamadas secuenciales resuelvan un proceso complejo.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82650" y="535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62" y="855200"/>
            <a:ext cx="6807874" cy="38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82650" y="535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main.js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088" y="929000"/>
            <a:ext cx="6751831" cy="37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“Excelente aplicación de las arrow functions. El código anda sin errores y el cálculo es correcto.”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