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nton"/>
      <p:regular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nton-regular.fntdata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32de7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632de7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632de73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632de73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632de73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632de73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INCORPORAR OBJETOS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Traslada al proyecto integrador el concepto de objetos, visto en la clase de hoy.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1771650"/>
            <a:ext cx="46767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main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524625"/>
            <a:ext cx="50482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