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nton"/>
      <p:regular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nton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2e14ac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62e14ac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62e14aca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62e14aca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62e14aca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62e14aca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2e14aca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2e14aca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2e14aca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62e14aca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2e14aca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62e14aca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2e14aca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62e14aca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2e14aca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d62e14aca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ORDENAR UN ARRAY DE OBJETOS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Escribe una función para ordenar un array de objetos.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1475075"/>
            <a:ext cx="5895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350" y="1118850"/>
            <a:ext cx="4681312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00" y="1042650"/>
            <a:ext cx="4825603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088" y="1042650"/>
            <a:ext cx="4567820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1475075"/>
            <a:ext cx="70199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599000"/>
            <a:ext cx="3657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“¡Buenísimo, quedó 10 puntos!”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