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Anton"/>
      <p:regular r:id="rId10"/>
    </p:embeddedFont>
    <p:embeddedFont>
      <p:font typeface="Helvetica Neue"/>
      <p:regular r:id="rId11"/>
      <p:bold r:id="rId12"/>
      <p:italic r:id="rId13"/>
      <p:boldItalic r:id="rId14"/>
    </p:embeddedFont>
    <p:embeddedFont>
      <p:font typeface="Helvetica Neue Light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HelveticaNeue-regular.fntdata"/><Relationship Id="rId10" Type="http://schemas.openxmlformats.org/officeDocument/2006/relationships/font" Target="fonts/Anton-regular.fntdata"/><Relationship Id="rId13" Type="http://schemas.openxmlformats.org/officeDocument/2006/relationships/font" Target="fonts/HelveticaNeue-italic.fntdata"/><Relationship Id="rId12" Type="http://schemas.openxmlformats.org/officeDocument/2006/relationships/font" Target="fonts/HelveticaNeue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HelveticaNeueLight-regular.fntdata"/><Relationship Id="rId14" Type="http://schemas.openxmlformats.org/officeDocument/2006/relationships/font" Target="fonts/HelveticaNeue-boldItalic.fntdata"/><Relationship Id="rId17" Type="http://schemas.openxmlformats.org/officeDocument/2006/relationships/font" Target="fonts/HelveticaNeueLight-italic.fntdata"/><Relationship Id="rId16" Type="http://schemas.openxmlformats.org/officeDocument/2006/relationships/font" Target="fonts/HelveticaNeueLigh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HelveticaNeueLigh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d8ef3910c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gd8ef3910c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>
                <a:solidFill>
                  <a:schemeClr val="dk1"/>
                </a:solidFill>
              </a:rPr>
              <a:t>Usar para desafíos entregables. Editar el número con el número de desafío correspondiente..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d8ef3910cc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d8ef3910cc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d8ef3910cc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d8ef3910cc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d8ef3910cc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d8ef3910cc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443000" y="2520825"/>
            <a:ext cx="625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s-419" sz="4000">
                <a:latin typeface="Anton"/>
                <a:ea typeface="Anton"/>
                <a:cs typeface="Anton"/>
                <a:sym typeface="Anton"/>
              </a:rPr>
              <a:t>INCORPORAR ARRAYS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938100" y="3509925"/>
            <a:ext cx="7267800" cy="8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Traslada al proyecto integrador el concepto de objetos, visto en la clase de hoy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82275" y="886224"/>
            <a:ext cx="1379450" cy="137945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/>
          <p:nvPr/>
        </p:nvSpPr>
        <p:spPr>
          <a:xfrm>
            <a:off x="4879825" y="886225"/>
            <a:ext cx="381900" cy="381900"/>
          </a:xfrm>
          <a:prstGeom prst="ellipse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s-419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6</a:t>
            </a:r>
            <a:endParaRPr b="1" i="0" sz="14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1282650" y="358350"/>
            <a:ext cx="65787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s-419" sz="4000">
                <a:latin typeface="Anton"/>
                <a:ea typeface="Anton"/>
                <a:cs typeface="Anton"/>
                <a:sym typeface="Anton"/>
              </a:rPr>
              <a:t>index.html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3575" y="1419225"/>
            <a:ext cx="5276850" cy="23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/>
        </p:nvSpPr>
        <p:spPr>
          <a:xfrm>
            <a:off x="1282650" y="358350"/>
            <a:ext cx="65787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s-419" sz="4000">
                <a:latin typeface="Anton"/>
                <a:ea typeface="Anton"/>
                <a:cs typeface="Anton"/>
                <a:sym typeface="Anton"/>
              </a:rPr>
              <a:t>script.js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641400" y="4611175"/>
            <a:ext cx="78612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419" sz="1500"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Dado que el código no entraba en una sola captura, fue separado en varios recortes.</a:t>
            </a:r>
            <a:endParaRPr sz="1500">
              <a:highlight>
                <a:srgbClr val="E0FF00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7463" y="1347450"/>
            <a:ext cx="3929064" cy="295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/>
        </p:nvSpPr>
        <p:spPr>
          <a:xfrm>
            <a:off x="1282650" y="358350"/>
            <a:ext cx="65787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s-419" sz="4000">
                <a:latin typeface="Anton"/>
                <a:ea typeface="Anton"/>
                <a:cs typeface="Anton"/>
                <a:sym typeface="Anton"/>
              </a:rPr>
              <a:t>script.js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641400" y="4611175"/>
            <a:ext cx="78612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419" sz="1500"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Dado que el código no entraba en una sola captura, fue separado en varios recortes.</a:t>
            </a:r>
            <a:endParaRPr sz="1500">
              <a:highlight>
                <a:srgbClr val="E0FF00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6100" y="1347450"/>
            <a:ext cx="7051810" cy="295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