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Anton"/>
      <p:regular r:id="rId14"/>
    </p:embeddedFont>
    <p:embeddedFont>
      <p:font typeface="Helvetica Neue"/>
      <p:regular r:id="rId15"/>
      <p:bold r:id="rId16"/>
      <p:italic r:id="rId17"/>
      <p:boldItalic r:id="rId18"/>
    </p:embeddedFont>
    <p:embeddedFont>
      <p:font typeface="Helvetica Neue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.fntdata"/><Relationship Id="rId11" Type="http://schemas.openxmlformats.org/officeDocument/2006/relationships/slide" Target="slides/slide5.xml"/><Relationship Id="rId22" Type="http://schemas.openxmlformats.org/officeDocument/2006/relationships/font" Target="fonts/HelveticaNeueLight-boldItalic.fntdata"/><Relationship Id="rId10" Type="http://schemas.openxmlformats.org/officeDocument/2006/relationships/slide" Target="slides/slide4.xml"/><Relationship Id="rId21" Type="http://schemas.openxmlformats.org/officeDocument/2006/relationships/font" Target="fonts/HelveticaNeueLigh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HelveticaNeue-regular.fntdata"/><Relationship Id="rId14" Type="http://schemas.openxmlformats.org/officeDocument/2006/relationships/font" Target="fonts/Anton-regular.fntdata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Light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8e67312f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d8e67312f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desafíos entregables. Editar el número con el número de desafío correspondiente..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8e67312f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8e67312f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8e67312f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8e67312f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8e67312f5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8e67312f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8e67312f5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8e67312f5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8e67312f5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d8e67312f5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desafíos entregables. Editar el número con el número de desafío correspondiente..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INTERACTUAR CON HTML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938100" y="35099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lo que vimos sobre DOM, ahora puedes sumarlo a tu proyecto, para interactuar entre los elementos HTML y JS.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5"/>
          <p:cNvSpPr/>
          <p:nvPr/>
        </p:nvSpPr>
        <p:spPr>
          <a:xfrm>
            <a:off x="487982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419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/>
        </p:nvSpPr>
        <p:spPr>
          <a:xfrm>
            <a:off x="1282650" y="3583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index.html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9" name="Google Shape;1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713" y="1549425"/>
            <a:ext cx="53625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/>
        </p:nvSpPr>
        <p:spPr>
          <a:xfrm>
            <a:off x="1282650" y="1297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script.js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5" name="Google Shape;1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788" y="966450"/>
            <a:ext cx="4452429" cy="349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7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/>
        </p:nvSpPr>
        <p:spPr>
          <a:xfrm>
            <a:off x="1282650" y="2059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script.js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2" name="Google Shape;122;p28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3" name="Google Shape;1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925" y="1195050"/>
            <a:ext cx="4280101" cy="31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9" name="Google Shape;129;p29"/>
          <p:cNvSpPr txBox="1"/>
          <p:nvPr/>
        </p:nvSpPr>
        <p:spPr>
          <a:xfrm>
            <a:off x="1282650" y="2059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script.js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0" name="Google Shape;1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5" y="1607725"/>
            <a:ext cx="63436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/>
        </p:nvSpPr>
        <p:spPr>
          <a:xfrm>
            <a:off x="1282650" y="2059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styles.css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6" name="Google Shape;1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7950" y="1644925"/>
            <a:ext cx="358140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/>
        </p:nvSpPr>
        <p:spPr>
          <a:xfrm>
            <a:off x="1443000" y="572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OBSERVACIÓN DEL TUTOR EN RELACIÓN AL DESAFÍO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2" name="Google Shape;142;p31"/>
          <p:cNvSpPr txBox="1"/>
          <p:nvPr/>
        </p:nvSpPr>
        <p:spPr>
          <a:xfrm>
            <a:off x="938100" y="3105150"/>
            <a:ext cx="72678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“¡Excelente desafío!”</a:t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3" name="Google Shape;14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