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ton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0981e3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90981e3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0981e3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d90981e3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0981e3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0981e3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0981e3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0981e3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0981e3d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0981e3d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0981e3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0981e3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0981e3d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0981e3d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0981e3d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0981e3d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0981e3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0981e3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0981e3d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0981e3d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EVENTOS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 que vimos sobre DOM, ahora puedes sumarlo a tu proyecto, para interactuar entre los elementos HTML y JS.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Muy buenos los ingresos y los outputs también, increíble la lógica. Funciona fenómeno, además trabajaste con el innerHTML para que se escriba varias veces lo mismo. La verdad impecable, te felicito.</a:t>
            </a: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975" y="1195050"/>
            <a:ext cx="4134058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459000"/>
            <a:ext cx="4371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88" y="1195050"/>
            <a:ext cx="3973433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925" y="1195050"/>
            <a:ext cx="3090160" cy="31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13" y="1347450"/>
            <a:ext cx="3300565" cy="31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2062163"/>
            <a:ext cx="46196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0" y="1195050"/>
            <a:ext cx="2064990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657300"/>
            <a:ext cx="52863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