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49F6-8B3D-4071-B926-F81513AF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CFF07-71AC-4A8E-9361-1FA2FF2E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FD5A-6463-4B06-B108-618D99BB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8148-7256-47F4-B2BC-FDA08CC4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65BD-FCFE-46EE-BE6F-95A4A3D3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26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F86C-4D31-4257-9AF8-EC279A3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47475-2C44-4FAB-82E2-4D1881B23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F835-08E9-4FEC-8F44-81DF7634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1F66-C771-4CF9-9F78-7397EF1A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434C-F4FF-4BC6-AD17-087F6D6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3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0B389-32BB-4F75-A9C5-28D5FA1F1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02967-0324-4748-89DE-8408F5D4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0EEF-6FA2-405C-94E4-CB722DA2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9CE2-B305-4CE9-AAD9-30F04661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DB93-7CA9-4500-A77F-E524022B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395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95A-B368-4C73-9EDB-7A9E36A6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40E5-1275-4122-8C93-3158BAFD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40630-B5F2-422B-ACF3-44C4E478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2E79-27CA-48F5-AB1C-3CB1AC19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6B9F-C0F8-4DCE-B084-810818E3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44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471C-F0ED-402A-84B8-BC773C99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5FC84-AF4C-4681-9B01-8B9B167FE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7850-FC2D-49DE-8EE7-91808A98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415-2F1F-406F-B86B-BCCC498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24C36-9B5A-41CA-A42D-5261601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15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0692-873B-42B8-A9DC-64608C9F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B9E3-4229-458B-91E1-71CE0F4FE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E9E72-C6E5-41E8-8646-39BCDDB2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4456-FD08-4C9E-8E70-22F55BCB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B488D-9654-4962-B380-132C9ECF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50BA8-B4E3-419B-AC5E-EAC8AE9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930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B6E2-CB12-49B2-8FF7-EB49119E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DC11D-8CAE-4A7A-9275-95A8B51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77BE-7CDA-4AF4-B2D7-4BE56811D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5AC0F-53FA-4EB1-91D9-6353A1426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C0091-BEAF-4F53-8E54-2803C0B8E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ECC2A-3B3B-4C93-99E1-4148860E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A11A6-51CD-4490-9026-748CC4F0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658A4-8BB9-481C-ABEE-9736C409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38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29B5-4BD0-4B9A-94F6-EFFAA398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75196-8A4E-4B9D-AA66-454779EF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29F14-BE71-427D-8841-C0F2CEA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9060-A96E-4C84-9CEC-D2A4B9D9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3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6939A-4A09-41CF-967D-0E93454B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F160D-AC53-44FE-9DCE-E7FACC4F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23F16-65BA-4446-B911-47989FA9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84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BE52-F2B3-4CE9-822B-9A8100AA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3945-B3F8-4366-BB57-6B404138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00FF7-1E01-4F03-AB59-5A5B9C005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FE6CE-ED64-4B27-B578-4DA306EA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396F-E7A0-4FDE-A4E5-BE0B4542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7787C-30C2-410A-B63C-48C7C5C7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321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31FE-46C8-4D40-A2E0-6CA3F5E1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41247-EB01-48EA-9006-1A67380C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27638-BE1D-4648-B69E-D8AE61089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2F3A-C584-4B20-86CF-2F3694E8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39F27-127A-47B6-92F3-38B5C482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84A2A-CCDA-4544-B34F-F8B31A9D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392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0F60B-C282-4C19-98C5-B6AB4C12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28385-5A19-4BFE-A4E7-D666A0FC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EB7E-6F55-4504-B580-8E1951485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29A7A-50E0-4870-83C7-9CADB82A45CC}" type="datetimeFigureOut">
              <a:rPr lang="en-SG" smtClean="0"/>
              <a:t>31/1/2021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FF18-02C9-4866-9962-9BBE8D72A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CFA9-FF1F-40D3-82A5-6C77C7CD6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999A-CA0E-4D95-8C57-12AB03B354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004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00E1-262C-423C-9570-6BA8B72E1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EZParking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7D5E0-FFE0-4F58-9996-3C10D186D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Mock Up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097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DD783C-DB16-48C8-A175-19D42E881D44}"/>
              </a:ext>
            </a:extLst>
          </p:cNvPr>
          <p:cNvSpPr/>
          <p:nvPr/>
        </p:nvSpPr>
        <p:spPr>
          <a:xfrm>
            <a:off x="13193" y="15855"/>
            <a:ext cx="2001137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 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C61A4-615F-4E27-A700-79D6F8451C05}"/>
              </a:ext>
            </a:extLst>
          </p:cNvPr>
          <p:cNvSpPr/>
          <p:nvPr/>
        </p:nvSpPr>
        <p:spPr>
          <a:xfrm>
            <a:off x="620147" y="1718982"/>
            <a:ext cx="3029780" cy="1734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can manually search location by entering full address name or postal code to check out the nearby parking lot vacancies.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C54F2D-D24D-4C3F-9027-3EF9BA778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2" y="159736"/>
            <a:ext cx="3871295" cy="6538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EF20C5-3DDD-4817-8F10-6D0C82A7C896}"/>
              </a:ext>
            </a:extLst>
          </p:cNvPr>
          <p:cNvCxnSpPr>
            <a:cxnSpLocks/>
          </p:cNvCxnSpPr>
          <p:nvPr/>
        </p:nvCxnSpPr>
        <p:spPr>
          <a:xfrm>
            <a:off x="7234429" y="1590503"/>
            <a:ext cx="13076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C52ECB0-9242-439F-9878-46E774808D06}"/>
              </a:ext>
            </a:extLst>
          </p:cNvPr>
          <p:cNvSpPr/>
          <p:nvPr/>
        </p:nvSpPr>
        <p:spPr>
          <a:xfrm>
            <a:off x="8373754" y="1250051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select the recent search location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41C68-2215-459D-8BE1-B54C3BB5EA72}"/>
              </a:ext>
            </a:extLst>
          </p:cNvPr>
          <p:cNvCxnSpPr>
            <a:cxnSpLocks/>
          </p:cNvCxnSpPr>
          <p:nvPr/>
        </p:nvCxnSpPr>
        <p:spPr>
          <a:xfrm flipV="1">
            <a:off x="7234429" y="1847461"/>
            <a:ext cx="1307643" cy="4366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ABCFED-03BD-4A39-98D2-8FA8AD0CC383}"/>
              </a:ext>
            </a:extLst>
          </p:cNvPr>
          <p:cNvCxnSpPr>
            <a:cxnSpLocks/>
          </p:cNvCxnSpPr>
          <p:nvPr/>
        </p:nvCxnSpPr>
        <p:spPr>
          <a:xfrm flipH="1">
            <a:off x="3387012" y="849086"/>
            <a:ext cx="1978091" cy="1338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10F83-DAB7-47FA-B500-36890FE05CF7}"/>
              </a:ext>
            </a:extLst>
          </p:cNvPr>
          <p:cNvCxnSpPr>
            <a:cxnSpLocks/>
          </p:cNvCxnSpPr>
          <p:nvPr/>
        </p:nvCxnSpPr>
        <p:spPr>
          <a:xfrm flipH="1">
            <a:off x="3387012" y="793100"/>
            <a:ext cx="12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96ED9B-5077-48F3-B0B4-BC424066476A}"/>
              </a:ext>
            </a:extLst>
          </p:cNvPr>
          <p:cNvSpPr/>
          <p:nvPr/>
        </p:nvSpPr>
        <p:spPr>
          <a:xfrm>
            <a:off x="620147" y="307049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 to previous page</a:t>
            </a:r>
          </a:p>
        </p:txBody>
      </p:sp>
    </p:spTree>
    <p:extLst>
      <p:ext uri="{BB962C8B-B14F-4D97-AF65-F5344CB8AC3E}">
        <p14:creationId xmlns:p14="http://schemas.microsoft.com/office/powerpoint/2010/main" val="322545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E3E21A-E244-4D53-A425-EEC9AD12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42" y="155926"/>
            <a:ext cx="3878916" cy="6546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E20BA0-C222-4CFE-835D-DFD38B8DB3DB}"/>
              </a:ext>
            </a:extLst>
          </p:cNvPr>
          <p:cNvSpPr/>
          <p:nvPr/>
        </p:nvSpPr>
        <p:spPr>
          <a:xfrm>
            <a:off x="13193" y="15855"/>
            <a:ext cx="2146911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Selected Carpark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DB090-2DA1-450D-AB44-3A7A637D89B3}"/>
              </a:ext>
            </a:extLst>
          </p:cNvPr>
          <p:cNvSpPr/>
          <p:nvPr/>
        </p:nvSpPr>
        <p:spPr>
          <a:xfrm>
            <a:off x="89682" y="5143667"/>
            <a:ext cx="4007594" cy="1436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 carpark information:</a:t>
            </a:r>
          </a:p>
          <a:p>
            <a:pPr lvl="0"/>
            <a:r>
              <a:rPr lang="en-SG" dirty="0">
                <a:solidFill>
                  <a:schemeClr val="tx1"/>
                </a:solidFill>
              </a:rPr>
              <a:t>- Carpark Name</a:t>
            </a:r>
          </a:p>
          <a:p>
            <a:pPr lvl="0"/>
            <a:r>
              <a:rPr lang="en-SG" dirty="0">
                <a:solidFill>
                  <a:schemeClr val="tx1"/>
                </a:solidFill>
              </a:rPr>
              <a:t>- Current carpark status</a:t>
            </a:r>
          </a:p>
          <a:p>
            <a:pPr lvl="0"/>
            <a:r>
              <a:rPr lang="en-SG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Current Parking Charge</a:t>
            </a:r>
            <a:endParaRPr lang="en-SG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- Ratings of the selected carpark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6F1E74-344D-4EB7-A857-517703A14259}"/>
              </a:ext>
            </a:extLst>
          </p:cNvPr>
          <p:cNvCxnSpPr>
            <a:cxnSpLocks/>
          </p:cNvCxnSpPr>
          <p:nvPr/>
        </p:nvCxnSpPr>
        <p:spPr>
          <a:xfrm flipH="1">
            <a:off x="3967701" y="2593666"/>
            <a:ext cx="14389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17A723-E5B7-431B-88CE-0C2179D5106B}"/>
              </a:ext>
            </a:extLst>
          </p:cNvPr>
          <p:cNvSpPr/>
          <p:nvPr/>
        </p:nvSpPr>
        <p:spPr>
          <a:xfrm>
            <a:off x="520870" y="2360604"/>
            <a:ext cx="3378954" cy="466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Selected carpark will be magnified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0A2BDE-44D8-4795-85E9-7475D023023E}"/>
              </a:ext>
            </a:extLst>
          </p:cNvPr>
          <p:cNvCxnSpPr>
            <a:cxnSpLocks/>
          </p:cNvCxnSpPr>
          <p:nvPr/>
        </p:nvCxnSpPr>
        <p:spPr>
          <a:xfrm flipH="1">
            <a:off x="3437414" y="5899813"/>
            <a:ext cx="9248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5CA4D9-9B62-452D-A443-D9A617B28E19}"/>
              </a:ext>
            </a:extLst>
          </p:cNvPr>
          <p:cNvCxnSpPr>
            <a:cxnSpLocks/>
          </p:cNvCxnSpPr>
          <p:nvPr/>
        </p:nvCxnSpPr>
        <p:spPr>
          <a:xfrm>
            <a:off x="7607047" y="5837358"/>
            <a:ext cx="8189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FA0675-376F-4810-99D5-A9031683457B}"/>
              </a:ext>
            </a:extLst>
          </p:cNvPr>
          <p:cNvSpPr/>
          <p:nvPr/>
        </p:nvSpPr>
        <p:spPr>
          <a:xfrm>
            <a:off x="8436453" y="5551429"/>
            <a:ext cx="3665865" cy="64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Press to navigate the path to the selected carpark via Google 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454E7F-9659-4F1A-A7B2-FA7B9352C96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096000" y="4830280"/>
            <a:ext cx="2340453" cy="587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0CEA11-D898-4738-A64F-4E33CD1B10AA}"/>
              </a:ext>
            </a:extLst>
          </p:cNvPr>
          <p:cNvSpPr/>
          <p:nvPr/>
        </p:nvSpPr>
        <p:spPr>
          <a:xfrm>
            <a:off x="8436453" y="4507027"/>
            <a:ext cx="3466959" cy="64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up to view the detailed information of the selected carpark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05BAD9-FA6B-4B16-A960-C5B13F7E5027}"/>
              </a:ext>
            </a:extLst>
          </p:cNvPr>
          <p:cNvCxnSpPr>
            <a:cxnSpLocks/>
          </p:cNvCxnSpPr>
          <p:nvPr/>
        </p:nvCxnSpPr>
        <p:spPr>
          <a:xfrm flipH="1">
            <a:off x="3387012" y="793100"/>
            <a:ext cx="12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8167801-B75B-4325-B9EB-BBCE02456020}"/>
              </a:ext>
            </a:extLst>
          </p:cNvPr>
          <p:cNvSpPr/>
          <p:nvPr/>
        </p:nvSpPr>
        <p:spPr>
          <a:xfrm>
            <a:off x="643811" y="307050"/>
            <a:ext cx="3006115" cy="93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sign out or sign in</a:t>
            </a:r>
          </a:p>
        </p:txBody>
      </p:sp>
    </p:spTree>
    <p:extLst>
      <p:ext uri="{BB962C8B-B14F-4D97-AF65-F5344CB8AC3E}">
        <p14:creationId xmlns:p14="http://schemas.microsoft.com/office/powerpoint/2010/main" val="44365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F505A-DD41-4FC9-9D82-40F972654AB1}"/>
              </a:ext>
            </a:extLst>
          </p:cNvPr>
          <p:cNvSpPr/>
          <p:nvPr/>
        </p:nvSpPr>
        <p:spPr>
          <a:xfrm>
            <a:off x="13193" y="15855"/>
            <a:ext cx="3140824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Detailed Carpark 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5AFBA4-480E-4A16-89E9-4D8A6AB5A755}"/>
              </a:ext>
            </a:extLst>
          </p:cNvPr>
          <p:cNvSpPr/>
          <p:nvPr/>
        </p:nvSpPr>
        <p:spPr>
          <a:xfrm>
            <a:off x="356227" y="2903592"/>
            <a:ext cx="3596951" cy="2430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Detailed carpark information: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- Full address</a:t>
            </a:r>
            <a:endParaRPr lang="en-SG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- Number of available parking slots</a:t>
            </a:r>
            <a:endParaRPr lang="en-SG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- Total capacity</a:t>
            </a:r>
            <a:endParaRPr lang="en-SG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- Carpark type</a:t>
            </a:r>
            <a:endParaRPr lang="en-SG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- Operating Hours</a:t>
            </a:r>
            <a:endParaRPr lang="en-SG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- Parking Fee for different time slots</a:t>
            </a:r>
            <a:endParaRPr lang="en-SG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- Ratings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EA3EAD7B-E51F-490E-814F-6A2EEEAB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1" y="159736"/>
            <a:ext cx="3901778" cy="6538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D9F1A4-2515-4166-8D40-8022BC8B9AB1}"/>
              </a:ext>
            </a:extLst>
          </p:cNvPr>
          <p:cNvCxnSpPr>
            <a:cxnSpLocks/>
          </p:cNvCxnSpPr>
          <p:nvPr/>
        </p:nvCxnSpPr>
        <p:spPr>
          <a:xfrm>
            <a:off x="7479622" y="982576"/>
            <a:ext cx="900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07F625-88C6-4E46-BABC-5132A229C0A2}"/>
              </a:ext>
            </a:extLst>
          </p:cNvPr>
          <p:cNvSpPr/>
          <p:nvPr/>
        </p:nvSpPr>
        <p:spPr>
          <a:xfrm>
            <a:off x="8168315" y="771296"/>
            <a:ext cx="3596951" cy="64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Press to navigate the path to the selected carpark via Google 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48EE21-E64F-4401-9317-61CDF4FC6E80}"/>
              </a:ext>
            </a:extLst>
          </p:cNvPr>
          <p:cNvCxnSpPr>
            <a:cxnSpLocks/>
          </p:cNvCxnSpPr>
          <p:nvPr/>
        </p:nvCxnSpPr>
        <p:spPr>
          <a:xfrm>
            <a:off x="7358196" y="4855594"/>
            <a:ext cx="900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F6963-D5DF-4FA9-9264-00D85809C5CC}"/>
              </a:ext>
            </a:extLst>
          </p:cNvPr>
          <p:cNvSpPr/>
          <p:nvPr/>
        </p:nvSpPr>
        <p:spPr>
          <a:xfrm>
            <a:off x="8259043" y="4532341"/>
            <a:ext cx="3901778" cy="646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 user to rate the selected carpark based on the given three aspects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95EE0-0D5A-4DBD-BDB3-57833CB74D45}"/>
              </a:ext>
            </a:extLst>
          </p:cNvPr>
          <p:cNvCxnSpPr>
            <a:cxnSpLocks/>
          </p:cNvCxnSpPr>
          <p:nvPr/>
        </p:nvCxnSpPr>
        <p:spPr>
          <a:xfrm flipH="1">
            <a:off x="3321801" y="606245"/>
            <a:ext cx="2542003" cy="933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AA325-4BF3-42C5-A873-DBE91C367712}"/>
              </a:ext>
            </a:extLst>
          </p:cNvPr>
          <p:cNvSpPr/>
          <p:nvPr/>
        </p:nvSpPr>
        <p:spPr>
          <a:xfrm>
            <a:off x="426734" y="1417801"/>
            <a:ext cx="2773641" cy="466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Pull down to show the map</a:t>
            </a:r>
          </a:p>
        </p:txBody>
      </p:sp>
    </p:spTree>
    <p:extLst>
      <p:ext uri="{BB962C8B-B14F-4D97-AF65-F5344CB8AC3E}">
        <p14:creationId xmlns:p14="http://schemas.microsoft.com/office/powerpoint/2010/main" val="366606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3C63EEE-5321-4D88-9BF7-26B5AD15F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42" y="171167"/>
            <a:ext cx="3878916" cy="65156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AA875B-6F22-424E-8CF1-60B2B654B858}"/>
              </a:ext>
            </a:extLst>
          </p:cNvPr>
          <p:cNvSpPr/>
          <p:nvPr/>
        </p:nvSpPr>
        <p:spPr>
          <a:xfrm>
            <a:off x="13193" y="15855"/>
            <a:ext cx="1702925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Directions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D89F71-9D3C-44AB-9F66-5D2684FE2EF7}"/>
              </a:ext>
            </a:extLst>
          </p:cNvPr>
          <p:cNvCxnSpPr>
            <a:cxnSpLocks/>
          </p:cNvCxnSpPr>
          <p:nvPr/>
        </p:nvCxnSpPr>
        <p:spPr>
          <a:xfrm>
            <a:off x="7742480" y="5568374"/>
            <a:ext cx="9323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62F491-E9FC-467A-8CD1-7D05066BD641}"/>
              </a:ext>
            </a:extLst>
          </p:cNvPr>
          <p:cNvSpPr/>
          <p:nvPr/>
        </p:nvSpPr>
        <p:spPr>
          <a:xfrm>
            <a:off x="8525203" y="5142558"/>
            <a:ext cx="3596951" cy="851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Press to navigate the path to the selected carpark via Google Map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CC29AB-DBFF-4527-9AF7-13D6B0000070}"/>
              </a:ext>
            </a:extLst>
          </p:cNvPr>
          <p:cNvCxnSpPr>
            <a:cxnSpLocks/>
          </p:cNvCxnSpPr>
          <p:nvPr/>
        </p:nvCxnSpPr>
        <p:spPr>
          <a:xfrm flipH="1">
            <a:off x="3903314" y="6119424"/>
            <a:ext cx="7806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F90EA90-17B8-42E6-881D-ABA518577502}"/>
              </a:ext>
            </a:extLst>
          </p:cNvPr>
          <p:cNvSpPr/>
          <p:nvPr/>
        </p:nvSpPr>
        <p:spPr>
          <a:xfrm>
            <a:off x="222817" y="5886363"/>
            <a:ext cx="3596951" cy="466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Press to </a:t>
            </a:r>
            <a:r>
              <a:rPr lang="en-US" altLang="zh-CN" dirty="0">
                <a:solidFill>
                  <a:schemeClr val="tx1"/>
                </a:solidFill>
              </a:rPr>
              <a:t>remain in the current page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A0F1FA5-5281-44E1-B7EB-FA2B9569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352" y="163547"/>
            <a:ext cx="3871295" cy="6530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2CAF5C-C47C-4B86-A555-182B87641FF3}"/>
              </a:ext>
            </a:extLst>
          </p:cNvPr>
          <p:cNvSpPr/>
          <p:nvPr/>
        </p:nvSpPr>
        <p:spPr>
          <a:xfrm>
            <a:off x="13193" y="15855"/>
            <a:ext cx="2385450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To Google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82AF0-4398-4790-893C-360301A19529}"/>
              </a:ext>
            </a:extLst>
          </p:cNvPr>
          <p:cNvSpPr/>
          <p:nvPr/>
        </p:nvSpPr>
        <p:spPr>
          <a:xfrm>
            <a:off x="725839" y="3234622"/>
            <a:ext cx="2889930" cy="78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Direct to Google Map for path navigation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1EEC80-2108-41A7-BCD1-55B394C98D9E}"/>
              </a:ext>
            </a:extLst>
          </p:cNvPr>
          <p:cNvCxnSpPr>
            <a:cxnSpLocks/>
          </p:cNvCxnSpPr>
          <p:nvPr/>
        </p:nvCxnSpPr>
        <p:spPr>
          <a:xfrm flipH="1" flipV="1">
            <a:off x="3694111" y="3628660"/>
            <a:ext cx="1686731" cy="9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5E4FE2-96F1-448A-8FEA-CCFF38BE3A3F}"/>
              </a:ext>
            </a:extLst>
          </p:cNvPr>
          <p:cNvCxnSpPr>
            <a:cxnSpLocks/>
          </p:cNvCxnSpPr>
          <p:nvPr/>
        </p:nvCxnSpPr>
        <p:spPr>
          <a:xfrm>
            <a:off x="6833751" y="3632849"/>
            <a:ext cx="17029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F902A5-5C87-40E5-917E-8710E9B693C2}"/>
              </a:ext>
            </a:extLst>
          </p:cNvPr>
          <p:cNvSpPr/>
          <p:nvPr/>
        </p:nvSpPr>
        <p:spPr>
          <a:xfrm>
            <a:off x="8497888" y="3159728"/>
            <a:ext cx="3473288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remain in the current page</a:t>
            </a:r>
          </a:p>
        </p:txBody>
      </p:sp>
    </p:spTree>
    <p:extLst>
      <p:ext uri="{BB962C8B-B14F-4D97-AF65-F5344CB8AC3E}">
        <p14:creationId xmlns:p14="http://schemas.microsoft.com/office/powerpoint/2010/main" val="384047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343A88A5-9C62-4614-9FBE-DE93BBC0C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31" y="159736"/>
            <a:ext cx="3886537" cy="6538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A536D0-FA48-4785-92C7-93AEB038675A}"/>
              </a:ext>
            </a:extLst>
          </p:cNvPr>
          <p:cNvSpPr/>
          <p:nvPr/>
        </p:nvSpPr>
        <p:spPr>
          <a:xfrm>
            <a:off x="13193" y="-2806"/>
            <a:ext cx="1702925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Out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F660F-C41D-4B3D-AB6E-4C68E7ECAE9C}"/>
              </a:ext>
            </a:extLst>
          </p:cNvPr>
          <p:cNvSpPr/>
          <p:nvPr/>
        </p:nvSpPr>
        <p:spPr>
          <a:xfrm>
            <a:off x="1880063" y="5364870"/>
            <a:ext cx="1844242" cy="421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sign 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A0FEF-093B-4FDE-A716-D8BE2FCD37CA}"/>
              </a:ext>
            </a:extLst>
          </p:cNvPr>
          <p:cNvSpPr/>
          <p:nvPr/>
        </p:nvSpPr>
        <p:spPr>
          <a:xfrm>
            <a:off x="8402207" y="5878362"/>
            <a:ext cx="3596951" cy="466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Press to </a:t>
            </a:r>
            <a:r>
              <a:rPr lang="en-US" altLang="zh-CN" dirty="0">
                <a:solidFill>
                  <a:schemeClr val="tx1"/>
                </a:solidFill>
              </a:rPr>
              <a:t>remain in the current 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EE208-AFCB-4CE3-8056-186057271952}"/>
              </a:ext>
            </a:extLst>
          </p:cNvPr>
          <p:cNvCxnSpPr>
            <a:cxnSpLocks/>
          </p:cNvCxnSpPr>
          <p:nvPr/>
        </p:nvCxnSpPr>
        <p:spPr>
          <a:xfrm flipH="1">
            <a:off x="3762404" y="5575790"/>
            <a:ext cx="7806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782BC9-5B13-4917-96DB-8F58C493CE9C}"/>
              </a:ext>
            </a:extLst>
          </p:cNvPr>
          <p:cNvCxnSpPr>
            <a:cxnSpLocks/>
          </p:cNvCxnSpPr>
          <p:nvPr/>
        </p:nvCxnSpPr>
        <p:spPr>
          <a:xfrm>
            <a:off x="7601331" y="6129278"/>
            <a:ext cx="7246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6910-A3AA-42FD-9722-895426AB4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SG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30724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terfall chart&#10;&#10;Description automatically generated">
            <a:extLst>
              <a:ext uri="{FF2B5EF4-FFF2-40B4-BE49-F238E27FC236}">
                <a16:creationId xmlns:a16="http://schemas.microsoft.com/office/drawing/2014/main" id="{E5453378-B07D-4ED0-953C-756EE6228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8" y="167357"/>
            <a:ext cx="8580864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0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06A15F7-EA2E-4201-91BF-5A139DAB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9" y="155926"/>
            <a:ext cx="9022862" cy="65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0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7EECC42-AF9F-483B-AA25-E67A64061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930" y="144495"/>
            <a:ext cx="8314140" cy="6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6910-A3AA-42FD-9722-895426AB4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SG" dirty="0"/>
              <a:t>Detailed Page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428462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7821F54-A8D6-4192-A4D6-BD8BDA57A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71" y="121633"/>
            <a:ext cx="8283658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6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78BDC74-2594-4FA3-8E48-333B0E201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5" y="159736"/>
            <a:ext cx="4732430" cy="65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49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6910-A3AA-42FD-9722-895426AB4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SG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9992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F0D1AFC-1482-42A3-A136-9E9DFC8D3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" r="3571"/>
          <a:stretch/>
        </p:blipFill>
        <p:spPr>
          <a:xfrm>
            <a:off x="261256" y="610872"/>
            <a:ext cx="11495315" cy="56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5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55A04B-B82A-4BFA-9FDC-66D87C8D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42" y="171167"/>
            <a:ext cx="3878916" cy="65156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B9962A-E627-4280-8F68-ADE4A3A350DE}"/>
              </a:ext>
            </a:extLst>
          </p:cNvPr>
          <p:cNvSpPr/>
          <p:nvPr/>
        </p:nvSpPr>
        <p:spPr>
          <a:xfrm>
            <a:off x="13193" y="15855"/>
            <a:ext cx="1702925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C86E8D-B394-4261-92F0-595ABF636321}"/>
              </a:ext>
            </a:extLst>
          </p:cNvPr>
          <p:cNvCxnSpPr>
            <a:cxnSpLocks/>
          </p:cNvCxnSpPr>
          <p:nvPr/>
        </p:nvCxnSpPr>
        <p:spPr>
          <a:xfrm flipH="1">
            <a:off x="3372857" y="4501197"/>
            <a:ext cx="1790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C8539B8-87A0-4477-ACF3-5C09C2A2CCFE}"/>
              </a:ext>
            </a:extLst>
          </p:cNvPr>
          <p:cNvSpPr/>
          <p:nvPr/>
        </p:nvSpPr>
        <p:spPr>
          <a:xfrm>
            <a:off x="343078" y="4251329"/>
            <a:ext cx="3029780" cy="466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Sign In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C17BFA-1367-41BD-A242-568875E7CF74}"/>
              </a:ext>
            </a:extLst>
          </p:cNvPr>
          <p:cNvCxnSpPr>
            <a:cxnSpLocks/>
          </p:cNvCxnSpPr>
          <p:nvPr/>
        </p:nvCxnSpPr>
        <p:spPr>
          <a:xfrm>
            <a:off x="7055034" y="5187445"/>
            <a:ext cx="16356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7C12FCF-55B6-4CB7-96B5-CADE55ED179E}"/>
              </a:ext>
            </a:extLst>
          </p:cNvPr>
          <p:cNvSpPr/>
          <p:nvPr/>
        </p:nvSpPr>
        <p:spPr>
          <a:xfrm>
            <a:off x="8785974" y="4954383"/>
            <a:ext cx="3029780" cy="466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Sign Up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692BB5-C964-4D4A-B5C3-6B8EBE8FE248}"/>
              </a:ext>
            </a:extLst>
          </p:cNvPr>
          <p:cNvCxnSpPr>
            <a:cxnSpLocks/>
          </p:cNvCxnSpPr>
          <p:nvPr/>
        </p:nvCxnSpPr>
        <p:spPr>
          <a:xfrm flipH="1">
            <a:off x="3386110" y="6451567"/>
            <a:ext cx="1790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3CE053-1FC8-4D16-AB55-DB7ABAA7C069}"/>
              </a:ext>
            </a:extLst>
          </p:cNvPr>
          <p:cNvSpPr/>
          <p:nvPr/>
        </p:nvSpPr>
        <p:spPr>
          <a:xfrm>
            <a:off x="343078" y="6098481"/>
            <a:ext cx="3341027" cy="706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check Singapore carparks &amp; availability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01ED0A-4171-4E3B-B55C-8C41A6CC2BA3}"/>
              </a:ext>
            </a:extLst>
          </p:cNvPr>
          <p:cNvCxnSpPr>
            <a:cxnSpLocks/>
          </p:cNvCxnSpPr>
          <p:nvPr/>
        </p:nvCxnSpPr>
        <p:spPr>
          <a:xfrm>
            <a:off x="7055034" y="6451569"/>
            <a:ext cx="1174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92BDD8-8C71-4F59-B163-2885A2F98CB8}"/>
              </a:ext>
            </a:extLst>
          </p:cNvPr>
          <p:cNvSpPr/>
          <p:nvPr/>
        </p:nvSpPr>
        <p:spPr>
          <a:xfrm>
            <a:off x="8229600" y="6284071"/>
            <a:ext cx="3840685" cy="334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 user using the app anonymously</a:t>
            </a:r>
          </a:p>
        </p:txBody>
      </p:sp>
    </p:spTree>
    <p:extLst>
      <p:ext uri="{BB962C8B-B14F-4D97-AF65-F5344CB8AC3E}">
        <p14:creationId xmlns:p14="http://schemas.microsoft.com/office/powerpoint/2010/main" val="240494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F5BDDB58-9A95-4614-9423-AAADBE436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62" y="155926"/>
            <a:ext cx="3863675" cy="6546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380C03-D511-4764-A85F-F3588EBA24B3}"/>
              </a:ext>
            </a:extLst>
          </p:cNvPr>
          <p:cNvSpPr/>
          <p:nvPr/>
        </p:nvSpPr>
        <p:spPr>
          <a:xfrm>
            <a:off x="13193" y="15855"/>
            <a:ext cx="2464964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Access - Home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D137D0-817E-46AB-807A-0292C2F0E1C1}"/>
              </a:ext>
            </a:extLst>
          </p:cNvPr>
          <p:cNvCxnSpPr>
            <a:cxnSpLocks/>
          </p:cNvCxnSpPr>
          <p:nvPr/>
        </p:nvCxnSpPr>
        <p:spPr>
          <a:xfrm flipH="1">
            <a:off x="3578264" y="3747928"/>
            <a:ext cx="1790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E89D64-F045-45CC-ADDB-4829EE4A55D9}"/>
              </a:ext>
            </a:extLst>
          </p:cNvPr>
          <p:cNvSpPr/>
          <p:nvPr/>
        </p:nvSpPr>
        <p:spPr>
          <a:xfrm>
            <a:off x="245271" y="3278995"/>
            <a:ext cx="3437851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the phone s</a:t>
            </a:r>
            <a:r>
              <a:rPr lang="en-US" altLang="zh-CN" dirty="0">
                <a:solidFill>
                  <a:schemeClr val="tx1"/>
                </a:solidFill>
              </a:rPr>
              <a:t>etting and enable location access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3A0445-B4C5-4551-A80A-F11D3278EB54}"/>
              </a:ext>
            </a:extLst>
          </p:cNvPr>
          <p:cNvCxnSpPr>
            <a:cxnSpLocks/>
          </p:cNvCxnSpPr>
          <p:nvPr/>
        </p:nvCxnSpPr>
        <p:spPr>
          <a:xfrm>
            <a:off x="6844740" y="3752117"/>
            <a:ext cx="17029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7FF389-D870-48ED-9543-DC5B378E5E14}"/>
              </a:ext>
            </a:extLst>
          </p:cNvPr>
          <p:cNvSpPr/>
          <p:nvPr/>
        </p:nvSpPr>
        <p:spPr>
          <a:xfrm>
            <a:off x="8508877" y="3278996"/>
            <a:ext cx="3437852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reject location access and remain in the current Home page</a:t>
            </a:r>
          </a:p>
        </p:txBody>
      </p:sp>
    </p:spTree>
    <p:extLst>
      <p:ext uri="{BB962C8B-B14F-4D97-AF65-F5344CB8AC3E}">
        <p14:creationId xmlns:p14="http://schemas.microsoft.com/office/powerpoint/2010/main" val="264532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353CBB-BB40-46CD-9FA3-62AC1D36D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11" y="163547"/>
            <a:ext cx="3901778" cy="65309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5F84C6-7CE1-403B-8A06-2CA5B16E090A}"/>
              </a:ext>
            </a:extLst>
          </p:cNvPr>
          <p:cNvSpPr/>
          <p:nvPr/>
        </p:nvSpPr>
        <p:spPr>
          <a:xfrm>
            <a:off x="13193" y="-2806"/>
            <a:ext cx="1702925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5E11EF-E007-4F0C-9329-050185806147}"/>
              </a:ext>
            </a:extLst>
          </p:cNvPr>
          <p:cNvCxnSpPr>
            <a:cxnSpLocks/>
          </p:cNvCxnSpPr>
          <p:nvPr/>
        </p:nvCxnSpPr>
        <p:spPr>
          <a:xfrm flipV="1">
            <a:off x="6639339" y="1134917"/>
            <a:ext cx="1869726" cy="180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6CC17F-D296-4407-A736-7763E23DC78A}"/>
              </a:ext>
            </a:extLst>
          </p:cNvPr>
          <p:cNvSpPr/>
          <p:nvPr/>
        </p:nvSpPr>
        <p:spPr>
          <a:xfrm>
            <a:off x="8509065" y="665986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existing account’s username &amp; password to login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5B2150-5E74-404C-8706-EAD127E0BA97}"/>
              </a:ext>
            </a:extLst>
          </p:cNvPr>
          <p:cNvCxnSpPr>
            <a:cxnSpLocks/>
          </p:cNvCxnSpPr>
          <p:nvPr/>
        </p:nvCxnSpPr>
        <p:spPr>
          <a:xfrm flipH="1" flipV="1">
            <a:off x="3287146" y="2601332"/>
            <a:ext cx="1232280" cy="1482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3659FC-210B-4DD0-974C-B2D75A190CD2}"/>
              </a:ext>
            </a:extLst>
          </p:cNvPr>
          <p:cNvSpPr/>
          <p:nvPr/>
        </p:nvSpPr>
        <p:spPr>
          <a:xfrm>
            <a:off x="406688" y="2006537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Sign Up page for new account registration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8FBC0-6DBA-41A5-B820-1C04FC26E4FD}"/>
              </a:ext>
            </a:extLst>
          </p:cNvPr>
          <p:cNvCxnSpPr>
            <a:cxnSpLocks/>
          </p:cNvCxnSpPr>
          <p:nvPr/>
        </p:nvCxnSpPr>
        <p:spPr>
          <a:xfrm flipV="1">
            <a:off x="7663735" y="3724028"/>
            <a:ext cx="908941" cy="331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4E9DE-CEB4-4351-9B37-7D4C8AFED276}"/>
              </a:ext>
            </a:extLst>
          </p:cNvPr>
          <p:cNvSpPr/>
          <p:nvPr/>
        </p:nvSpPr>
        <p:spPr>
          <a:xfrm>
            <a:off x="8118205" y="3326863"/>
            <a:ext cx="3388758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browser installed on the phone for password retrieval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E8E2B1-88CA-4C64-802F-AD8F0A5A7019}"/>
              </a:ext>
            </a:extLst>
          </p:cNvPr>
          <p:cNvCxnSpPr>
            <a:cxnSpLocks/>
          </p:cNvCxnSpPr>
          <p:nvPr/>
        </p:nvCxnSpPr>
        <p:spPr>
          <a:xfrm flipH="1">
            <a:off x="3355627" y="5975889"/>
            <a:ext cx="12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885FA-7E3A-4069-8973-94457A722443}"/>
              </a:ext>
            </a:extLst>
          </p:cNvPr>
          <p:cNvSpPr/>
          <p:nvPr/>
        </p:nvSpPr>
        <p:spPr>
          <a:xfrm>
            <a:off x="119270" y="5464960"/>
            <a:ext cx="3236357" cy="1061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google applications installed on the phone such as Chrome or Gmail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F82CF9-15D2-4AFB-9720-25B299766B90}"/>
              </a:ext>
            </a:extLst>
          </p:cNvPr>
          <p:cNvSpPr/>
          <p:nvPr/>
        </p:nvSpPr>
        <p:spPr>
          <a:xfrm>
            <a:off x="8509065" y="5014847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Facebook for verification request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A89613-7ECA-4892-BBEF-7C6295E85753}"/>
              </a:ext>
            </a:extLst>
          </p:cNvPr>
          <p:cNvCxnSpPr>
            <a:cxnSpLocks/>
          </p:cNvCxnSpPr>
          <p:nvPr/>
        </p:nvCxnSpPr>
        <p:spPr>
          <a:xfrm flipV="1">
            <a:off x="7508623" y="5579706"/>
            <a:ext cx="1150185" cy="373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ACDEDE-A146-4941-8581-AA6AF41F17AA}"/>
              </a:ext>
            </a:extLst>
          </p:cNvPr>
          <p:cNvCxnSpPr>
            <a:cxnSpLocks/>
          </p:cNvCxnSpPr>
          <p:nvPr/>
        </p:nvCxnSpPr>
        <p:spPr>
          <a:xfrm flipH="1" flipV="1">
            <a:off x="3199790" y="4338735"/>
            <a:ext cx="1624138" cy="6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ADF463-2506-4FA1-AC18-F23ACE6087D3}"/>
              </a:ext>
            </a:extLst>
          </p:cNvPr>
          <p:cNvSpPr/>
          <p:nvPr/>
        </p:nvSpPr>
        <p:spPr>
          <a:xfrm>
            <a:off x="406688" y="3795795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Login 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8D1F87-D7B3-4EA0-BD9B-8FCAF3764BD9}"/>
              </a:ext>
            </a:extLst>
          </p:cNvPr>
          <p:cNvCxnSpPr>
            <a:cxnSpLocks/>
          </p:cNvCxnSpPr>
          <p:nvPr/>
        </p:nvCxnSpPr>
        <p:spPr>
          <a:xfrm flipV="1">
            <a:off x="6780398" y="1603849"/>
            <a:ext cx="2557669" cy="1855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3D5807-0A55-42B5-8521-2FFD96CF995A}"/>
              </a:ext>
            </a:extLst>
          </p:cNvPr>
          <p:cNvCxnSpPr>
            <a:cxnSpLocks/>
          </p:cNvCxnSpPr>
          <p:nvPr/>
        </p:nvCxnSpPr>
        <p:spPr>
          <a:xfrm>
            <a:off x="7055034" y="6451569"/>
            <a:ext cx="11745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C304599-0401-4302-A298-C09D3E4868E3}"/>
              </a:ext>
            </a:extLst>
          </p:cNvPr>
          <p:cNvSpPr/>
          <p:nvPr/>
        </p:nvSpPr>
        <p:spPr>
          <a:xfrm>
            <a:off x="8229600" y="6284071"/>
            <a:ext cx="3840685" cy="334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 user using the app anonymously</a:t>
            </a:r>
          </a:p>
        </p:txBody>
      </p:sp>
    </p:spTree>
    <p:extLst>
      <p:ext uri="{BB962C8B-B14F-4D97-AF65-F5344CB8AC3E}">
        <p14:creationId xmlns:p14="http://schemas.microsoft.com/office/powerpoint/2010/main" val="213886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B13449-70FF-487A-A61C-1F60EB92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42" y="159736"/>
            <a:ext cx="3878916" cy="65385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539575-71FE-4A3D-9F9D-F7E364F390EA}"/>
              </a:ext>
            </a:extLst>
          </p:cNvPr>
          <p:cNvSpPr/>
          <p:nvPr/>
        </p:nvSpPr>
        <p:spPr>
          <a:xfrm>
            <a:off x="13193" y="15855"/>
            <a:ext cx="1702925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Up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B64860-C569-4D7B-ABAE-E6F4402A0542}"/>
              </a:ext>
            </a:extLst>
          </p:cNvPr>
          <p:cNvCxnSpPr>
            <a:cxnSpLocks/>
          </p:cNvCxnSpPr>
          <p:nvPr/>
        </p:nvCxnSpPr>
        <p:spPr>
          <a:xfrm>
            <a:off x="6095999" y="3894978"/>
            <a:ext cx="24766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6CFAF9-51FA-4BCB-AA78-586A483463D4}"/>
              </a:ext>
            </a:extLst>
          </p:cNvPr>
          <p:cNvSpPr/>
          <p:nvPr/>
        </p:nvSpPr>
        <p:spPr>
          <a:xfrm>
            <a:off x="8295278" y="3419178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password input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4FE503-C4EF-4F2A-9D3A-8F64FEBE8134}"/>
              </a:ext>
            </a:extLst>
          </p:cNvPr>
          <p:cNvCxnSpPr>
            <a:cxnSpLocks/>
          </p:cNvCxnSpPr>
          <p:nvPr/>
        </p:nvCxnSpPr>
        <p:spPr>
          <a:xfrm flipH="1">
            <a:off x="3318045" y="4552880"/>
            <a:ext cx="11145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1E78667-0E6F-4EF4-9EED-C91B0177A8BA}"/>
              </a:ext>
            </a:extLst>
          </p:cNvPr>
          <p:cNvSpPr/>
          <p:nvPr/>
        </p:nvSpPr>
        <p:spPr>
          <a:xfrm>
            <a:off x="352058" y="4067802"/>
            <a:ext cx="3037574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return to Sign In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1BB1D6-5C53-488E-B910-AD5728EC0025}"/>
              </a:ext>
            </a:extLst>
          </p:cNvPr>
          <p:cNvSpPr/>
          <p:nvPr/>
        </p:nvSpPr>
        <p:spPr>
          <a:xfrm>
            <a:off x="8572676" y="5639290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Facebook for verification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5B2BF-275A-4D8E-ADF2-4FB23FF9C914}"/>
              </a:ext>
            </a:extLst>
          </p:cNvPr>
          <p:cNvCxnSpPr>
            <a:cxnSpLocks/>
          </p:cNvCxnSpPr>
          <p:nvPr/>
        </p:nvCxnSpPr>
        <p:spPr>
          <a:xfrm>
            <a:off x="7545790" y="5979145"/>
            <a:ext cx="1026886" cy="2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09F926-183F-40AD-A48B-C45DB90BCA5B}"/>
              </a:ext>
            </a:extLst>
          </p:cNvPr>
          <p:cNvCxnSpPr>
            <a:cxnSpLocks/>
          </p:cNvCxnSpPr>
          <p:nvPr/>
        </p:nvCxnSpPr>
        <p:spPr>
          <a:xfrm>
            <a:off x="7050157" y="5014993"/>
            <a:ext cx="15225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8CFCFF-61B2-4DC1-88B0-F3235EBC6518}"/>
              </a:ext>
            </a:extLst>
          </p:cNvPr>
          <p:cNvSpPr/>
          <p:nvPr/>
        </p:nvSpPr>
        <p:spPr>
          <a:xfrm>
            <a:off x="8579708" y="4562208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register new account and login to the 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77A97B-8D20-4F4F-917C-4CEAD2016C00}"/>
              </a:ext>
            </a:extLst>
          </p:cNvPr>
          <p:cNvCxnSpPr>
            <a:cxnSpLocks/>
          </p:cNvCxnSpPr>
          <p:nvPr/>
        </p:nvCxnSpPr>
        <p:spPr>
          <a:xfrm flipH="1">
            <a:off x="3389632" y="2810237"/>
            <a:ext cx="12259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EF0281C-A08C-4023-BAB8-A41167733895}"/>
              </a:ext>
            </a:extLst>
          </p:cNvPr>
          <p:cNvSpPr/>
          <p:nvPr/>
        </p:nvSpPr>
        <p:spPr>
          <a:xfrm>
            <a:off x="124818" y="2327141"/>
            <a:ext cx="3135217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username (email address) and password for new account registration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01856B-970E-487E-8A68-123AD98FFD33}"/>
              </a:ext>
            </a:extLst>
          </p:cNvPr>
          <p:cNvCxnSpPr>
            <a:cxnSpLocks/>
          </p:cNvCxnSpPr>
          <p:nvPr/>
        </p:nvCxnSpPr>
        <p:spPr>
          <a:xfrm flipH="1" flipV="1">
            <a:off x="3389632" y="3101009"/>
            <a:ext cx="1247650" cy="327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530452-C1C4-4F0A-B9B9-DD3B1ECC6FF8}"/>
              </a:ext>
            </a:extLst>
          </p:cNvPr>
          <p:cNvCxnSpPr>
            <a:cxnSpLocks/>
          </p:cNvCxnSpPr>
          <p:nvPr/>
        </p:nvCxnSpPr>
        <p:spPr>
          <a:xfrm flipH="1">
            <a:off x="3355627" y="5975889"/>
            <a:ext cx="12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9067166-B83A-44BD-91E5-3370895CBC0F}"/>
              </a:ext>
            </a:extLst>
          </p:cNvPr>
          <p:cNvSpPr/>
          <p:nvPr/>
        </p:nvSpPr>
        <p:spPr>
          <a:xfrm>
            <a:off x="119270" y="5464960"/>
            <a:ext cx="3236357" cy="1061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google applications installed on the phone such as Chrome or Gmail</a:t>
            </a:r>
          </a:p>
        </p:txBody>
      </p:sp>
    </p:spTree>
    <p:extLst>
      <p:ext uri="{BB962C8B-B14F-4D97-AF65-F5344CB8AC3E}">
        <p14:creationId xmlns:p14="http://schemas.microsoft.com/office/powerpoint/2010/main" val="29937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77CDAA-4C80-415D-B1F0-0525196A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31" y="155926"/>
            <a:ext cx="3886537" cy="6546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113855-227F-4CF9-BC80-E256301E6520}"/>
              </a:ext>
            </a:extLst>
          </p:cNvPr>
          <p:cNvSpPr/>
          <p:nvPr/>
        </p:nvSpPr>
        <p:spPr>
          <a:xfrm>
            <a:off x="13193" y="15855"/>
            <a:ext cx="3008303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 Access - After Sign 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E50216-50A2-4042-870D-9CDF34E39F1F}"/>
              </a:ext>
            </a:extLst>
          </p:cNvPr>
          <p:cNvCxnSpPr>
            <a:cxnSpLocks/>
          </p:cNvCxnSpPr>
          <p:nvPr/>
        </p:nvCxnSpPr>
        <p:spPr>
          <a:xfrm flipH="1">
            <a:off x="3506701" y="4479940"/>
            <a:ext cx="12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E5AD8C-85FC-4758-8CD5-EBC907EECBCB}"/>
              </a:ext>
            </a:extLst>
          </p:cNvPr>
          <p:cNvCxnSpPr>
            <a:cxnSpLocks/>
          </p:cNvCxnSpPr>
          <p:nvPr/>
        </p:nvCxnSpPr>
        <p:spPr>
          <a:xfrm>
            <a:off x="7319522" y="5182789"/>
            <a:ext cx="13076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B54D70-FEE6-48C2-A29C-0C9EBD4EEE52}"/>
              </a:ext>
            </a:extLst>
          </p:cNvPr>
          <p:cNvSpPr/>
          <p:nvPr/>
        </p:nvSpPr>
        <p:spPr>
          <a:xfrm>
            <a:off x="8430855" y="4725572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continue using the app without location access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6E0B9-38F4-4C50-B512-ACFD86344C38}"/>
              </a:ext>
            </a:extLst>
          </p:cNvPr>
          <p:cNvSpPr/>
          <p:nvPr/>
        </p:nvSpPr>
        <p:spPr>
          <a:xfrm>
            <a:off x="255789" y="4011008"/>
            <a:ext cx="3437851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direct to the phone s</a:t>
            </a:r>
            <a:r>
              <a:rPr lang="en-US" altLang="zh-CN" dirty="0">
                <a:solidFill>
                  <a:schemeClr val="tx1"/>
                </a:solidFill>
              </a:rPr>
              <a:t>etting and enable location access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4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B7255B00-580C-4ADA-A5A4-848FCDB26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31" y="171167"/>
            <a:ext cx="3886537" cy="65156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B4D1A-5A22-48BE-B740-F804495F8DA6}"/>
              </a:ext>
            </a:extLst>
          </p:cNvPr>
          <p:cNvSpPr/>
          <p:nvPr/>
        </p:nvSpPr>
        <p:spPr>
          <a:xfrm>
            <a:off x="13193" y="15855"/>
            <a:ext cx="3612193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 Location &amp; Nearby Carpark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DB910-99DF-4D45-B6E8-236A099CA983}"/>
              </a:ext>
            </a:extLst>
          </p:cNvPr>
          <p:cNvSpPr/>
          <p:nvPr/>
        </p:nvSpPr>
        <p:spPr>
          <a:xfrm>
            <a:off x="8267509" y="1158195"/>
            <a:ext cx="3029780" cy="443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of current location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96146A-BAE9-46E8-AF86-BD81BA7D1C1C}"/>
              </a:ext>
            </a:extLst>
          </p:cNvPr>
          <p:cNvCxnSpPr>
            <a:cxnSpLocks/>
          </p:cNvCxnSpPr>
          <p:nvPr/>
        </p:nvCxnSpPr>
        <p:spPr>
          <a:xfrm flipH="1">
            <a:off x="3625386" y="1132612"/>
            <a:ext cx="12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A406D7B-C32E-45EC-95D3-DEB9469CFA6C}"/>
              </a:ext>
            </a:extLst>
          </p:cNvPr>
          <p:cNvSpPr/>
          <p:nvPr/>
        </p:nvSpPr>
        <p:spPr>
          <a:xfrm>
            <a:off x="801403" y="1717663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carpark 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F41004-FEC6-4AEA-BBC0-575C2BAC8E68}"/>
              </a:ext>
            </a:extLst>
          </p:cNvPr>
          <p:cNvCxnSpPr>
            <a:cxnSpLocks/>
          </p:cNvCxnSpPr>
          <p:nvPr/>
        </p:nvCxnSpPr>
        <p:spPr>
          <a:xfrm flipH="1">
            <a:off x="3514634" y="1193384"/>
            <a:ext cx="2335660" cy="993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F0F6450-E7B0-41EA-8B5C-3E67A83106D0}"/>
              </a:ext>
            </a:extLst>
          </p:cNvPr>
          <p:cNvSpPr/>
          <p:nvPr/>
        </p:nvSpPr>
        <p:spPr>
          <a:xfrm>
            <a:off x="801403" y="663681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Showing nearby carpark within selected range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32529-B134-41DA-B1A1-6389B2325F3B}"/>
              </a:ext>
            </a:extLst>
          </p:cNvPr>
          <p:cNvCxnSpPr>
            <a:cxnSpLocks/>
          </p:cNvCxnSpPr>
          <p:nvPr/>
        </p:nvCxnSpPr>
        <p:spPr>
          <a:xfrm>
            <a:off x="6923314" y="1188790"/>
            <a:ext cx="1558213" cy="863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5AB1F-2CCC-4761-A598-18AFD771BAFF}"/>
              </a:ext>
            </a:extLst>
          </p:cNvPr>
          <p:cNvSpPr/>
          <p:nvPr/>
        </p:nvSpPr>
        <p:spPr>
          <a:xfrm>
            <a:off x="8434872" y="1801045"/>
            <a:ext cx="2800371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 carparks based on the selected rating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EC4F69-AD9B-4470-98CC-E059C1E6BDBF}"/>
              </a:ext>
            </a:extLst>
          </p:cNvPr>
          <p:cNvCxnSpPr>
            <a:cxnSpLocks/>
          </p:cNvCxnSpPr>
          <p:nvPr/>
        </p:nvCxnSpPr>
        <p:spPr>
          <a:xfrm flipH="1">
            <a:off x="3514633" y="3418288"/>
            <a:ext cx="1106571" cy="10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866B8-142A-4383-B93E-4EE36B90DA00}"/>
              </a:ext>
            </a:extLst>
          </p:cNvPr>
          <p:cNvSpPr/>
          <p:nvPr/>
        </p:nvSpPr>
        <p:spPr>
          <a:xfrm>
            <a:off x="828103" y="4430145"/>
            <a:ext cx="3029780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User’s current location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F21062-BA42-4122-A0F3-01A42DC87DD9}"/>
              </a:ext>
            </a:extLst>
          </p:cNvPr>
          <p:cNvCxnSpPr>
            <a:cxnSpLocks/>
          </p:cNvCxnSpPr>
          <p:nvPr/>
        </p:nvCxnSpPr>
        <p:spPr>
          <a:xfrm>
            <a:off x="7370050" y="3972452"/>
            <a:ext cx="10685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48D570-79AD-4DA9-BC83-B0EB30A26BD9}"/>
              </a:ext>
            </a:extLst>
          </p:cNvPr>
          <p:cNvSpPr/>
          <p:nvPr/>
        </p:nvSpPr>
        <p:spPr>
          <a:xfrm>
            <a:off x="8566613" y="3045827"/>
            <a:ext cx="3425863" cy="185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Number of available parking lots: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Grey: 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Red: 1 to 10</a:t>
            </a:r>
          </a:p>
          <a:p>
            <a:r>
              <a:rPr lang="en-US" dirty="0">
                <a:solidFill>
                  <a:schemeClr val="tx1"/>
                </a:solidFill>
              </a:rPr>
              <a:t>- Purple: 11 to 20</a:t>
            </a:r>
          </a:p>
          <a:p>
            <a:r>
              <a:rPr lang="en-US" dirty="0">
                <a:solidFill>
                  <a:schemeClr val="tx1"/>
                </a:solidFill>
              </a:rPr>
              <a:t>- Orange: 21 to 30</a:t>
            </a:r>
          </a:p>
          <a:p>
            <a:r>
              <a:rPr lang="en-US" dirty="0">
                <a:solidFill>
                  <a:schemeClr val="tx1"/>
                </a:solidFill>
              </a:rPr>
              <a:t>- Green: 31 and above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5697D0-5F64-44FC-838E-AA0E4211380C}"/>
              </a:ext>
            </a:extLst>
          </p:cNvPr>
          <p:cNvCxnSpPr>
            <a:cxnSpLocks/>
          </p:cNvCxnSpPr>
          <p:nvPr/>
        </p:nvCxnSpPr>
        <p:spPr>
          <a:xfrm flipH="1">
            <a:off x="3514633" y="3773288"/>
            <a:ext cx="2581366" cy="1125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224E479-FD6F-4BB5-8B42-4BC62D657B48}"/>
              </a:ext>
            </a:extLst>
          </p:cNvPr>
          <p:cNvSpPr/>
          <p:nvPr/>
        </p:nvSpPr>
        <p:spPr>
          <a:xfrm>
            <a:off x="13193" y="2949356"/>
            <a:ext cx="3612193" cy="937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Carparks within the selected range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D11A95-7759-4449-9E15-6C8028938AE7}"/>
              </a:ext>
            </a:extLst>
          </p:cNvPr>
          <p:cNvCxnSpPr>
            <a:cxnSpLocks/>
          </p:cNvCxnSpPr>
          <p:nvPr/>
        </p:nvCxnSpPr>
        <p:spPr>
          <a:xfrm>
            <a:off x="6821265" y="810733"/>
            <a:ext cx="1660262" cy="569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1D4000-6A94-438B-9F03-188C412E8624}"/>
              </a:ext>
            </a:extLst>
          </p:cNvPr>
          <p:cNvCxnSpPr>
            <a:cxnSpLocks/>
          </p:cNvCxnSpPr>
          <p:nvPr/>
        </p:nvCxnSpPr>
        <p:spPr>
          <a:xfrm flipV="1">
            <a:off x="7503789" y="660760"/>
            <a:ext cx="977738" cy="124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44482DB-0DA9-42A6-8F0B-9E03143EB46C}"/>
              </a:ext>
            </a:extLst>
          </p:cNvPr>
          <p:cNvSpPr/>
          <p:nvPr/>
        </p:nvSpPr>
        <p:spPr>
          <a:xfrm>
            <a:off x="8410609" y="506845"/>
            <a:ext cx="3029780" cy="443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 the current location to another one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6CC471-5B88-49D5-8755-4F609182445F}"/>
              </a:ext>
            </a:extLst>
          </p:cNvPr>
          <p:cNvCxnSpPr>
            <a:cxnSpLocks/>
          </p:cNvCxnSpPr>
          <p:nvPr/>
        </p:nvCxnSpPr>
        <p:spPr>
          <a:xfrm flipV="1">
            <a:off x="7786397" y="5508611"/>
            <a:ext cx="6988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C99F9-B873-4933-9730-6E6C28E45A25}"/>
              </a:ext>
            </a:extLst>
          </p:cNvPr>
          <p:cNvSpPr/>
          <p:nvPr/>
        </p:nvSpPr>
        <p:spPr>
          <a:xfrm>
            <a:off x="8528182" y="5286937"/>
            <a:ext cx="2800371" cy="443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Relocate to current location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42065D-587C-499B-A48C-319CBDB35596}"/>
              </a:ext>
            </a:extLst>
          </p:cNvPr>
          <p:cNvCxnSpPr>
            <a:cxnSpLocks/>
          </p:cNvCxnSpPr>
          <p:nvPr/>
        </p:nvCxnSpPr>
        <p:spPr>
          <a:xfrm flipV="1">
            <a:off x="7796834" y="5866293"/>
            <a:ext cx="6988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059C154-057A-48B9-8F61-67806DF1F064}"/>
              </a:ext>
            </a:extLst>
          </p:cNvPr>
          <p:cNvSpPr/>
          <p:nvPr/>
        </p:nvSpPr>
        <p:spPr>
          <a:xfrm>
            <a:off x="8566613" y="5644619"/>
            <a:ext cx="957946" cy="443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Zoom in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B6B702-6500-4DD7-AA11-3FC0E1FC952F}"/>
              </a:ext>
            </a:extLst>
          </p:cNvPr>
          <p:cNvCxnSpPr>
            <a:cxnSpLocks/>
          </p:cNvCxnSpPr>
          <p:nvPr/>
        </p:nvCxnSpPr>
        <p:spPr>
          <a:xfrm flipV="1">
            <a:off x="7809272" y="6195976"/>
            <a:ext cx="6988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4425CF9-BFD9-47CD-B053-8ABFD8B3D53C}"/>
              </a:ext>
            </a:extLst>
          </p:cNvPr>
          <p:cNvSpPr/>
          <p:nvPr/>
        </p:nvSpPr>
        <p:spPr>
          <a:xfrm>
            <a:off x="8579050" y="5974302"/>
            <a:ext cx="1087463" cy="443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Zoom out</a:t>
            </a:r>
          </a:p>
        </p:txBody>
      </p:sp>
    </p:spTree>
    <p:extLst>
      <p:ext uri="{BB962C8B-B14F-4D97-AF65-F5344CB8AC3E}">
        <p14:creationId xmlns:p14="http://schemas.microsoft.com/office/powerpoint/2010/main" val="183254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4D39E2-DB20-4A11-83BF-732699B71A31}"/>
              </a:ext>
            </a:extLst>
          </p:cNvPr>
          <p:cNvSpPr/>
          <p:nvPr/>
        </p:nvSpPr>
        <p:spPr>
          <a:xfrm>
            <a:off x="13193" y="15855"/>
            <a:ext cx="3604572" cy="46612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Singapore Carparks &amp; Availability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2E355-5064-4972-B98F-7D4C1299D53F}"/>
              </a:ext>
            </a:extLst>
          </p:cNvPr>
          <p:cNvSpPr/>
          <p:nvPr/>
        </p:nvSpPr>
        <p:spPr>
          <a:xfrm>
            <a:off x="261257" y="2575168"/>
            <a:ext cx="3356508" cy="145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user’s current location is not detected, the application will display all the number of available parking lots for carparks across the whole Singapore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C94C509F-96D9-4123-B348-7A7C8053E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21" y="167357"/>
            <a:ext cx="3894157" cy="65232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440352-F848-4F66-9644-0F5FB4D219F5}"/>
              </a:ext>
            </a:extLst>
          </p:cNvPr>
          <p:cNvCxnSpPr>
            <a:cxnSpLocks/>
          </p:cNvCxnSpPr>
          <p:nvPr/>
        </p:nvCxnSpPr>
        <p:spPr>
          <a:xfrm flipV="1">
            <a:off x="7786397" y="5508611"/>
            <a:ext cx="6988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2CF30E5-10F4-4C9D-93D3-F768E3E30901}"/>
              </a:ext>
            </a:extLst>
          </p:cNvPr>
          <p:cNvSpPr/>
          <p:nvPr/>
        </p:nvSpPr>
        <p:spPr>
          <a:xfrm>
            <a:off x="8528182" y="5286937"/>
            <a:ext cx="2800371" cy="443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Relocate to current location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1897CA-8AE1-4790-9A7D-7E2858DED575}"/>
              </a:ext>
            </a:extLst>
          </p:cNvPr>
          <p:cNvCxnSpPr>
            <a:cxnSpLocks/>
          </p:cNvCxnSpPr>
          <p:nvPr/>
        </p:nvCxnSpPr>
        <p:spPr>
          <a:xfrm flipV="1">
            <a:off x="7796834" y="5866293"/>
            <a:ext cx="6988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22D9D5-868F-4616-81E0-C5653D670B89}"/>
              </a:ext>
            </a:extLst>
          </p:cNvPr>
          <p:cNvSpPr/>
          <p:nvPr/>
        </p:nvSpPr>
        <p:spPr>
          <a:xfrm>
            <a:off x="8566613" y="5644619"/>
            <a:ext cx="957946" cy="443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Zoom 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315879-67CC-482D-993A-2E0E07D1D1C4}"/>
              </a:ext>
            </a:extLst>
          </p:cNvPr>
          <p:cNvCxnSpPr>
            <a:cxnSpLocks/>
          </p:cNvCxnSpPr>
          <p:nvPr/>
        </p:nvCxnSpPr>
        <p:spPr>
          <a:xfrm flipV="1">
            <a:off x="7809272" y="6195976"/>
            <a:ext cx="69886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DDFB34F-FBA2-4036-A73E-144B46CBBF38}"/>
              </a:ext>
            </a:extLst>
          </p:cNvPr>
          <p:cNvSpPr/>
          <p:nvPr/>
        </p:nvSpPr>
        <p:spPr>
          <a:xfrm>
            <a:off x="8579050" y="5974302"/>
            <a:ext cx="1087463" cy="443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Zoom 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E84EDF-8D76-44B9-BD70-AA7F96992FBD}"/>
              </a:ext>
            </a:extLst>
          </p:cNvPr>
          <p:cNvCxnSpPr>
            <a:cxnSpLocks/>
          </p:cNvCxnSpPr>
          <p:nvPr/>
        </p:nvCxnSpPr>
        <p:spPr>
          <a:xfrm flipH="1">
            <a:off x="3387012" y="793100"/>
            <a:ext cx="12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980B7-7E2A-4329-B470-437E4BADA443}"/>
              </a:ext>
            </a:extLst>
          </p:cNvPr>
          <p:cNvSpPr/>
          <p:nvPr/>
        </p:nvSpPr>
        <p:spPr>
          <a:xfrm>
            <a:off x="643811" y="307050"/>
            <a:ext cx="3006115" cy="93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Press to sign out or sign in</a:t>
            </a:r>
          </a:p>
        </p:txBody>
      </p:sp>
    </p:spTree>
    <p:extLst>
      <p:ext uri="{BB962C8B-B14F-4D97-AF65-F5344CB8AC3E}">
        <p14:creationId xmlns:p14="http://schemas.microsoft.com/office/powerpoint/2010/main" val="339982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560</Words>
  <Application>Microsoft Office PowerPoint</Application>
  <PresentationFormat>Widescreen</PresentationFormat>
  <Paragraphs>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EZParking</vt:lpstr>
      <vt:lpstr>Detailed Page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Haolin</dc:creator>
  <cp:lastModifiedBy>Feng Haolin</cp:lastModifiedBy>
  <cp:revision>31</cp:revision>
  <dcterms:created xsi:type="dcterms:W3CDTF">2021-01-29T15:36:08Z</dcterms:created>
  <dcterms:modified xsi:type="dcterms:W3CDTF">2021-01-31T13:12:33Z</dcterms:modified>
</cp:coreProperties>
</file>