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71" r:id="rId6"/>
    <p:sldId id="284" r:id="rId7"/>
    <p:sldId id="287" r:id="rId8"/>
    <p:sldId id="275" r:id="rId9"/>
    <p:sldId id="270" r:id="rId10"/>
    <p:sldId id="274" r:id="rId11"/>
    <p:sldId id="272" r:id="rId12"/>
    <p:sldId id="285" r:id="rId13"/>
    <p:sldId id="282" r:id="rId14"/>
    <p:sldId id="286" r:id="rId15"/>
    <p:sldId id="283" r:id="rId16"/>
    <p:sldId id="267" r:id="rId17"/>
    <p:sldId id="266" r:id="rId18"/>
    <p:sldId id="268" r:id="rId19"/>
    <p:sldId id="280" r:id="rId20"/>
    <p:sldId id="281" r:id="rId21"/>
    <p:sldId id="261" r:id="rId22"/>
    <p:sldId id="259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4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D31F-BDBA-4026-9575-44DBBFF1681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BEE0-046B-4610-9361-27716446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9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D31F-BDBA-4026-9575-44DBBFF1681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BEE0-046B-4610-9361-27716446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D31F-BDBA-4026-9575-44DBBFF1681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BEE0-046B-4610-9361-27716446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D31F-BDBA-4026-9575-44DBBFF1681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BEE0-046B-4610-9361-27716446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D31F-BDBA-4026-9575-44DBBFF1681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BEE0-046B-4610-9361-27716446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7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D31F-BDBA-4026-9575-44DBBFF1681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BEE0-046B-4610-9361-27716446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5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D31F-BDBA-4026-9575-44DBBFF1681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BEE0-046B-4610-9361-27716446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0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D31F-BDBA-4026-9575-44DBBFF1681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BEE0-046B-4610-9361-27716446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D31F-BDBA-4026-9575-44DBBFF1681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BEE0-046B-4610-9361-27716446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1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D31F-BDBA-4026-9575-44DBBFF1681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BEE0-046B-4610-9361-27716446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1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D31F-BDBA-4026-9575-44DBBFF1681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BEE0-046B-4610-9361-27716446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5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6D31F-BDBA-4026-9575-44DBBFF1681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1BEE0-046B-4610-9361-27716446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Welcome to Canteen A</a:t>
            </a:r>
          </a:p>
        </p:txBody>
      </p:sp>
    </p:spTree>
    <p:extLst>
      <p:ext uri="{BB962C8B-B14F-4D97-AF65-F5344CB8AC3E}">
        <p14:creationId xmlns:p14="http://schemas.microsoft.com/office/powerpoint/2010/main" val="28052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533400"/>
            <a:ext cx="8077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you ordered</a:t>
            </a:r>
          </a:p>
          <a:p>
            <a:pPr algn="ctr"/>
            <a:r>
              <a:rPr lang="en-US" dirty="0" err="1"/>
              <a:t>Familiy</a:t>
            </a:r>
            <a:r>
              <a:rPr lang="en-US" dirty="0"/>
              <a:t> Bundle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Total: $10.96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446020"/>
            <a:ext cx="8077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Estimated waiting time:</a:t>
            </a:r>
          </a:p>
          <a:p>
            <a:pPr algn="ctr"/>
            <a:r>
              <a:rPr lang="en-US" dirty="0"/>
              <a:t>30 mins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724400"/>
            <a:ext cx="2667000" cy="990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1304" y="4724400"/>
            <a:ext cx="2667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4495800"/>
            <a:ext cx="33528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77796" y="1143000"/>
            <a:ext cx="4648200" cy="3733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(pop up window)</a:t>
            </a:r>
          </a:p>
        </p:txBody>
      </p:sp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2590800" y="1828800"/>
            <a:ext cx="38862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Back to stall selection</a:t>
            </a: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2590800" y="3322320"/>
            <a:ext cx="38862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Back to </a:t>
            </a:r>
            <a:r>
              <a:rPr lang="en-US" dirty="0" err="1">
                <a:solidFill>
                  <a:srgbClr val="002060"/>
                </a:solidFill>
              </a:rPr>
              <a:t>Mcs</a:t>
            </a:r>
            <a:r>
              <a:rPr lang="en-US" dirty="0">
                <a:solidFill>
                  <a:srgbClr val="002060"/>
                </a:solidFill>
              </a:rPr>
              <a:t> menu</a:t>
            </a:r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5562600" y="4572000"/>
            <a:ext cx="1263396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61230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Order</a:t>
            </a:r>
            <a:endParaRPr lang="en-US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4724400" y="4523232"/>
            <a:ext cx="4191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more food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133600"/>
            <a:ext cx="36576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 Item                            Family Bundle</a:t>
            </a:r>
          </a:p>
          <a:p>
            <a:r>
              <a:rPr lang="en-US" dirty="0" smtClean="0"/>
              <a:t>                                       $10.96</a:t>
            </a:r>
          </a:p>
          <a:p>
            <a:r>
              <a:rPr lang="en-US" dirty="0" smtClean="0"/>
              <a:t>Subtotal                        $10.96</a:t>
            </a:r>
          </a:p>
          <a:p>
            <a:r>
              <a:rPr lang="en-US" dirty="0" smtClean="0"/>
              <a:t>GST Included (7%)       $11.35</a:t>
            </a:r>
          </a:p>
          <a:p>
            <a:r>
              <a:rPr lang="en-US" dirty="0" smtClean="0"/>
              <a:t>-----------------------------------------------</a:t>
            </a:r>
          </a:p>
          <a:p>
            <a:r>
              <a:rPr lang="en-US" dirty="0" smtClean="0"/>
              <a:t>Total                               $11.35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2142744"/>
            <a:ext cx="4191000" cy="82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Egg Tarts (2 pcs)                      </a:t>
            </a:r>
            <a:endParaRPr lang="en-US" dirty="0"/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7162800" y="2362200"/>
            <a:ext cx="1600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Cart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4400" y="3352800"/>
            <a:ext cx="4191000" cy="82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Crispy Chicken(2 pcs)                      </a:t>
            </a:r>
            <a:endParaRPr lang="en-US" dirty="0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7162800" y="3572256"/>
            <a:ext cx="1600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Cart</a:t>
            </a:r>
            <a:endParaRPr lang="en-US" dirty="0"/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310896" y="6021324"/>
            <a:ext cx="365150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by Cash at Counter</a:t>
            </a:r>
            <a:endParaRPr lang="en-US" dirty="0"/>
          </a:p>
        </p:txBody>
      </p:sp>
      <p:sp>
        <p:nvSpPr>
          <p:cNvPr id="11" name="Rectangle 10">
            <a:hlinkClick r:id="rId5" action="ppaction://hlinksldjump"/>
          </p:cNvPr>
          <p:cNvSpPr/>
          <p:nvPr/>
        </p:nvSpPr>
        <p:spPr>
          <a:xfrm>
            <a:off x="5263896" y="6021324"/>
            <a:ext cx="365150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Debit Card/Credit 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4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Order</a:t>
            </a:r>
            <a:endParaRPr lang="en-US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4724400" y="4523232"/>
            <a:ext cx="4191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more food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133600"/>
            <a:ext cx="36576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</a:t>
            </a:r>
            <a:r>
              <a:rPr lang="en-US" dirty="0" smtClean="0"/>
              <a:t> Items                          Family Bundle</a:t>
            </a:r>
          </a:p>
          <a:p>
            <a:r>
              <a:rPr lang="en-US" dirty="0" smtClean="0"/>
              <a:t>                                       Crispy Chicken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$20</a:t>
            </a:r>
          </a:p>
          <a:p>
            <a:r>
              <a:rPr lang="en-US" dirty="0" smtClean="0"/>
              <a:t>Subtotal                        $20</a:t>
            </a:r>
          </a:p>
          <a:p>
            <a:r>
              <a:rPr lang="en-US" dirty="0" smtClean="0"/>
              <a:t>GST Included (7%)       $21.4</a:t>
            </a:r>
          </a:p>
          <a:p>
            <a:r>
              <a:rPr lang="en-US" dirty="0" smtClean="0"/>
              <a:t>-----------------------------------------------</a:t>
            </a:r>
          </a:p>
          <a:p>
            <a:r>
              <a:rPr lang="en-US" dirty="0" smtClean="0"/>
              <a:t>Total                               $21.4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2142744"/>
            <a:ext cx="4191000" cy="82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Egg Tarts (2 pcs)                      </a:t>
            </a:r>
            <a:endParaRPr lang="en-US" dirty="0"/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7162800" y="2362200"/>
            <a:ext cx="1600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Cart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4400" y="3352800"/>
            <a:ext cx="4191000" cy="82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Mc Spicy</a:t>
            </a:r>
            <a:endParaRPr lang="en-US" dirty="0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7162800" y="3572256"/>
            <a:ext cx="1600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Cart</a:t>
            </a:r>
            <a:endParaRPr lang="en-US" dirty="0"/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310896" y="6021324"/>
            <a:ext cx="365150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by Cash at Counter</a:t>
            </a:r>
            <a:endParaRPr lang="en-US" dirty="0"/>
          </a:p>
        </p:txBody>
      </p:sp>
      <p:sp>
        <p:nvSpPr>
          <p:cNvPr id="11" name="Rectangle 10">
            <a:hlinkClick r:id="rId5" action="ppaction://hlinksldjump"/>
          </p:cNvPr>
          <p:cNvSpPr/>
          <p:nvPr/>
        </p:nvSpPr>
        <p:spPr>
          <a:xfrm>
            <a:off x="5263896" y="6021324"/>
            <a:ext cx="365150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Debit Card/Credit 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0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3992562"/>
          </a:xfrm>
        </p:spPr>
        <p:txBody>
          <a:bodyPr/>
          <a:lstStyle/>
          <a:p>
            <a:r>
              <a:rPr lang="en-US" dirty="0" smtClean="0"/>
              <a:t>Please take your number:</a:t>
            </a:r>
            <a:br>
              <a:rPr lang="en-US" dirty="0" smtClean="0"/>
            </a:br>
            <a:r>
              <a:rPr lang="en-US" dirty="0" smtClean="0"/>
              <a:t>1111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161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Heart 3">
            <a:hlinkClick r:id="" action="ppaction://hlinkshowjump?jump=endshow"/>
          </p:cNvPr>
          <p:cNvSpPr/>
          <p:nvPr/>
        </p:nvSpPr>
        <p:spPr>
          <a:xfrm>
            <a:off x="2743200" y="2895600"/>
            <a:ext cx="3810000" cy="3124200"/>
          </a:xfrm>
          <a:prstGeom prst="hear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75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Please key in your password</a:t>
            </a:r>
            <a:br>
              <a:rPr lang="en-US" dirty="0" smtClean="0"/>
            </a:br>
            <a:r>
              <a:rPr lang="en-US" dirty="0" smtClean="0"/>
              <a:t>________________</a:t>
            </a:r>
            <a:endParaRPr lang="en-US" dirty="0"/>
          </a:p>
        </p:txBody>
      </p:sp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4800600" y="2790603"/>
            <a:ext cx="3916680" cy="20875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Confirm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818035"/>
            <a:ext cx="3916680" cy="20875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707036"/>
            <a:ext cx="5867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a date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71272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1871272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2866" y="707036"/>
            <a:ext cx="668311" cy="990600"/>
            <a:chOff x="2362200" y="1732238"/>
            <a:chExt cx="381000" cy="502920"/>
          </a:xfrm>
        </p:grpSpPr>
        <p:sp>
          <p:nvSpPr>
            <p:cNvPr id="13" name="Rectangle 12"/>
            <p:cNvSpPr/>
            <p:nvPr/>
          </p:nvSpPr>
          <p:spPr>
            <a:xfrm>
              <a:off x="2362200" y="1732238"/>
              <a:ext cx="381000" cy="50292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erge 13"/>
            <p:cNvSpPr/>
            <p:nvPr/>
          </p:nvSpPr>
          <p:spPr>
            <a:xfrm>
              <a:off x="2381250" y="1869398"/>
              <a:ext cx="342900" cy="342900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5943600" y="1871272"/>
            <a:ext cx="177008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YYYY</a:t>
            </a:r>
          </a:p>
        </p:txBody>
      </p:sp>
      <p:sp>
        <p:nvSpPr>
          <p:cNvPr id="18" name="Rectangle 17">
            <a:hlinkClick r:id="" action="ppaction://hlinkshowjump?jump=nextslide"/>
          </p:cNvPr>
          <p:cNvSpPr/>
          <p:nvPr/>
        </p:nvSpPr>
        <p:spPr>
          <a:xfrm>
            <a:off x="2895600" y="5715000"/>
            <a:ext cx="3733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Proceed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812873" y="2916836"/>
            <a:ext cx="5867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a time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011962" y="2916836"/>
            <a:ext cx="668311" cy="990600"/>
            <a:chOff x="2362200" y="1732238"/>
            <a:chExt cx="381000" cy="502920"/>
          </a:xfrm>
        </p:grpSpPr>
        <p:sp>
          <p:nvSpPr>
            <p:cNvPr id="35" name="Rectangle 34"/>
            <p:cNvSpPr/>
            <p:nvPr/>
          </p:nvSpPr>
          <p:spPr>
            <a:xfrm>
              <a:off x="2362200" y="1732238"/>
              <a:ext cx="381000" cy="50292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Merge 35"/>
            <p:cNvSpPr/>
            <p:nvPr/>
          </p:nvSpPr>
          <p:spPr>
            <a:xfrm>
              <a:off x="2381250" y="1869398"/>
              <a:ext cx="342900" cy="342900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812872" y="4136036"/>
            <a:ext cx="31020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HH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930827" y="4137286"/>
            <a:ext cx="274944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0" y="0"/>
            <a:ext cx="21336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Select the date</a:t>
            </a:r>
          </a:p>
        </p:txBody>
      </p:sp>
    </p:spTree>
    <p:extLst>
      <p:ext uri="{BB962C8B-B14F-4D97-AF65-F5344CB8AC3E}">
        <p14:creationId xmlns:p14="http://schemas.microsoft.com/office/powerpoint/2010/main" val="192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Canteen A DD/MM/YYYY’s 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643921"/>
            <a:ext cx="3048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McDonald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7800" y="3853721"/>
            <a:ext cx="3048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Subway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3853721"/>
            <a:ext cx="3048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Mala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7800" y="1676400"/>
            <a:ext cx="3048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KFC</a:t>
            </a:r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5257800" y="6080760"/>
            <a:ext cx="3048000" cy="533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other days’ menu</a:t>
            </a:r>
          </a:p>
        </p:txBody>
      </p:sp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609600" y="6096000"/>
            <a:ext cx="3048000" cy="533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 Donald DD/MM/YYYY’s Menu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1676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Sausage </a:t>
            </a:r>
            <a:r>
              <a:rPr lang="en-US" dirty="0" err="1"/>
              <a:t>McMuffin</a:t>
            </a:r>
            <a:endParaRPr lang="en-US" dirty="0"/>
          </a:p>
          <a:p>
            <a:pPr algn="ctr"/>
            <a:r>
              <a:rPr lang="en-US" dirty="0"/>
              <a:t>$6.26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6302" y="4343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Breakfast</a:t>
            </a:r>
          </a:p>
          <a:p>
            <a:pPr algn="ctr"/>
            <a:r>
              <a:rPr lang="en-US" dirty="0"/>
              <a:t>$15.38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4343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Breakfast Hotcakes</a:t>
            </a:r>
          </a:p>
          <a:p>
            <a:pPr algn="ctr"/>
            <a:r>
              <a:rPr lang="en-US" dirty="0"/>
              <a:t>$7.90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800" y="1676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Family </a:t>
            </a:r>
            <a:r>
              <a:rPr lang="en-US" dirty="0" err="1"/>
              <a:t>Budle</a:t>
            </a:r>
            <a:r>
              <a:rPr lang="en-US" dirty="0"/>
              <a:t> A</a:t>
            </a:r>
          </a:p>
          <a:p>
            <a:pPr algn="ctr"/>
            <a:r>
              <a:rPr lang="en-US" dirty="0"/>
              <a:t>$10.96</a:t>
            </a:r>
          </a:p>
        </p:txBody>
      </p:sp>
    </p:spTree>
    <p:extLst>
      <p:ext uri="{BB962C8B-B14F-4D97-AF65-F5344CB8AC3E}">
        <p14:creationId xmlns:p14="http://schemas.microsoft.com/office/powerpoint/2010/main" val="388948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252D8A-70A0-49CE-AAE3-B29D3B75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4643B7-7C37-4AB0-AC7F-EBD2A5BD2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606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Canteen A Today’s Menu</a:t>
            </a:r>
          </a:p>
        </p:txBody>
      </p:sp>
      <p:sp>
        <p:nvSpPr>
          <p:cNvPr id="4" name="Rectangle 3">
            <a:hlinkClick r:id="" action="ppaction://hlinkshowjump?jump=nextslide"/>
          </p:cNvPr>
          <p:cNvSpPr/>
          <p:nvPr/>
        </p:nvSpPr>
        <p:spPr>
          <a:xfrm>
            <a:off x="609600" y="1643921"/>
            <a:ext cx="3048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McDonalds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7800" y="3853721"/>
            <a:ext cx="3048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Subway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3853721"/>
            <a:ext cx="3048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Mala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7800" y="1676400"/>
            <a:ext cx="3048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KFC</a:t>
            </a:r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5410200" y="6096000"/>
            <a:ext cx="3581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other days menu</a:t>
            </a:r>
          </a:p>
        </p:txBody>
      </p:sp>
    </p:spTree>
    <p:extLst>
      <p:ext uri="{BB962C8B-B14F-4D97-AF65-F5344CB8AC3E}">
        <p14:creationId xmlns:p14="http://schemas.microsoft.com/office/powerpoint/2010/main" val="30805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32A38-DF90-4D81-9596-6EAE4FA0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0804C8-938C-4A7D-85B2-7989A1BDE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1965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6326" y="533400"/>
            <a:ext cx="5867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a date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03326" y="1960838"/>
            <a:ext cx="2057400" cy="502920"/>
            <a:chOff x="685800" y="1732238"/>
            <a:chExt cx="2057400" cy="502920"/>
          </a:xfrm>
        </p:grpSpPr>
        <p:sp>
          <p:nvSpPr>
            <p:cNvPr id="5" name="Rectangle 4"/>
            <p:cNvSpPr/>
            <p:nvPr/>
          </p:nvSpPr>
          <p:spPr>
            <a:xfrm>
              <a:off x="685800" y="1755098"/>
              <a:ext cx="2057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362200" y="1732238"/>
              <a:ext cx="381000" cy="502920"/>
              <a:chOff x="2362200" y="1732238"/>
              <a:chExt cx="381000" cy="5029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362200" y="1732238"/>
                <a:ext cx="381000" cy="50292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Merge 9"/>
              <p:cNvSpPr/>
              <p:nvPr/>
            </p:nvSpPr>
            <p:spPr>
              <a:xfrm>
                <a:off x="2381250" y="1869398"/>
                <a:ext cx="342900" cy="342900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3446526" y="1960838"/>
            <a:ext cx="2057400" cy="502920"/>
            <a:chOff x="3429000" y="1732238"/>
            <a:chExt cx="2057400" cy="502920"/>
          </a:xfrm>
        </p:grpSpPr>
        <p:sp>
          <p:nvSpPr>
            <p:cNvPr id="6" name="Rectangle 5"/>
            <p:cNvSpPr/>
            <p:nvPr/>
          </p:nvSpPr>
          <p:spPr>
            <a:xfrm>
              <a:off x="3429000" y="1752600"/>
              <a:ext cx="2057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MM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105400" y="1732238"/>
              <a:ext cx="381000" cy="502920"/>
              <a:chOff x="2362200" y="1732238"/>
              <a:chExt cx="381000" cy="50292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362200" y="1732238"/>
                <a:ext cx="381000" cy="50292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Merge 13"/>
              <p:cNvSpPr/>
              <p:nvPr/>
            </p:nvSpPr>
            <p:spPr>
              <a:xfrm>
                <a:off x="2381250" y="1869398"/>
                <a:ext cx="342900" cy="342900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6570726" y="1960838"/>
            <a:ext cx="2057400" cy="502920"/>
            <a:chOff x="6553200" y="1732238"/>
            <a:chExt cx="2057400" cy="502920"/>
          </a:xfrm>
        </p:grpSpPr>
        <p:sp>
          <p:nvSpPr>
            <p:cNvPr id="7" name="Rectangle 6"/>
            <p:cNvSpPr/>
            <p:nvPr/>
          </p:nvSpPr>
          <p:spPr>
            <a:xfrm>
              <a:off x="6553200" y="1752600"/>
              <a:ext cx="2057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YYYY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229600" y="1732238"/>
              <a:ext cx="381000" cy="502920"/>
              <a:chOff x="2362200" y="1732238"/>
              <a:chExt cx="381000" cy="50292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362200" y="1732238"/>
                <a:ext cx="381000" cy="50292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Merge 16"/>
              <p:cNvSpPr/>
              <p:nvPr/>
            </p:nvSpPr>
            <p:spPr>
              <a:xfrm>
                <a:off x="2381250" y="1869398"/>
                <a:ext cx="342900" cy="342900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Rectangle 17"/>
          <p:cNvSpPr/>
          <p:nvPr/>
        </p:nvSpPr>
        <p:spPr>
          <a:xfrm>
            <a:off x="2913126" y="5943600"/>
            <a:ext cx="3733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Proceed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46326" y="3048000"/>
            <a:ext cx="5867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time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151126" y="4527779"/>
            <a:ext cx="2057400" cy="502920"/>
            <a:chOff x="685800" y="1732238"/>
            <a:chExt cx="2057400" cy="502920"/>
          </a:xfrm>
        </p:grpSpPr>
        <p:sp>
          <p:nvSpPr>
            <p:cNvPr id="24" name="Rectangle 23"/>
            <p:cNvSpPr/>
            <p:nvPr/>
          </p:nvSpPr>
          <p:spPr>
            <a:xfrm>
              <a:off x="685800" y="1755098"/>
              <a:ext cx="2057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HH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362200" y="1732238"/>
              <a:ext cx="381000" cy="502920"/>
              <a:chOff x="2362200" y="1732238"/>
              <a:chExt cx="381000" cy="50292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362200" y="1732238"/>
                <a:ext cx="381000" cy="50292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Merge 26"/>
              <p:cNvSpPr/>
              <p:nvPr/>
            </p:nvSpPr>
            <p:spPr>
              <a:xfrm>
                <a:off x="2381250" y="1869398"/>
                <a:ext cx="342900" cy="342900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5324669" y="4507417"/>
            <a:ext cx="2057400" cy="502920"/>
            <a:chOff x="3429000" y="1732238"/>
            <a:chExt cx="2057400" cy="502920"/>
          </a:xfrm>
        </p:grpSpPr>
        <p:sp>
          <p:nvSpPr>
            <p:cNvPr id="29" name="Rectangle 28"/>
            <p:cNvSpPr/>
            <p:nvPr/>
          </p:nvSpPr>
          <p:spPr>
            <a:xfrm>
              <a:off x="3429000" y="1752600"/>
              <a:ext cx="2057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SS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105400" y="1732238"/>
              <a:ext cx="381000" cy="502920"/>
              <a:chOff x="2362200" y="1732238"/>
              <a:chExt cx="381000" cy="5029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362200" y="1732238"/>
                <a:ext cx="381000" cy="50292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Merge 31"/>
              <p:cNvSpPr/>
              <p:nvPr/>
            </p:nvSpPr>
            <p:spPr>
              <a:xfrm>
                <a:off x="2381250" y="1869398"/>
                <a:ext cx="342900" cy="342900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8" name="Rectangle 37"/>
          <p:cNvSpPr/>
          <p:nvPr/>
        </p:nvSpPr>
        <p:spPr>
          <a:xfrm>
            <a:off x="0" y="0"/>
            <a:ext cx="21336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Manually  enter</a:t>
            </a:r>
          </a:p>
        </p:txBody>
      </p:sp>
    </p:spTree>
    <p:extLst>
      <p:ext uri="{BB962C8B-B14F-4D97-AF65-F5344CB8AC3E}">
        <p14:creationId xmlns:p14="http://schemas.microsoft.com/office/powerpoint/2010/main" val="713422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Mc Donald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now – Closes at 10pm 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2438400"/>
            <a:ext cx="4495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Proceed</a:t>
            </a:r>
          </a:p>
        </p:txBody>
      </p:sp>
    </p:spTree>
    <p:extLst>
      <p:ext uri="{BB962C8B-B14F-4D97-AF65-F5344CB8AC3E}">
        <p14:creationId xmlns:p14="http://schemas.microsoft.com/office/powerpoint/2010/main" val="2887317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C9A520D-DA2A-4E41-9454-F4E3C3F93C82}"/>
              </a:ext>
            </a:extLst>
          </p:cNvPr>
          <p:cNvSpPr/>
          <p:nvPr/>
        </p:nvSpPr>
        <p:spPr>
          <a:xfrm>
            <a:off x="3505200" y="1332626"/>
            <a:ext cx="4800600" cy="31245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Canteen A Today’s 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346520"/>
            <a:ext cx="3352800" cy="8614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McDonald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366" y="3923732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Subway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2398215"/>
            <a:ext cx="3048000" cy="64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Mala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798" y="3162533"/>
            <a:ext cx="3048000" cy="60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KFC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0200" y="6096000"/>
            <a:ext cx="3581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other days menu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E28420D-133E-4259-838D-604C5D9153AB}"/>
              </a:ext>
            </a:extLst>
          </p:cNvPr>
          <p:cNvSpPr/>
          <p:nvPr/>
        </p:nvSpPr>
        <p:spPr>
          <a:xfrm>
            <a:off x="3505200" y="1332626"/>
            <a:ext cx="1905000" cy="1117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McSausage</a:t>
            </a:r>
            <a:r>
              <a:rPr lang="en-US" dirty="0"/>
              <a:t> McMuffin</a:t>
            </a:r>
          </a:p>
          <a:p>
            <a:pPr algn="ctr"/>
            <a:r>
              <a:rPr lang="en-US" dirty="0"/>
              <a:t>$6.26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3A2DD2-2B77-46CD-AE6F-A7023807BE96}"/>
              </a:ext>
            </a:extLst>
          </p:cNvPr>
          <p:cNvSpPr/>
          <p:nvPr/>
        </p:nvSpPr>
        <p:spPr>
          <a:xfrm>
            <a:off x="6248400" y="2800794"/>
            <a:ext cx="1905000" cy="1117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McSausage</a:t>
            </a:r>
            <a:r>
              <a:rPr lang="en-US" dirty="0"/>
              <a:t> McMuffin</a:t>
            </a:r>
          </a:p>
          <a:p>
            <a:pPr algn="ctr"/>
            <a:r>
              <a:rPr lang="en-US" dirty="0"/>
              <a:t>$6.26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2F285E9-7AF6-4E0A-A48C-14B2531C1E9F}"/>
              </a:ext>
            </a:extLst>
          </p:cNvPr>
          <p:cNvSpPr/>
          <p:nvPr/>
        </p:nvSpPr>
        <p:spPr>
          <a:xfrm>
            <a:off x="3505200" y="2800794"/>
            <a:ext cx="1905000" cy="1117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McSausage</a:t>
            </a:r>
            <a:r>
              <a:rPr lang="en-US" dirty="0"/>
              <a:t> McMuffin</a:t>
            </a:r>
          </a:p>
          <a:p>
            <a:pPr algn="ctr"/>
            <a:r>
              <a:rPr lang="en-US" dirty="0"/>
              <a:t>$6.26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B7EF648-31E3-47FF-B948-FCD26E8E0B3F}"/>
              </a:ext>
            </a:extLst>
          </p:cNvPr>
          <p:cNvSpPr/>
          <p:nvPr/>
        </p:nvSpPr>
        <p:spPr>
          <a:xfrm>
            <a:off x="6161926" y="1346520"/>
            <a:ext cx="1905000" cy="1117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McSausage</a:t>
            </a:r>
            <a:r>
              <a:rPr lang="en-US" dirty="0"/>
              <a:t> McMuffin</a:t>
            </a:r>
          </a:p>
          <a:p>
            <a:pPr algn="ctr"/>
            <a:r>
              <a:rPr lang="en-US" dirty="0"/>
              <a:t>$6.26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81C857F-C834-4D03-B705-6DDC00A40651}"/>
              </a:ext>
            </a:extLst>
          </p:cNvPr>
          <p:cNvSpPr/>
          <p:nvPr/>
        </p:nvSpPr>
        <p:spPr>
          <a:xfrm>
            <a:off x="4490235" y="3988031"/>
            <a:ext cx="28194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Check opening hours</a:t>
            </a:r>
          </a:p>
        </p:txBody>
      </p:sp>
    </p:spTree>
    <p:extLst>
      <p:ext uri="{BB962C8B-B14F-4D97-AF65-F5344CB8AC3E}">
        <p14:creationId xmlns:p14="http://schemas.microsoft.com/office/powerpoint/2010/main" val="147245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 </a:t>
            </a:r>
            <a:r>
              <a:rPr lang="en-US" dirty="0" err="1"/>
              <a:t>Donalds</a:t>
            </a:r>
            <a:r>
              <a:rPr lang="en-US" dirty="0"/>
              <a:t> Today’s 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Sausage </a:t>
            </a:r>
            <a:r>
              <a:rPr lang="en-US" dirty="0" err="1"/>
              <a:t>McMuffin</a:t>
            </a:r>
            <a:endParaRPr lang="en-US" dirty="0"/>
          </a:p>
          <a:p>
            <a:pPr algn="ctr"/>
            <a:r>
              <a:rPr lang="en-US" dirty="0"/>
              <a:t>$6.26</a:t>
            </a:r>
          </a:p>
        </p:txBody>
      </p:sp>
      <p:sp>
        <p:nvSpPr>
          <p:cNvPr id="5" name="Rectangle 4"/>
          <p:cNvSpPr/>
          <p:nvPr/>
        </p:nvSpPr>
        <p:spPr>
          <a:xfrm>
            <a:off x="5636302" y="4343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Breakfast</a:t>
            </a:r>
          </a:p>
          <a:p>
            <a:pPr algn="ctr"/>
            <a:r>
              <a:rPr lang="en-US" dirty="0"/>
              <a:t>$15.38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4343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Breakfast Hotcakes</a:t>
            </a:r>
          </a:p>
          <a:p>
            <a:pPr algn="ctr"/>
            <a:r>
              <a:rPr lang="en-US" dirty="0"/>
              <a:t>$7.90</a:t>
            </a: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5638800" y="1676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Family </a:t>
            </a:r>
            <a:r>
              <a:rPr lang="en-US" dirty="0" err="1"/>
              <a:t>Budle</a:t>
            </a:r>
            <a:r>
              <a:rPr lang="en-US" dirty="0"/>
              <a:t> A</a:t>
            </a:r>
          </a:p>
          <a:p>
            <a:pPr algn="ctr"/>
            <a:r>
              <a:rPr lang="en-US" dirty="0"/>
              <a:t>$10.96</a:t>
            </a:r>
          </a:p>
        </p:txBody>
      </p:sp>
      <p:sp>
        <p:nvSpPr>
          <p:cNvPr id="8" name="Rectangle 7">
            <a:hlinkClick r:id="" action="ppaction://hlinkshowjump?jump=previousslide"/>
          </p:cNvPr>
          <p:cNvSpPr/>
          <p:nvPr/>
        </p:nvSpPr>
        <p:spPr>
          <a:xfrm>
            <a:off x="6400801" y="6400800"/>
            <a:ext cx="2721864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9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4233AE4A-6CA2-47FD-B3A8-DAC625818B81}"/>
              </a:ext>
            </a:extLst>
          </p:cNvPr>
          <p:cNvSpPr/>
          <p:nvPr/>
        </p:nvSpPr>
        <p:spPr>
          <a:xfrm>
            <a:off x="21336" y="6400800"/>
            <a:ext cx="28194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Check opening hours</a:t>
            </a:r>
          </a:p>
        </p:txBody>
      </p:sp>
    </p:spTree>
    <p:extLst>
      <p:ext uri="{BB962C8B-B14F-4D97-AF65-F5344CB8AC3E}">
        <p14:creationId xmlns:p14="http://schemas.microsoft.com/office/powerpoint/2010/main" val="4982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 </a:t>
            </a:r>
            <a:r>
              <a:rPr lang="en-US" dirty="0" err="1"/>
              <a:t>Donalds</a:t>
            </a:r>
            <a:r>
              <a:rPr lang="en-US" dirty="0"/>
              <a:t> Today’s 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Sausage </a:t>
            </a:r>
            <a:r>
              <a:rPr lang="en-US" dirty="0" err="1"/>
              <a:t>McMuffin</a:t>
            </a:r>
            <a:endParaRPr lang="en-US" dirty="0"/>
          </a:p>
          <a:p>
            <a:pPr algn="ctr"/>
            <a:r>
              <a:rPr lang="en-US" dirty="0"/>
              <a:t>$6.26</a:t>
            </a:r>
          </a:p>
        </p:txBody>
      </p:sp>
      <p:sp>
        <p:nvSpPr>
          <p:cNvPr id="5" name="Rectangle 4"/>
          <p:cNvSpPr/>
          <p:nvPr/>
        </p:nvSpPr>
        <p:spPr>
          <a:xfrm>
            <a:off x="5636302" y="4343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Breakfast</a:t>
            </a:r>
          </a:p>
          <a:p>
            <a:pPr algn="ctr"/>
            <a:r>
              <a:rPr lang="en-US" dirty="0"/>
              <a:t>$15.38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4343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Breakfast Hotcakes</a:t>
            </a:r>
          </a:p>
          <a:p>
            <a:pPr algn="ctr"/>
            <a:r>
              <a:rPr lang="en-US" dirty="0"/>
              <a:t>$7.90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8800" y="1676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Family </a:t>
            </a:r>
            <a:r>
              <a:rPr lang="en-US" dirty="0" err="1"/>
              <a:t>Budle</a:t>
            </a:r>
            <a:r>
              <a:rPr lang="en-US" dirty="0"/>
              <a:t> A</a:t>
            </a:r>
          </a:p>
          <a:p>
            <a:pPr algn="ctr"/>
            <a:r>
              <a:rPr lang="en-US" dirty="0"/>
              <a:t>$10.96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0801" y="6400800"/>
            <a:ext cx="2721864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233AE4A-6CA2-47FD-B3A8-DAC625818B81}"/>
              </a:ext>
            </a:extLst>
          </p:cNvPr>
          <p:cNvSpPr/>
          <p:nvPr/>
        </p:nvSpPr>
        <p:spPr>
          <a:xfrm>
            <a:off x="21336" y="6400800"/>
            <a:ext cx="28194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Check opening hours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AD82C2A-AFDE-4619-B77B-A52FF804106A}"/>
              </a:ext>
            </a:extLst>
          </p:cNvPr>
          <p:cNvGrpSpPr/>
          <p:nvPr/>
        </p:nvGrpSpPr>
        <p:grpSpPr>
          <a:xfrm>
            <a:off x="2528316" y="2590800"/>
            <a:ext cx="3872485" cy="3276600"/>
            <a:chOff x="2528316" y="2590800"/>
            <a:chExt cx="3872485" cy="3276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C53153D-B773-4E45-B411-02E91FEB239A}"/>
                </a:ext>
              </a:extLst>
            </p:cNvPr>
            <p:cNvSpPr/>
            <p:nvPr/>
          </p:nvSpPr>
          <p:spPr>
            <a:xfrm>
              <a:off x="2528316" y="2590800"/>
              <a:ext cx="3872485" cy="2971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NOW OPEN</a:t>
              </a:r>
            </a:p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(</a:t>
              </a:r>
              <a:r>
                <a:rPr lang="en-US" dirty="0">
                  <a:solidFill>
                    <a:srgbClr val="002060"/>
                  </a:solidFill>
                </a:rPr>
                <a:t>pop up window)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Opening Hours</a:t>
              </a:r>
            </a:p>
            <a:p>
              <a:pPr algn="ctr"/>
              <a:r>
                <a:rPr lang="en-US" dirty="0"/>
                <a:t>Weekdays: 0630 </a:t>
              </a:r>
              <a:r>
                <a:rPr lang="en-US" dirty="0" err="1"/>
                <a:t>hrs</a:t>
              </a:r>
              <a:r>
                <a:rPr lang="en-US" dirty="0"/>
                <a:t> to 0000 </a:t>
              </a:r>
              <a:r>
                <a:rPr lang="en-US" dirty="0" err="1"/>
                <a:t>hrs</a:t>
              </a:r>
              <a:endParaRPr lang="en-US" dirty="0"/>
            </a:p>
            <a:p>
              <a:pPr algn="ctr"/>
              <a:r>
                <a:rPr lang="en-US" dirty="0">
                  <a:solidFill>
                    <a:schemeClr val="bg1"/>
                  </a:solidFill>
                  <a:hlinkClick r:id="" action="ppaction://hlinkshowjump?jump=previousslide"/>
                </a:rPr>
                <a:t>Weekends</a:t>
              </a:r>
              <a:r>
                <a:rPr lang="en-US" dirty="0">
                  <a:solidFill>
                    <a:schemeClr val="bg1"/>
                  </a:solidFill>
                </a:rPr>
                <a:t>:</a:t>
              </a:r>
              <a:r>
                <a:rPr lang="en-US" dirty="0"/>
                <a:t> 0630 </a:t>
              </a:r>
              <a:r>
                <a:rPr lang="en-US" dirty="0" err="1"/>
                <a:t>hrs</a:t>
              </a:r>
              <a:r>
                <a:rPr lang="en-US" dirty="0"/>
                <a:t> to 0200 </a:t>
              </a:r>
              <a:r>
                <a:rPr lang="en-US" dirty="0" err="1"/>
                <a:t>hrs</a:t>
              </a:r>
              <a:endParaRPr lang="en-US" dirty="0"/>
            </a:p>
          </p:txBody>
        </p:sp>
        <p:sp>
          <p:nvSpPr>
            <p:cNvPr id="13" name="Rectangle 1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xmlns="" id="{54C8DEA8-A0F0-485F-B330-6C9A3149B495}"/>
                </a:ext>
              </a:extLst>
            </p:cNvPr>
            <p:cNvSpPr/>
            <p:nvPr/>
          </p:nvSpPr>
          <p:spPr>
            <a:xfrm>
              <a:off x="3496436" y="5410200"/>
              <a:ext cx="1936243" cy="4572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Okay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 Donald Today’s 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Sausage </a:t>
            </a:r>
            <a:r>
              <a:rPr lang="en-US" dirty="0" err="1"/>
              <a:t>McMuffin</a:t>
            </a:r>
            <a:endParaRPr lang="en-US" dirty="0"/>
          </a:p>
          <a:p>
            <a:pPr algn="ctr"/>
            <a:r>
              <a:rPr lang="en-US" dirty="0"/>
              <a:t>$6.26</a:t>
            </a:r>
          </a:p>
        </p:txBody>
      </p:sp>
      <p:sp>
        <p:nvSpPr>
          <p:cNvPr id="5" name="Rectangle 4"/>
          <p:cNvSpPr/>
          <p:nvPr/>
        </p:nvSpPr>
        <p:spPr>
          <a:xfrm>
            <a:off x="5636302" y="4343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Breakfast</a:t>
            </a:r>
          </a:p>
          <a:p>
            <a:pPr algn="ctr"/>
            <a:r>
              <a:rPr lang="en-US" dirty="0"/>
              <a:t>$15.38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4343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Breakfast Hotcakes</a:t>
            </a:r>
          </a:p>
          <a:p>
            <a:pPr algn="ctr"/>
            <a:r>
              <a:rPr lang="en-US" dirty="0"/>
              <a:t>$7.90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8800" y="1676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Family </a:t>
            </a:r>
            <a:r>
              <a:rPr lang="en-US" dirty="0" err="1"/>
              <a:t>Budle</a:t>
            </a:r>
            <a:r>
              <a:rPr lang="en-US" dirty="0"/>
              <a:t> A</a:t>
            </a:r>
          </a:p>
          <a:p>
            <a:pPr algn="ctr"/>
            <a:r>
              <a:rPr lang="en-US" dirty="0"/>
              <a:t>$10.96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0" y="1417320"/>
            <a:ext cx="3429000" cy="234696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59558" y="2819400"/>
            <a:ext cx="3872485" cy="1981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(pop up window)</a:t>
            </a:r>
          </a:p>
          <a:p>
            <a:pPr algn="ctr"/>
            <a:r>
              <a:rPr lang="en-US" dirty="0" err="1"/>
              <a:t>Coninue</a:t>
            </a:r>
            <a:r>
              <a:rPr lang="en-US" dirty="0"/>
              <a:t> order?</a:t>
            </a:r>
          </a:p>
        </p:txBody>
      </p:sp>
      <p:sp>
        <p:nvSpPr>
          <p:cNvPr id="11" name="Rectangle 10">
            <a:hlinkClick r:id="rId2" action="ppaction://hlinksldjump"/>
          </p:cNvPr>
          <p:cNvSpPr/>
          <p:nvPr/>
        </p:nvSpPr>
        <p:spPr>
          <a:xfrm>
            <a:off x="2559557" y="4343400"/>
            <a:ext cx="1936243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4" name="Rectangle 13">
            <a:hlinkClick r:id="rId3" action="ppaction://hlinksldjump"/>
            <a:extLst>
              <a:ext uri="{FF2B5EF4-FFF2-40B4-BE49-F238E27FC236}">
                <a16:creationId xmlns:a16="http://schemas.microsoft.com/office/drawing/2014/main" xmlns="" id="{221E7DE1-D1BA-4599-9BE0-C8F885D5F179}"/>
              </a:ext>
            </a:extLst>
          </p:cNvPr>
          <p:cNvSpPr/>
          <p:nvPr/>
        </p:nvSpPr>
        <p:spPr>
          <a:xfrm>
            <a:off x="4520184" y="4343400"/>
            <a:ext cx="1936243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7060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 </a:t>
            </a:r>
            <a:r>
              <a:rPr lang="en-US" dirty="0" err="1"/>
              <a:t>Donalds</a:t>
            </a:r>
            <a:r>
              <a:rPr lang="en-US" dirty="0"/>
              <a:t> Today’s 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Sausage </a:t>
            </a:r>
            <a:r>
              <a:rPr lang="en-US" dirty="0" err="1"/>
              <a:t>McMuffin</a:t>
            </a:r>
            <a:endParaRPr lang="en-US" dirty="0"/>
          </a:p>
          <a:p>
            <a:pPr algn="ctr"/>
            <a:r>
              <a:rPr lang="en-US" dirty="0"/>
              <a:t>$6.26</a:t>
            </a:r>
          </a:p>
        </p:txBody>
      </p:sp>
      <p:sp>
        <p:nvSpPr>
          <p:cNvPr id="5" name="Rectangle 4"/>
          <p:cNvSpPr/>
          <p:nvPr/>
        </p:nvSpPr>
        <p:spPr>
          <a:xfrm>
            <a:off x="5636302" y="4343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Breakfast</a:t>
            </a:r>
          </a:p>
          <a:p>
            <a:pPr algn="ctr"/>
            <a:r>
              <a:rPr lang="en-US" dirty="0"/>
              <a:t>$15.38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4343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Breakfast Hotcakes</a:t>
            </a:r>
          </a:p>
          <a:p>
            <a:pPr algn="ctr"/>
            <a:r>
              <a:rPr lang="en-US" dirty="0"/>
              <a:t>$7.90</a:t>
            </a: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5638800" y="1676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Family </a:t>
            </a:r>
            <a:r>
              <a:rPr lang="en-US" dirty="0" err="1"/>
              <a:t>Budle</a:t>
            </a:r>
            <a:r>
              <a:rPr lang="en-US" dirty="0"/>
              <a:t> A</a:t>
            </a:r>
          </a:p>
          <a:p>
            <a:pPr algn="ctr"/>
            <a:r>
              <a:rPr lang="en-US" dirty="0"/>
              <a:t>$10.96</a:t>
            </a:r>
          </a:p>
        </p:txBody>
      </p:sp>
      <p:sp>
        <p:nvSpPr>
          <p:cNvPr id="8" name="Rectangle 7">
            <a:hlinkClick r:id="" action="ppaction://hlinkshowjump?jump=previousslide"/>
          </p:cNvPr>
          <p:cNvSpPr/>
          <p:nvPr/>
        </p:nvSpPr>
        <p:spPr>
          <a:xfrm>
            <a:off x="6400801" y="6400800"/>
            <a:ext cx="2721864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9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4233AE4A-6CA2-47FD-B3A8-DAC625818B81}"/>
              </a:ext>
            </a:extLst>
          </p:cNvPr>
          <p:cNvSpPr/>
          <p:nvPr/>
        </p:nvSpPr>
        <p:spPr>
          <a:xfrm>
            <a:off x="21336" y="6400800"/>
            <a:ext cx="28194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Check opening hours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48600" y="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$10.96</a:t>
            </a:r>
            <a:endParaRPr lang="en-US" dirty="0"/>
          </a:p>
        </p:txBody>
      </p:sp>
      <p:sp>
        <p:nvSpPr>
          <p:cNvPr id="11" name="Sun 10"/>
          <p:cNvSpPr/>
          <p:nvPr/>
        </p:nvSpPr>
        <p:spPr>
          <a:xfrm>
            <a:off x="7933188" y="76200"/>
            <a:ext cx="457200" cy="457200"/>
          </a:xfrm>
          <a:prstGeom prst="su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 Donald Today’s 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Sausage </a:t>
            </a:r>
            <a:r>
              <a:rPr lang="en-US" dirty="0" err="1"/>
              <a:t>McMuffin</a:t>
            </a:r>
            <a:endParaRPr lang="en-US" dirty="0"/>
          </a:p>
          <a:p>
            <a:pPr algn="ctr"/>
            <a:r>
              <a:rPr lang="en-US" dirty="0"/>
              <a:t>$6.26</a:t>
            </a:r>
          </a:p>
        </p:txBody>
      </p:sp>
      <p:sp>
        <p:nvSpPr>
          <p:cNvPr id="5" name="Rectangle 4"/>
          <p:cNvSpPr/>
          <p:nvPr/>
        </p:nvSpPr>
        <p:spPr>
          <a:xfrm>
            <a:off x="5636302" y="4343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Breakfast</a:t>
            </a:r>
          </a:p>
          <a:p>
            <a:pPr algn="ctr"/>
            <a:r>
              <a:rPr lang="en-US" dirty="0"/>
              <a:t>$15.38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4343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Breakfast Hotcakes</a:t>
            </a:r>
          </a:p>
          <a:p>
            <a:pPr algn="ctr"/>
            <a:r>
              <a:rPr lang="en-US" dirty="0"/>
              <a:t>$7.90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8800" y="1676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Family </a:t>
            </a:r>
            <a:r>
              <a:rPr lang="en-US" dirty="0" err="1"/>
              <a:t>Budle</a:t>
            </a:r>
            <a:r>
              <a:rPr lang="en-US" dirty="0"/>
              <a:t> A</a:t>
            </a:r>
          </a:p>
          <a:p>
            <a:pPr algn="ctr"/>
            <a:r>
              <a:rPr lang="en-US" dirty="0"/>
              <a:t>$10.96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0" y="1417320"/>
            <a:ext cx="3429000" cy="234696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59558" y="2819400"/>
            <a:ext cx="3872485" cy="1981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(pop up window)</a:t>
            </a:r>
          </a:p>
          <a:p>
            <a:pPr algn="ctr"/>
            <a:r>
              <a:rPr lang="en-US" dirty="0" err="1"/>
              <a:t>Coninue</a:t>
            </a:r>
            <a:r>
              <a:rPr lang="en-US" dirty="0"/>
              <a:t> order?</a:t>
            </a:r>
          </a:p>
        </p:txBody>
      </p:sp>
      <p:sp>
        <p:nvSpPr>
          <p:cNvPr id="11" name="Rectangle 10">
            <a:hlinkClick r:id="rId2" action="ppaction://hlinksldjump"/>
          </p:cNvPr>
          <p:cNvSpPr/>
          <p:nvPr/>
        </p:nvSpPr>
        <p:spPr>
          <a:xfrm>
            <a:off x="2559557" y="4343400"/>
            <a:ext cx="1936243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4" name="Rectangle 13">
            <a:hlinkClick r:id="rId3" action="ppaction://hlinksldjump"/>
            <a:extLst>
              <a:ext uri="{FF2B5EF4-FFF2-40B4-BE49-F238E27FC236}">
                <a16:creationId xmlns:a16="http://schemas.microsoft.com/office/drawing/2014/main" xmlns="" id="{221E7DE1-D1BA-4599-9BE0-C8F885D5F179}"/>
              </a:ext>
            </a:extLst>
          </p:cNvPr>
          <p:cNvSpPr/>
          <p:nvPr/>
        </p:nvSpPr>
        <p:spPr>
          <a:xfrm>
            <a:off x="4520184" y="4343400"/>
            <a:ext cx="1936243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48600" y="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$10.96</a:t>
            </a:r>
            <a:endParaRPr lang="en-US" dirty="0"/>
          </a:p>
        </p:txBody>
      </p:sp>
      <p:sp>
        <p:nvSpPr>
          <p:cNvPr id="13" name="Sun 12"/>
          <p:cNvSpPr/>
          <p:nvPr/>
        </p:nvSpPr>
        <p:spPr>
          <a:xfrm>
            <a:off x="7933188" y="76200"/>
            <a:ext cx="457200" cy="457200"/>
          </a:xfrm>
          <a:prstGeom prst="su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 Donald Today’s 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Sausage </a:t>
            </a:r>
            <a:r>
              <a:rPr lang="en-US" dirty="0" err="1"/>
              <a:t>McMuffin</a:t>
            </a:r>
            <a:endParaRPr lang="en-US" dirty="0"/>
          </a:p>
          <a:p>
            <a:pPr algn="ctr"/>
            <a:r>
              <a:rPr lang="en-US" dirty="0"/>
              <a:t>$6.26</a:t>
            </a:r>
          </a:p>
        </p:txBody>
      </p:sp>
      <p:sp>
        <p:nvSpPr>
          <p:cNvPr id="5" name="Rectangle 4"/>
          <p:cNvSpPr/>
          <p:nvPr/>
        </p:nvSpPr>
        <p:spPr>
          <a:xfrm>
            <a:off x="5636302" y="4343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Breakfast</a:t>
            </a:r>
          </a:p>
          <a:p>
            <a:pPr algn="ctr"/>
            <a:r>
              <a:rPr lang="en-US" dirty="0"/>
              <a:t>$15.38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4343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Breakfast Hotcakes</a:t>
            </a:r>
          </a:p>
          <a:p>
            <a:pPr algn="ctr"/>
            <a:r>
              <a:rPr lang="en-US" dirty="0"/>
              <a:t>$7.90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8800" y="16764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Family </a:t>
            </a:r>
            <a:r>
              <a:rPr lang="en-US" dirty="0" err="1"/>
              <a:t>Budle</a:t>
            </a:r>
            <a:r>
              <a:rPr lang="en-US" dirty="0"/>
              <a:t> A</a:t>
            </a:r>
          </a:p>
          <a:p>
            <a:pPr algn="ctr"/>
            <a:r>
              <a:rPr lang="en-US" dirty="0"/>
              <a:t>$10.96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0" y="1417320"/>
            <a:ext cx="3429000" cy="234696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59558" y="2819400"/>
            <a:ext cx="3872485" cy="1981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(pop up window)</a:t>
            </a:r>
          </a:p>
          <a:p>
            <a:pPr algn="ctr"/>
            <a:r>
              <a:rPr lang="en-US" dirty="0"/>
              <a:t>Enter number of people in queue:</a:t>
            </a:r>
          </a:p>
          <a:p>
            <a:pPr algn="ctr"/>
            <a:r>
              <a:rPr lang="en-US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4520184" y="4343400"/>
            <a:ext cx="1936243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Proceed</a:t>
            </a:r>
          </a:p>
        </p:txBody>
      </p:sp>
      <p:sp>
        <p:nvSpPr>
          <p:cNvPr id="11" name="Rectangle 10">
            <a:hlinkClick r:id="rId2" action="ppaction://hlinksldjump"/>
          </p:cNvPr>
          <p:cNvSpPr/>
          <p:nvPr/>
        </p:nvSpPr>
        <p:spPr>
          <a:xfrm>
            <a:off x="2559557" y="4343400"/>
            <a:ext cx="1936243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48600" y="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$10.96</a:t>
            </a:r>
            <a:endParaRPr lang="en-US" dirty="0"/>
          </a:p>
        </p:txBody>
      </p:sp>
      <p:sp>
        <p:nvSpPr>
          <p:cNvPr id="12" name="Sun 11"/>
          <p:cNvSpPr/>
          <p:nvPr/>
        </p:nvSpPr>
        <p:spPr>
          <a:xfrm>
            <a:off x="7933188" y="76200"/>
            <a:ext cx="457200" cy="457200"/>
          </a:xfrm>
          <a:prstGeom prst="su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533400"/>
            <a:ext cx="8077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</a:t>
            </a:r>
            <a:r>
              <a:rPr lang="en-US" dirty="0" smtClean="0"/>
              <a:t>you have </a:t>
            </a:r>
            <a:r>
              <a:rPr lang="en-US" dirty="0"/>
              <a:t>ordered</a:t>
            </a:r>
          </a:p>
          <a:p>
            <a:pPr algn="ctr"/>
            <a:r>
              <a:rPr lang="en-US" dirty="0" err="1"/>
              <a:t>Familiy</a:t>
            </a:r>
            <a:r>
              <a:rPr lang="en-US" dirty="0"/>
              <a:t> Bundle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Total: $10.96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446020"/>
            <a:ext cx="8077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Estimated waiting time:</a:t>
            </a:r>
          </a:p>
          <a:p>
            <a:pPr algn="ctr"/>
            <a:r>
              <a:rPr lang="en-US" dirty="0"/>
              <a:t>30 mins</a:t>
            </a:r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457200" y="4724400"/>
            <a:ext cx="2667000" cy="990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5861304" y="4724400"/>
            <a:ext cx="2667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out</a:t>
            </a:r>
          </a:p>
        </p:txBody>
      </p:sp>
    </p:spTree>
    <p:extLst>
      <p:ext uri="{BB962C8B-B14F-4D97-AF65-F5344CB8AC3E}">
        <p14:creationId xmlns:p14="http://schemas.microsoft.com/office/powerpoint/2010/main" val="262361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496</Words>
  <Application>Microsoft Office PowerPoint</Application>
  <PresentationFormat>On-screen Show (4:3)</PresentationFormat>
  <Paragraphs>197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Welcome to Canteen A</vt:lpstr>
      <vt:lpstr>Canteen A Today’s Menu</vt:lpstr>
      <vt:lpstr>Mc Donalds Today’s Menu</vt:lpstr>
      <vt:lpstr>Mc Donalds Today’s Menu</vt:lpstr>
      <vt:lpstr>Mc Donald Today’s Menu</vt:lpstr>
      <vt:lpstr>Mc Donalds Today’s Menu</vt:lpstr>
      <vt:lpstr>Mc Donald Today’s Menu</vt:lpstr>
      <vt:lpstr>Mc Donald Today’s Menu</vt:lpstr>
      <vt:lpstr>PowerPoint Presentation</vt:lpstr>
      <vt:lpstr>PowerPoint Presentation</vt:lpstr>
      <vt:lpstr>My Order</vt:lpstr>
      <vt:lpstr>My Order</vt:lpstr>
      <vt:lpstr>Please take your number: 1111</vt:lpstr>
      <vt:lpstr>Thank you</vt:lpstr>
      <vt:lpstr>Please key in your password ________________</vt:lpstr>
      <vt:lpstr>PowerPoint Presentation</vt:lpstr>
      <vt:lpstr>Canteen A DD/MM/YYYY’s Menu</vt:lpstr>
      <vt:lpstr>Mc Donald DD/MM/YYYY’s Menu</vt:lpstr>
      <vt:lpstr>Back</vt:lpstr>
      <vt:lpstr>Back up</vt:lpstr>
      <vt:lpstr>PowerPoint Presentation</vt:lpstr>
      <vt:lpstr>Mc Donald</vt:lpstr>
      <vt:lpstr>Canteen A Today’s Menu</vt:lpstr>
    </vt:vector>
  </TitlesOfParts>
  <Company>Seagate Technology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Canteen A</dc:title>
  <dc:creator>Feng Haolin</dc:creator>
  <cp:lastModifiedBy>Feng Haolin</cp:lastModifiedBy>
  <cp:revision>18</cp:revision>
  <dcterms:created xsi:type="dcterms:W3CDTF">2019-09-25T01:10:38Z</dcterms:created>
  <dcterms:modified xsi:type="dcterms:W3CDTF">2019-09-26T07:47:55Z</dcterms:modified>
</cp:coreProperties>
</file>