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517" r:id="rId4"/>
    <p:sldId id="501" r:id="rId5"/>
    <p:sldId id="519" r:id="rId6"/>
    <p:sldId id="520" r:id="rId7"/>
    <p:sldId id="401" r:id="rId8"/>
    <p:sldId id="402" r:id="rId10"/>
    <p:sldId id="403" r:id="rId11"/>
    <p:sldId id="437" r:id="rId12"/>
    <p:sldId id="439" r:id="rId13"/>
    <p:sldId id="440" r:id="rId14"/>
    <p:sldId id="441" r:id="rId15"/>
    <p:sldId id="442" r:id="rId16"/>
    <p:sldId id="476" r:id="rId17"/>
    <p:sldId id="484" r:id="rId18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联机图片占位符 1"/>
          <p:cNvSpPr>
            <a:spLocks noChangeAspect="1"/>
          </p:cNvSpPr>
          <p:nvPr>
            <p:ph type="sldImg"/>
          </p:nvPr>
        </p:nvSpPr>
        <p:spPr>
          <a:xfrm>
            <a:off x="481330" y="1279525"/>
            <a:ext cx="6141720" cy="345567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algn="just" defTabSz="5080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文本占位符 2"/>
          <p:cNvSpPr txBox="1"/>
          <p:nvPr>
            <p:ph type="body" idx="3"/>
          </p:nvPr>
        </p:nvSpPr>
        <p:spPr>
          <a:xfrm>
            <a:off x="710565" y="4925060"/>
            <a:ext cx="5684520" cy="403098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l" defTabSz="91440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pt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5570" y="223520"/>
            <a:ext cx="2172970" cy="1223645"/>
          </a:xfrm>
          <a:prstGeom prst="rect">
            <a:avLst/>
          </a:prstGeom>
        </p:spPr>
      </p:pic>
      <p:pic>
        <p:nvPicPr>
          <p:cNvPr id="10" name="图片 9" descr="ppt2 (2)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0460" y="4855210"/>
            <a:ext cx="3437255" cy="20072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0" y="-6985"/>
            <a:ext cx="12217400" cy="687324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5605" y="917575"/>
            <a:ext cx="9720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vscode</a:t>
            </a:r>
            <a:r>
              <a:rPr lang="zh-CN" altLang="en-US"/>
              <a:t>汉化插件：chinese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1605915"/>
            <a:ext cx="8239125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5605" y="917575"/>
            <a:ext cx="972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open in browser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70" y="1604645"/>
            <a:ext cx="11706225" cy="4606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65605" y="917575"/>
            <a:ext cx="97205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vscode</a:t>
            </a:r>
            <a:r>
              <a:rPr lang="zh-CN" altLang="en-US"/>
              <a:t>汉化插件：chinese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5605" y="1605915"/>
            <a:ext cx="8239125" cy="5210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20"/>
          </a:xfrm>
        </p:spPr>
        <p:txBody>
          <a:bodyPr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、自动保存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77010"/>
            <a:ext cx="10515600" cy="46793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20"/>
          </a:xfrm>
        </p:spPr>
        <p:txBody>
          <a:bodyPr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、自动保存</a:t>
            </a:r>
            <a:endParaRPr lang="zh-CN" altLang="en-US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3720" y="1825625"/>
            <a:ext cx="8543925" cy="4351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31670" y="1005205"/>
            <a:ext cx="733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</a:t>
            </a:r>
            <a:r>
              <a:rPr lang="en-US" altLang="zh-CN"/>
              <a:t>-----</a:t>
            </a:r>
            <a:r>
              <a:rPr lang="zh-CN" altLang="en-US"/>
              <a:t>首选项</a:t>
            </a:r>
            <a:r>
              <a:rPr lang="en-US" altLang="zh-CN"/>
              <a:t>-----</a:t>
            </a:r>
            <a:r>
              <a:rPr lang="zh-CN" altLang="en-US"/>
              <a:t>设置    里面有一个</a:t>
            </a:r>
            <a:r>
              <a:rPr lang="en-US" altLang="zh-CN"/>
              <a:t>Editor:word wrap </a:t>
            </a:r>
            <a:r>
              <a:rPr lang="zh-CN" altLang="en-US"/>
              <a:t>设置成</a:t>
            </a:r>
            <a:r>
              <a:rPr lang="en-US" altLang="zh-CN"/>
              <a:t>  on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30805" y="378460"/>
            <a:ext cx="10515600" cy="795020"/>
          </a:xfrm>
        </p:spPr>
        <p:txBody>
          <a:bodyPr/>
          <a:p>
            <a:r>
              <a:rPr lang="en-US" altLang="zh-CN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36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、设置文字大小和颜色主题</a:t>
            </a:r>
            <a:endParaRPr lang="en-US" altLang="zh-CN" sz="36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31670" y="1005205"/>
            <a:ext cx="943292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br>
              <a:rPr lang="zh-CN" altLang="en-US"/>
            </a:br>
            <a:r>
              <a:rPr lang="zh-CN" altLang="en-US"/>
              <a:t>             </a:t>
            </a:r>
            <a:endParaRPr lang="zh-CN" altLang="en-US"/>
          </a:p>
          <a:p>
            <a:endParaRPr lang="zh-CN" altLang="en-US"/>
          </a:p>
          <a:p>
            <a:r>
              <a:rPr lang="zh-CN" altLang="en-US" sz="2800"/>
              <a:t>文件</a:t>
            </a:r>
            <a:r>
              <a:rPr lang="en-US" altLang="zh-CN" sz="2800"/>
              <a:t>-----</a:t>
            </a:r>
            <a:r>
              <a:rPr lang="zh-CN" altLang="en-US" sz="2800"/>
              <a:t>首选项</a:t>
            </a:r>
            <a:r>
              <a:rPr lang="en-US" altLang="zh-CN" sz="2800"/>
              <a:t>-----</a:t>
            </a:r>
            <a:r>
              <a:rPr lang="zh-CN" altLang="en-US" sz="2800"/>
              <a:t>设置    里面有一个</a:t>
            </a:r>
            <a:r>
              <a:rPr lang="en-US" altLang="zh-CN" sz="2800"/>
              <a:t>font-size:</a:t>
            </a:r>
            <a:r>
              <a:rPr lang="zh-CN" altLang="en-US" sz="2800"/>
              <a:t>设置字体大小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1931670" y="2800350"/>
            <a:ext cx="44691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文件</a:t>
            </a:r>
            <a:r>
              <a:rPr lang="en-US" altLang="zh-CN" sz="2800"/>
              <a:t>-----</a:t>
            </a:r>
            <a:r>
              <a:rPr lang="zh-CN" altLang="en-US" sz="2800"/>
              <a:t>首先项</a:t>
            </a:r>
            <a:r>
              <a:rPr lang="en-US" altLang="zh-CN" sz="2800"/>
              <a:t>-----</a:t>
            </a:r>
            <a:r>
              <a:rPr lang="zh-CN" altLang="en-US" sz="2800"/>
              <a:t>颜色主题</a:t>
            </a:r>
            <a:endParaRPr lang="zh-CN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96695"/>
            <a:ext cx="10515600" cy="4680585"/>
          </a:xfrm>
        </p:spPr>
        <p:txBody>
          <a:bodyPr/>
          <a:p>
            <a:r>
              <a:rPr lang="en-US" altLang="zh-CN"/>
              <a:t>9:30  - 1:00    3</a:t>
            </a:r>
            <a:r>
              <a:rPr lang="zh-CN" altLang="en-US"/>
              <a:t>个半小时     中间休息</a:t>
            </a:r>
            <a:r>
              <a:rPr lang="en-US" altLang="zh-CN"/>
              <a:t>1-2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3:00  - 6:00    3 </a:t>
            </a:r>
            <a:r>
              <a:rPr lang="zh-CN" altLang="en-US"/>
              <a:t>个小时</a:t>
            </a:r>
            <a:endParaRPr lang="zh-CN" altLang="en-US"/>
          </a:p>
          <a:p>
            <a:r>
              <a:rPr lang="en-US" altLang="zh-CN"/>
              <a:t>7:00  - 8:30    1</a:t>
            </a:r>
            <a:r>
              <a:rPr lang="zh-CN" altLang="en-US"/>
              <a:t>个半小时</a:t>
            </a:r>
            <a:r>
              <a:rPr lang="en-US" altLang="zh-CN"/>
              <a:t>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9:00 - 10:00    </a:t>
            </a:r>
            <a:r>
              <a:rPr lang="zh-CN" altLang="en-US"/>
              <a:t>任课老师全程陪同 </a:t>
            </a:r>
            <a:endParaRPr lang="zh-CN" altLang="en-US"/>
          </a:p>
          <a:p>
            <a:r>
              <a:rPr lang="zh-CN" altLang="en-US"/>
              <a:t>周四   周日  休息</a:t>
            </a:r>
            <a:endParaRPr lang="zh-CN" altLang="en-US"/>
          </a:p>
          <a:p>
            <a:r>
              <a:rPr lang="zh-CN" altLang="en-US"/>
              <a:t>周一二三     周五六 上课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17625"/>
            <a:ext cx="10515600" cy="4859655"/>
          </a:xfrm>
        </p:spPr>
        <p:txBody>
          <a:bodyPr/>
          <a:p>
            <a:r>
              <a:rPr lang="zh-CN" altLang="en-US" sz="3200"/>
              <a:t>学习中需要用的软件工具</a:t>
            </a:r>
            <a:r>
              <a:rPr lang="en-US" altLang="zh-CN" sz="3200"/>
              <a:t>:</a:t>
            </a:r>
            <a:endParaRPr lang="zh-CN" altLang="en-US" sz="3200"/>
          </a:p>
          <a:p>
            <a:r>
              <a:rPr lang="zh-CN" altLang="en-US" sz="3200"/>
              <a:t>编辑器</a:t>
            </a:r>
            <a:r>
              <a:rPr lang="en-US" altLang="zh-CN" sz="3200"/>
              <a:t>:   DW   sulibme   webtrom </a:t>
            </a:r>
            <a:r>
              <a:rPr lang="en-US" altLang="zh-CN" sz="3200">
                <a:solidFill>
                  <a:srgbClr val="FF0000"/>
                </a:solidFill>
              </a:rPr>
              <a:t> VScode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浏览器</a:t>
            </a:r>
            <a:r>
              <a:rPr lang="en-US" altLang="zh-CN" sz="3200">
                <a:solidFill>
                  <a:schemeClr val="tx1"/>
                </a:solidFill>
              </a:rPr>
              <a:t>:   </a:t>
            </a:r>
            <a:r>
              <a:rPr lang="zh-CN" altLang="en-US" sz="3200">
                <a:solidFill>
                  <a:srgbClr val="FF0000"/>
                </a:solidFill>
              </a:rPr>
              <a:t>谷歌</a:t>
            </a:r>
            <a:r>
              <a:rPr lang="zh-CN" altLang="en-US" sz="3200">
                <a:solidFill>
                  <a:schemeClr val="tx1"/>
                </a:solidFill>
              </a:rPr>
              <a:t>    火狐   </a:t>
            </a:r>
            <a:r>
              <a:rPr lang="en-US" altLang="zh-CN" sz="3200">
                <a:solidFill>
                  <a:schemeClr val="tx1"/>
                </a:solidFill>
              </a:rPr>
              <a:t>IE</a:t>
            </a:r>
            <a:endParaRPr lang="en-US" altLang="zh-CN" sz="3200">
              <a:solidFill>
                <a:schemeClr val="tx1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笔记</a:t>
            </a:r>
            <a:r>
              <a:rPr lang="en-US" altLang="zh-CN" sz="3200">
                <a:solidFill>
                  <a:schemeClr val="tx1"/>
                </a:solidFill>
              </a:rPr>
              <a:t>: </a:t>
            </a:r>
            <a:r>
              <a:rPr lang="zh-CN" altLang="en-US" sz="3200">
                <a:solidFill>
                  <a:srgbClr val="C00000"/>
                </a:solidFill>
              </a:rPr>
              <a:t>语雀</a:t>
            </a:r>
            <a:r>
              <a:rPr lang="zh-CN" altLang="en-US" sz="3200">
                <a:solidFill>
                  <a:schemeClr val="tx1"/>
                </a:solidFill>
              </a:rPr>
              <a:t>、</a:t>
            </a:r>
            <a:r>
              <a:rPr lang="zh-CN" altLang="en-US" sz="3200">
                <a:solidFill>
                  <a:schemeClr val="tx1"/>
                </a:solidFill>
              </a:rPr>
              <a:t>马克飞象  </a:t>
            </a:r>
            <a:r>
              <a:rPr lang="en-US" altLang="zh-CN" sz="3200">
                <a:solidFill>
                  <a:schemeClr val="tx1"/>
                </a:solidFill>
              </a:rPr>
              <a:t>markdown</a:t>
            </a:r>
            <a:r>
              <a:rPr lang="en-US" altLang="zh-CN" sz="3200">
                <a:solidFill>
                  <a:srgbClr val="FF0000"/>
                </a:solidFill>
              </a:rPr>
              <a:t>    maxiong.io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zh-CN" altLang="en-US" sz="3200">
                <a:solidFill>
                  <a:schemeClr val="tx1"/>
                </a:solidFill>
              </a:rPr>
              <a:t>翻译</a:t>
            </a:r>
            <a:r>
              <a:rPr lang="en-US" altLang="zh-CN" sz="3200">
                <a:solidFill>
                  <a:schemeClr val="tx1"/>
                </a:solidFill>
              </a:rPr>
              <a:t>: </a:t>
            </a:r>
            <a:r>
              <a:rPr lang="zh-CN" altLang="en-US" sz="3200">
                <a:solidFill>
                  <a:schemeClr val="tx1"/>
                </a:solidFill>
              </a:rPr>
              <a:t>    </a:t>
            </a:r>
            <a:r>
              <a:rPr lang="zh-CN" altLang="en-US" sz="3200">
                <a:solidFill>
                  <a:srgbClr val="FF0000"/>
                </a:solidFill>
              </a:rPr>
              <a:t>有道词典</a:t>
            </a:r>
            <a:endParaRPr lang="en-US" altLang="zh-CN" sz="3200">
              <a:solidFill>
                <a:srgbClr val="FF0000"/>
              </a:solidFill>
            </a:endParaRPr>
          </a:p>
          <a:p>
            <a:endParaRPr lang="en-US" altLang="zh-CN" sz="3200">
              <a:solidFill>
                <a:schemeClr val="tx1"/>
              </a:solidFill>
            </a:endParaRPr>
          </a:p>
          <a:p>
            <a:endParaRPr lang="en-US" altLang="zh-CN" sz="3200">
              <a:solidFill>
                <a:schemeClr val="tx1"/>
              </a:solidFill>
            </a:endParaRPr>
          </a:p>
          <a:p>
            <a:endParaRPr lang="en-US" altLang="zh-CN" sz="3200"/>
          </a:p>
          <a:p>
            <a:endParaRPr lang="en-US" altLang="zh-CN"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37005"/>
            <a:ext cx="10515600" cy="4740275"/>
          </a:xfrm>
        </p:spPr>
        <p:txBody>
          <a:bodyPr/>
          <a:p>
            <a:r>
              <a:rPr lang="zh-CN" altLang="en-US"/>
              <a:t>代码工具 </a:t>
            </a:r>
            <a:r>
              <a:rPr lang="en-US" altLang="zh-CN"/>
              <a:t>:  </a:t>
            </a:r>
            <a:r>
              <a:rPr lang="en-US" altLang="zh-CN" b="1">
                <a:solidFill>
                  <a:srgbClr val="FF0000"/>
                </a:solidFill>
              </a:rPr>
              <a:t>VScode </a:t>
            </a:r>
            <a:r>
              <a:rPr lang="en-US" altLang="zh-CN"/>
              <a:t>  DW  sublime    webstorm </a:t>
            </a:r>
            <a:endParaRPr lang="en-US" altLang="zh-CN"/>
          </a:p>
          <a:p>
            <a:r>
              <a:rPr lang="zh-CN" altLang="en-US"/>
              <a:t>预览效果的工具</a:t>
            </a:r>
            <a:r>
              <a:rPr lang="en-US" altLang="zh-CN"/>
              <a:t>: </a:t>
            </a:r>
            <a:r>
              <a:rPr lang="zh-CN" altLang="en-US"/>
              <a:t>浏览器 </a:t>
            </a:r>
            <a:r>
              <a:rPr lang="zh-CN" altLang="en-US" b="1"/>
              <a:t> </a:t>
            </a:r>
            <a:r>
              <a:rPr lang="zh-CN" altLang="en-US" b="1">
                <a:solidFill>
                  <a:srgbClr val="FF0000"/>
                </a:solidFill>
              </a:rPr>
              <a:t>谷歌</a:t>
            </a:r>
            <a:r>
              <a:rPr lang="zh-CN" altLang="en-US"/>
              <a:t>   火狐  </a:t>
            </a:r>
            <a:r>
              <a:rPr lang="en-US" altLang="zh-CN"/>
              <a:t>IE  360   ...</a:t>
            </a:r>
            <a:endParaRPr lang="en-US" altLang="zh-CN"/>
          </a:p>
          <a:p>
            <a:r>
              <a:rPr lang="zh-CN" altLang="en-US"/>
              <a:t>笔记工具</a:t>
            </a:r>
            <a:r>
              <a:rPr lang="en-US" altLang="zh-CN"/>
              <a:t>: </a:t>
            </a:r>
            <a:r>
              <a:rPr lang="zh-CN" altLang="en-US"/>
              <a:t>有道词典   印象笔记    </a:t>
            </a:r>
            <a:r>
              <a:rPr lang="zh-CN" altLang="en-US" b="1">
                <a:solidFill>
                  <a:srgbClr val="FF0000"/>
                </a:solidFill>
              </a:rPr>
              <a:t>语雀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设计工具</a:t>
            </a:r>
            <a:r>
              <a:rPr lang="en-US" altLang="zh-CN">
                <a:solidFill>
                  <a:schemeClr val="tx1"/>
                </a:solidFill>
              </a:rPr>
              <a:t>:  photoshop    </a:t>
            </a:r>
            <a:r>
              <a:rPr lang="zh-CN" altLang="en-US">
                <a:solidFill>
                  <a:schemeClr val="tx1"/>
                </a:solidFill>
              </a:rPr>
              <a:t>蓝湖插件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汉化</a:t>
            </a:r>
            <a:r>
              <a:rPr lang="en-US" altLang="zh-CN">
                <a:solidFill>
                  <a:schemeClr val="tx1"/>
                </a:solidFill>
              </a:rPr>
              <a:t>:   </a:t>
            </a:r>
            <a:r>
              <a:rPr lang="zh-CN" altLang="en-US">
                <a:solidFill>
                  <a:schemeClr val="tx1"/>
                </a:solidFill>
              </a:rPr>
              <a:t>扩展工具 左下角  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个选项   </a:t>
            </a:r>
            <a:r>
              <a:rPr lang="en-US" altLang="zh-CN">
                <a:solidFill>
                  <a:schemeClr val="tx1"/>
                </a:solidFill>
              </a:rPr>
              <a:t>- </a:t>
            </a:r>
            <a:r>
              <a:rPr lang="en-US" altLang="zh-CN" b="1">
                <a:solidFill>
                  <a:srgbClr val="C00000"/>
                </a:solidFill>
              </a:rPr>
              <a:t>chinese </a:t>
            </a:r>
            <a:r>
              <a:rPr lang="en-US" altLang="zh-CN">
                <a:solidFill>
                  <a:schemeClr val="tx1"/>
                </a:solidFill>
              </a:rPr>
              <a:t>-  </a:t>
            </a:r>
            <a:r>
              <a:rPr lang="zh-CN" altLang="en-US">
                <a:solidFill>
                  <a:schemeClr val="tx1"/>
                </a:solidFill>
              </a:rPr>
              <a:t>  </a:t>
            </a:r>
            <a:r>
              <a:rPr lang="en-US" altLang="zh-CN">
                <a:solidFill>
                  <a:schemeClr val="tx1"/>
                </a:solidFill>
              </a:rPr>
              <a:t>install   </a:t>
            </a:r>
            <a:r>
              <a:rPr lang="zh-CN" altLang="en-US">
                <a:solidFill>
                  <a:schemeClr val="tx1"/>
                </a:solidFill>
              </a:rPr>
              <a:t>安装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新建一个  </a:t>
            </a:r>
            <a:r>
              <a:rPr lang="en-US" altLang="zh-CN">
                <a:solidFill>
                  <a:schemeClr val="tx1"/>
                </a:solidFill>
              </a:rPr>
              <a:t>xxx.html</a:t>
            </a:r>
            <a:r>
              <a:rPr lang="zh-CN" altLang="en-US">
                <a:solidFill>
                  <a:schemeClr val="tx1"/>
                </a:solidFill>
              </a:rPr>
              <a:t>的静态文件    </a:t>
            </a:r>
            <a:r>
              <a:rPr lang="zh-CN" altLang="en-US" b="1">
                <a:solidFill>
                  <a:srgbClr val="C00000"/>
                </a:solidFill>
              </a:rPr>
              <a:t> </a:t>
            </a:r>
            <a:r>
              <a:rPr lang="en-US" altLang="zh-CN" b="1">
                <a:solidFill>
                  <a:srgbClr val="C00000"/>
                </a:solidFill>
              </a:rPr>
              <a:t>shift + !     tab</a:t>
            </a:r>
            <a:r>
              <a:rPr lang="en-US" altLang="zh-CN">
                <a:solidFill>
                  <a:schemeClr val="tx1"/>
                </a:solidFill>
              </a:rPr>
              <a:t>  </a:t>
            </a:r>
            <a:r>
              <a:rPr lang="zh-CN" altLang="en-US">
                <a:solidFill>
                  <a:schemeClr val="tx1"/>
                </a:solidFill>
              </a:rPr>
              <a:t>自动生成网页的基本结构，不需要我们自己写的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en-US" altLang="zh-CN" b="1">
                <a:solidFill>
                  <a:srgbClr val="C00000"/>
                </a:solidFill>
              </a:rPr>
              <a:t>open  in  brower </a:t>
            </a:r>
            <a:r>
              <a:rPr lang="zh-CN" altLang="en-US">
                <a:solidFill>
                  <a:schemeClr val="tx1"/>
                </a:solidFill>
              </a:rPr>
              <a:t>在浏览器打开</a:t>
            </a:r>
            <a:endParaRPr lang="zh-CN" altLang="en-US">
              <a:solidFill>
                <a:schemeClr val="tx1"/>
              </a:solidFill>
            </a:endParaRPr>
          </a:p>
          <a:p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39470"/>
            <a:ext cx="10515600" cy="5767070"/>
          </a:xfrm>
        </p:spPr>
        <p:txBody>
          <a:bodyPr/>
          <a:p>
            <a:pPr marL="0" indent="0">
              <a:buNone/>
            </a:pPr>
            <a:r>
              <a:rPr lang="zh-CN" altLang="en-US" sz="2400">
                <a:sym typeface="+mn-ea"/>
              </a:rPr>
              <a:t>班长</a:t>
            </a:r>
            <a:r>
              <a:rPr lang="en-US" altLang="zh-CN" sz="2400">
                <a:sym typeface="+mn-ea"/>
              </a:rPr>
              <a:t>: </a:t>
            </a:r>
            <a:r>
              <a:rPr lang="zh-CN" altLang="en-US" sz="2400">
                <a:sym typeface="+mn-ea"/>
              </a:rPr>
              <a:t>尹德智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【第一组】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组长</a:t>
            </a:r>
            <a:r>
              <a:rPr lang="en-US" altLang="zh-CN" sz="2400"/>
              <a:t>: </a:t>
            </a:r>
            <a:r>
              <a:rPr lang="zh-CN" altLang="en-US" sz="2400"/>
              <a:t>王东亮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组员</a:t>
            </a:r>
            <a:r>
              <a:rPr lang="en-US" altLang="zh-CN" sz="2400">
                <a:sym typeface="+mn-ea"/>
              </a:rPr>
              <a:t>: </a:t>
            </a:r>
            <a:r>
              <a:rPr lang="zh-CN" altLang="en-US" sz="2400"/>
              <a:t>李瑞州 刘月鹏 韩骏</a:t>
            </a:r>
            <a:endParaRPr lang="zh-CN" altLang="en-US" sz="2400"/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【第二组】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组长</a:t>
            </a:r>
            <a:r>
              <a:rPr lang="en-US" altLang="zh-CN" sz="2400">
                <a:sym typeface="+mn-ea"/>
              </a:rPr>
              <a:t>: </a:t>
            </a:r>
            <a:r>
              <a:rPr lang="zh-CN" altLang="en-US" sz="2400">
                <a:sym typeface="+mn-ea"/>
              </a:rPr>
              <a:t>彭锦程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组员</a:t>
            </a:r>
            <a:r>
              <a:rPr lang="en-US" altLang="zh-CN" sz="2400">
                <a:sym typeface="+mn-ea"/>
              </a:rPr>
              <a:t>: </a:t>
            </a:r>
            <a:r>
              <a:rPr lang="zh-CN" altLang="en-US" sz="2400">
                <a:sym typeface="+mn-ea"/>
              </a:rPr>
              <a:t>冉德鹏 李磊 尹德智</a:t>
            </a:r>
            <a:endParaRPr lang="zh-CN" altLang="en-US" sz="2400">
              <a:sym typeface="+mn-ea"/>
            </a:endParaRPr>
          </a:p>
          <a:p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【</a:t>
            </a:r>
            <a:r>
              <a:rPr lang="zh-CN" altLang="en-US" sz="2400">
                <a:sym typeface="+mn-ea"/>
              </a:rPr>
              <a:t>第三组</a:t>
            </a:r>
            <a:r>
              <a:rPr lang="zh-CN" altLang="en-US" sz="2400"/>
              <a:t>】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组长</a:t>
            </a:r>
            <a:r>
              <a:rPr lang="en-US" altLang="zh-CN" sz="2400"/>
              <a:t>:</a:t>
            </a:r>
            <a:r>
              <a:rPr lang="zh-CN" altLang="en-US" sz="2400"/>
              <a:t>王九洲  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组员</a:t>
            </a:r>
            <a:r>
              <a:rPr lang="en-US" altLang="zh-CN" sz="2400">
                <a:sym typeface="+mn-ea"/>
              </a:rPr>
              <a:t>: </a:t>
            </a:r>
            <a:r>
              <a:rPr lang="zh-CN" altLang="en-US" sz="2400"/>
              <a:t>王磊  魏侍国  董尚 周柯含  吴苏娜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68575" y="2811145"/>
            <a:ext cx="7450455" cy="13290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vscode的安装和使用</a:t>
            </a:r>
            <a:b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ko-KR" sz="48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01290" y="1605915"/>
            <a:ext cx="7450455" cy="1329055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32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一、双击，默认下一步下一步</a:t>
            </a: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zh-CN" altLang="en-US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zh-CN" altLang="en-US" sz="32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二、遇到勾选的，记得勾选桌面快捷方式</a:t>
            </a:r>
            <a:br>
              <a:rPr lang="en-US" altLang="ko-KR" sz="32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ko-KR" sz="3200" b="0" strike="noStrike" cap="none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ko-KR" sz="3200" b="0" strike="noStrike" cap="none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6940" y="2056130"/>
            <a:ext cx="5514975" cy="3291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3045" y="1209040"/>
            <a:ext cx="7656195" cy="5013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066800" y="4881245"/>
            <a:ext cx="10068560" cy="360680"/>
          </a:xfrm>
          <a:prstGeom prst="rect">
            <a:avLst/>
          </a:prstGeom>
          <a:noFill/>
        </p:spPr>
        <p:txBody>
          <a:bodyPr vert="horz" wrap="square" lIns="0" tIns="0" rIns="0" bIns="0" anchor="t">
            <a:noAutofit/>
          </a:bodyPr>
          <a:lstStyle/>
          <a:p>
            <a:pPr marL="0" indent="0" algn="l" defTabSz="914400" eaLnBrk="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 smtClean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14780" y="1595120"/>
            <a:ext cx="972058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vscode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安装完毕之后，我们需要安装的几个插件</a:t>
            </a:r>
            <a:r>
              <a:rPr lang="zh-CN" altLang="en-US" sz="2400"/>
              <a:t>：</a:t>
            </a:r>
            <a:endParaRPr lang="zh-CN" altLang="en-US" sz="2400"/>
          </a:p>
          <a:p>
            <a:endParaRPr lang="zh-CN" altLang="en-US"/>
          </a:p>
          <a:p>
            <a:r>
              <a:rPr lang="en-US" altLang="zh-CN" sz="3200"/>
              <a:t>1</a:t>
            </a:r>
            <a:r>
              <a:rPr lang="zh-CN" altLang="en-US" sz="3200"/>
              <a:t>、</a:t>
            </a:r>
            <a:r>
              <a:rPr lang="en-US" altLang="zh-CN" sz="3200"/>
              <a:t>vscode</a:t>
            </a:r>
            <a:r>
              <a:rPr lang="zh-CN" altLang="en-US" sz="3200"/>
              <a:t>汉化插件：chinese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2</a:t>
            </a:r>
            <a:r>
              <a:rPr lang="zh-CN" altLang="en-US" sz="3200"/>
              <a:t>、open in browser（在浏览器打开的插件）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/>
              <a:t>3</a:t>
            </a:r>
            <a:r>
              <a:rPr lang="zh-CN" altLang="en-US" sz="3200"/>
              <a:t>、设置自动保存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874a466d-b4dd-4d56-ae59-194cc245abb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941</Words>
  <Application>WPS 演示</Application>
  <PresentationFormat/>
  <Paragraphs>85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3、自动保存</vt:lpstr>
      <vt:lpstr>3、自动保存</vt:lpstr>
      <vt:lpstr>4、设置文字大小和颜色主题</vt:lpstr>
    </vt:vector>
  </TitlesOfParts>
  <LinksUpToDate>false</LinksUpToDate>
  <SharedDoc>false</SharedDoc>
  <HyperlinksChanged>false</HyperlinksChanged>
  <AppVersion>14.0000</AppVersion>
  <Pages>49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zhufengnodejs</dc:creator>
  <cp:lastModifiedBy>98487</cp:lastModifiedBy>
  <cp:revision>150</cp:revision>
  <dcterms:created xsi:type="dcterms:W3CDTF">2018-12-10T01:28:00Z</dcterms:created>
  <dcterms:modified xsi:type="dcterms:W3CDTF">2019-08-26T12:38:17Z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