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40deb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540deb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540deb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540deb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40deba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540deba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7dba153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97dba153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540deba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540deba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0"/>
            <a:ext cx="8520600" cy="23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8"/>
              <a:t>MSU Data </a:t>
            </a:r>
            <a:r>
              <a:rPr lang="en" sz="5088"/>
              <a:t>Analytics</a:t>
            </a:r>
            <a:r>
              <a:rPr lang="en" sz="5088"/>
              <a:t> Boot Camp</a:t>
            </a:r>
            <a:endParaRPr sz="5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44"/>
              <a:t>Project 3 / Group 4</a:t>
            </a:r>
            <a:endParaRPr sz="4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Data Set</a:t>
            </a:r>
            <a:r>
              <a:rPr lang="en" sz="3855"/>
              <a:t>: </a:t>
            </a:r>
            <a:endParaRPr sz="38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/>
              <a:t>Global Analysis of EV Charging Stations</a:t>
            </a:r>
            <a:endParaRPr b="1" sz="3855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Thaissa Champagne - Luisa Murillo - Jason Johnson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Ugur Cetin - Willian Ruiz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7725644" y="4888991"/>
            <a:ext cx="715009" cy="5550534"/>
          </a:xfrm>
          <a:custGeom>
            <a:rect b="b" l="l" r="r" t="t"/>
            <a:pathLst>
              <a:path extrusionOk="0" h="5550534" w="715009">
                <a:moveTo>
                  <a:pt x="714755" y="0"/>
                </a:moveTo>
                <a:lnTo>
                  <a:pt x="0" y="0"/>
                </a:lnTo>
                <a:lnTo>
                  <a:pt x="0" y="5550408"/>
                </a:lnTo>
                <a:lnTo>
                  <a:pt x="714755" y="5550408"/>
                </a:lnTo>
                <a:lnTo>
                  <a:pt x="714755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V dual charging station | Ivan Radic | Flickr"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980" y="3182388"/>
            <a:ext cx="2209751" cy="147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truction begins as Tinker AFB prepares for EV fleet transition ..." id="132" name="Google Shape;132;p13"/>
          <p:cNvPicPr preferRelativeResize="0"/>
          <p:nvPr/>
        </p:nvPicPr>
        <p:blipFill rotWithShape="1">
          <a:blip r:embed="rId4">
            <a:alphaModFix/>
          </a:blip>
          <a:srcRect b="12011" l="41119" r="29557" t="47489"/>
          <a:stretch/>
        </p:blipFill>
        <p:spPr>
          <a:xfrm>
            <a:off x="311700" y="760862"/>
            <a:ext cx="1984680" cy="1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53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Introduction Purpose of Project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545850" y="1381900"/>
            <a:ext cx="76404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explored a comprehensive global dataset of EV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charging stations, aiming to extract meaningful insights into the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state and trends of EV charging infrastructure. The dataset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encompassed key attributes such as station location (latitude and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longitude), charger types (AC Level 1, AC Level 2, DC Fast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Charger), charging capacity (kW), station operator, connector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types, installation year, and renewable energy usage.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 Cleaning/ High level research questions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Proje</a:t>
            </a: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ct Focus: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The project analyzed a global dataset of EV charging stations to uncover insights about the current state and trends in EV charging infrastructure.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Key Dataset Features: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The dataset included information on station location, charger types (AC Level 1, AC Level 2, DC Fast Charger), charging capacity, station operators, connector types, installation year, and renewable energy usage.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Motivations for the Study:</a:t>
            </a:r>
            <a:endParaRPr b="1"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Optimizing station deployment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to meet growing demand.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Improving route planning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for EV users, ensuring accessibility to charging stations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Evaluating renewable energy integration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within the charging infrastructure.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Forecasting future energy needs</a:t>
            </a:r>
            <a:r>
              <a:rPr lang="en" sz="56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and grid requirements through energy consumption studies.</a:t>
            </a:r>
            <a:endParaRPr sz="56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25150" y="21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Limitations and Bias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68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revealed </a:t>
            </a:r>
            <a:r>
              <a:rPr b="1"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fictitious addresses</a:t>
            </a: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"Random Rd").</a:t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rows</a:t>
            </a: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contained incorrect location data.</a:t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mislead consumers searching for EV chargers.</a:t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 like these highlight the </a:t>
            </a:r>
            <a:r>
              <a:rPr b="1"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data cleaning &amp; validation</a:t>
            </a: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discrepancies remain </a:t>
            </a:r>
            <a:r>
              <a:rPr b="1"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inconclusive</a:t>
            </a: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—some may exist, but not definitively.</a:t>
            </a:r>
            <a:endParaRPr sz="1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" y="376369"/>
            <a:ext cx="7585650" cy="417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11700" y="19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41150" y="851550"/>
            <a:ext cx="80577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9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Developed a user-friendly app to visualize global EV charging stations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Dashboard provides clear insights on installation trends &amp; charger types</a:t>
            </a:r>
            <a:endParaRPr b="1" sz="874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Map helps users explore charging station locations worldwide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Faced challenges with incomplete map data (only 500 out of 5000 locations)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9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Fix data issues to ensure all 5000 stations are mapped correctly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Clean and update data, possibly adding new sources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Improve app performance for better speed and user experience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-335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Calibri"/>
              <a:buChar char="●"/>
            </a:pPr>
            <a:r>
              <a:rPr lang="en" sz="1690">
                <a:latin typeface="Calibri"/>
                <a:ea typeface="Calibri"/>
                <a:cs typeface="Calibri"/>
                <a:sym typeface="Calibri"/>
              </a:rPr>
              <a:t>Expand visualizations with insights on charging speed &amp; regional trends</a:t>
            </a:r>
            <a:endParaRPr sz="16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