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21AC1-5A93-AF56-B6D5-2717A1F2D3D7}" v="55" dt="2024-05-07T14:00:58.978"/>
    <p1510:client id="{F09F8B09-59E6-3AF5-36CD-A1D54B1C8788}" v="369" dt="2024-05-06T22:28:4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A4F2-F409-EBB2-538C-4476BDDB2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489F5-4AA3-27F1-9583-3372124F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EF7C-C728-D3E8-2AD7-69FCB1FA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B4538-F3E6-EFD2-711F-D4937A8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20A04-BF75-44B1-BD34-3FB4D48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90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B791-8A5B-FE84-082D-E7E9ED36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1DAAB9-AB72-1DE8-C29A-C6F5627D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73AE2-DF9D-EF09-36FE-96A60DD4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456F1-E90A-94F2-FF8D-64CD5DAA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60AB6-9B45-A1A1-D1A2-8D903CC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6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7972D5-A024-4D45-EBAF-FB118F268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B80094-E4E9-54DE-AF12-D98CFEA8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E42E0-E7E1-BD14-7502-BAF734DB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5804D-DD15-F24E-136D-C838F356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25D1A-0858-E182-1F3D-3733859A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42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0B25C-DC67-073E-B41C-DFE6C77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ECC73-8863-8B63-8AD3-8ED6A48B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4A5AA-3AE6-4068-A06F-A67E6040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EF9EB-901F-CD40-6997-D83286AB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B4B79-D210-0F32-E3D8-8AD963B6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66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CBC19-B5AB-8B09-8E63-8366EF9F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AA7B0-DEC5-B145-4CE4-6E7D5C75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47301B-07D4-67C8-22D8-EBBEFC03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D0C5F-949F-E4A2-AE27-6923CD8A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6F49D-3BDF-316F-EE4D-A3AD126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8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8680-498C-6638-9A98-486CE308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BAE2D-6B92-DF83-6D6C-243CFDE9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8F6F20-7DC6-CEE9-1F11-4E87BC8FC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6BDDBD-298D-4947-6180-2ECAEEB7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6AA16-4D62-2140-21A9-43FBFEA9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37C041-1A30-6754-4FCA-858BBBE4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C4EE2-01D9-B031-86A1-0DF0EFC4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787E16-146A-7164-E67E-04C29AFE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C20BC-2506-FE46-0623-4F2042FD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A46706-24D1-40CF-F2F9-D0874E10A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136D39-9D8E-2632-D012-5DA2AE4D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120863-8DD2-915D-2F24-FF9C7EEE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D3F2C2-CB2C-41A5-CCD1-BF891709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DBB869-3484-EC24-ABBB-23D0B9D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DBA3-8BC4-206A-238C-B21B0C61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C34415-8060-F2B2-73E9-A103F1AC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C06DA1-ECC3-4B3E-99C3-B7840253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3D0543-2A1D-3E8A-239F-4D496A70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4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F329F3-E8AF-8950-FBE7-53CA28E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DEE281-FEC2-ED69-AD14-8D42317E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8BF5A8-851A-7477-BA31-D662954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3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2F1B-0442-1C66-CEF4-2998AB71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08323-2336-7CA4-A492-7EC04FD4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40CA6-ACCE-4EA1-555A-E86093695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12045-3705-8502-5006-DD3A08D3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756D2-DD4D-6F87-B48A-CA0D7E47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8F97A6-3A40-9210-D30E-1D7B1673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9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F57D0-5918-3C54-D15E-46FE41C0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CCAA0C-54F7-BC69-5EC6-0CEB2E8F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96573-6EFF-9B36-5691-7F0112DB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2D9241-FF3F-3452-A74F-8B36A421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3580F-BFB2-0A46-0323-C277174F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2DB90-5565-9C5D-5F7F-91C542C9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1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FDF9E8-9222-9F60-9131-F52CE5EE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29EB3-53C9-82CE-1D36-F2339F9E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F70F6-51DA-40B3-04BA-922E0D8C1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7FFD6-93EF-47C5-A922-A545E249E754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CECD8-9A58-1281-1777-C66A81A3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4968B2-12B1-7951-9572-3E5EA5F01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671DC-1075-4174-9460-A4F83C7300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32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5F0E5-E13E-141C-60CF-3403AAA40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Ejercicio tienda de mascotas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DDEA1-5EBD-1743-9509-B70BC62B0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MER, MR, BD MY SQL</a:t>
            </a:r>
            <a:r>
              <a:rPr lang="es-E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308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15C3A17-EBD4-8C9A-2053-9A67979F3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" y="771994"/>
            <a:ext cx="12103885" cy="60860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47DB83-F8C7-C0DB-8198-E5F9993F6459}"/>
              </a:ext>
            </a:extLst>
          </p:cNvPr>
          <p:cNvSpPr txBox="1"/>
          <p:nvPr/>
        </p:nvSpPr>
        <p:spPr>
          <a:xfrm>
            <a:off x="494675" y="0"/>
            <a:ext cx="298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MER</a:t>
            </a:r>
          </a:p>
        </p:txBody>
      </p:sp>
    </p:spTree>
    <p:extLst>
      <p:ext uri="{BB962C8B-B14F-4D97-AF65-F5344CB8AC3E}">
        <p14:creationId xmlns:p14="http://schemas.microsoft.com/office/powerpoint/2010/main" val="17872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12C8F17-F41E-F4E5-A62F-AFCEBC77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6" y="0"/>
            <a:ext cx="10048406" cy="70702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3CC630-4175-63BF-F26B-DCC77D45B7F7}"/>
              </a:ext>
            </a:extLst>
          </p:cNvPr>
          <p:cNvSpPr txBox="1"/>
          <p:nvPr/>
        </p:nvSpPr>
        <p:spPr>
          <a:xfrm>
            <a:off x="209862" y="0"/>
            <a:ext cx="179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4175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1D50-1801-8D1D-8A4E-FA890D6C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CRUD EN MY SQL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7740B-0A0F-6C90-E73A-98C6DA63B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/>
              <a:t>Crear- </a:t>
            </a:r>
            <a:r>
              <a:rPr lang="es-ES" dirty="0" err="1"/>
              <a:t>Created</a:t>
            </a:r>
            <a:endParaRPr lang="es-ES" dirty="0"/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D56128-E088-0472-955C-2E59B3BBBB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ES" dirty="0"/>
              <a:t>Agregar una nueva mascota a la base de datos,  </a:t>
            </a:r>
            <a:r>
              <a:rPr lang="es-ES" dirty="0" err="1"/>
              <a:t>Loky</a:t>
            </a:r>
            <a:r>
              <a:rPr lang="es-ES" dirty="0"/>
              <a:t> , perro, macho, </a:t>
            </a:r>
            <a:r>
              <a:rPr lang="es-ES" dirty="0" err="1"/>
              <a:t>Cocker</a:t>
            </a:r>
            <a:r>
              <a:rPr lang="es-ES" dirty="0"/>
              <a:t> y 1</a:t>
            </a:r>
          </a:p>
          <a:p>
            <a:r>
              <a:rPr lang="es-ES" dirty="0"/>
              <a:t>Agregar 4 mascotas más</a:t>
            </a:r>
          </a:p>
          <a:p>
            <a:r>
              <a:rPr lang="es-ES" dirty="0"/>
              <a:t>Registrar un nuevo cliente en la tienda de mascotas, proporcionando su 123456789, Carlos Mario, </a:t>
            </a:r>
            <a:r>
              <a:rPr lang="es-ES" err="1"/>
              <a:t>Cordoba</a:t>
            </a:r>
            <a:r>
              <a:rPr lang="es-ES" dirty="0"/>
              <a:t> Cardona, calle 67 </a:t>
            </a:r>
            <a:r>
              <a:rPr lang="es-ES" err="1"/>
              <a:t>n°</a:t>
            </a:r>
            <a:r>
              <a:rPr lang="es-ES" dirty="0"/>
              <a:t> 66-112 y 3024588987.</a:t>
            </a:r>
          </a:p>
          <a:p>
            <a:r>
              <a:rPr lang="es-ES" dirty="0"/>
              <a:t>Insertar un nuevo producto  de la tienda de mascotas, incluyendo su 1234, </a:t>
            </a:r>
            <a:r>
              <a:rPr lang="es-ES" err="1"/>
              <a:t>HuesoBlando</a:t>
            </a:r>
            <a:r>
              <a:rPr lang="es-ES" dirty="0"/>
              <a:t>, </a:t>
            </a:r>
            <a:r>
              <a:rPr lang="es-ES" err="1"/>
              <a:t>fiufiu</a:t>
            </a:r>
            <a:r>
              <a:rPr lang="es-ES" dirty="0"/>
              <a:t> y 5000$.</a:t>
            </a:r>
          </a:p>
          <a:p>
            <a:r>
              <a:rPr lang="es-ES" dirty="0"/>
              <a:t>Agregar 4 productos más</a:t>
            </a:r>
          </a:p>
          <a:p>
            <a:r>
              <a:rPr lang="es-ES" dirty="0"/>
              <a:t>Agregar una nueva vacuna a la lista de vacunas </a:t>
            </a:r>
            <a:r>
              <a:rPr lang="es-ES" err="1"/>
              <a:t>AntiRabica</a:t>
            </a:r>
            <a:r>
              <a:rPr lang="es-ES" dirty="0"/>
              <a:t>, 1, 1.5 ml y rabia.</a:t>
            </a:r>
          </a:p>
          <a:p>
            <a:r>
              <a:rPr lang="es-ES" dirty="0"/>
              <a:t>Inserte la información enviada.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3EFC6D-B545-91AB-508E-ACA097306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/>
              <a:t>Leer- </a:t>
            </a:r>
            <a:r>
              <a:rPr lang="es-ES" dirty="0" err="1"/>
              <a:t>Read</a:t>
            </a:r>
            <a:endParaRPr lang="es-ES" dirty="0"/>
          </a:p>
          <a:p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A518E1-0D69-A9EE-E9D5-C29EA1801C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ES" dirty="0"/>
              <a:t>Mostrar todas las mascotas disponibles en la tienda, junto con su información detallada.</a:t>
            </a:r>
          </a:p>
          <a:p>
            <a:r>
              <a:rPr lang="es-ES" dirty="0"/>
              <a:t>Obtener la información del un cliente 123456789</a:t>
            </a:r>
          </a:p>
          <a:p>
            <a:r>
              <a:rPr lang="es-ES" dirty="0"/>
              <a:t>Visualizar todos los productos de la tienda que cuesten más de 3000$</a:t>
            </a:r>
          </a:p>
          <a:p>
            <a:r>
              <a:rPr lang="es-ES" dirty="0"/>
              <a:t>Verificar qué vacunas se han aplicado a </a:t>
            </a:r>
            <a:r>
              <a:rPr lang="es-ES" dirty="0" err="1"/>
              <a:t>loky</a:t>
            </a:r>
          </a:p>
        </p:txBody>
      </p:sp>
    </p:spTree>
    <p:extLst>
      <p:ext uri="{BB962C8B-B14F-4D97-AF65-F5344CB8AC3E}">
        <p14:creationId xmlns:p14="http://schemas.microsoft.com/office/powerpoint/2010/main" val="22603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1D50-1801-8D1D-8A4E-FA890D6C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CRUD EN MY SQL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7740B-0A0F-6C90-E73A-98C6DA63B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s-ES" dirty="0"/>
          </a:p>
          <a:p>
            <a:pPr algn="ctr"/>
            <a:r>
              <a:rPr lang="es-ES" dirty="0"/>
              <a:t>Actualizar- </a:t>
            </a:r>
            <a:r>
              <a:rPr lang="es-ES" dirty="0" err="1"/>
              <a:t>Update</a:t>
            </a:r>
            <a:endParaRPr lang="es-ES" dirty="0"/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D56128-E088-0472-955C-2E59B3BBBB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/>
              <a:t>Actualizar la información de </a:t>
            </a:r>
            <a:r>
              <a:rPr lang="es-ES" dirty="0" err="1"/>
              <a:t>Loky</a:t>
            </a:r>
            <a:r>
              <a:rPr lang="es-ES" dirty="0"/>
              <a:t>, su raza es pitbull.</a:t>
            </a:r>
          </a:p>
          <a:p>
            <a:r>
              <a:rPr lang="es-ES" dirty="0"/>
              <a:t>Modificar los datos de contacto de </a:t>
            </a:r>
            <a:r>
              <a:rPr lang="es-ES" dirty="0" err="1"/>
              <a:t>carlos</a:t>
            </a:r>
            <a:r>
              <a:rPr lang="es-ES" dirty="0"/>
              <a:t>, su teléfono es 3124202558</a:t>
            </a:r>
          </a:p>
          <a:p>
            <a:r>
              <a:rPr lang="es-ES" dirty="0"/>
              <a:t>Actualizar el precio del producto </a:t>
            </a:r>
            <a:r>
              <a:rPr lang="es-ES" dirty="0" err="1"/>
              <a:t>huesoBlando</a:t>
            </a:r>
            <a:r>
              <a:rPr lang="es-ES" dirty="0"/>
              <a:t> a 8000$.</a:t>
            </a:r>
          </a:p>
          <a:p>
            <a:r>
              <a:rPr lang="es-ES"/>
              <a:t>Corregir la dosis de la vacuna Antirabica por 3ml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3EFC6D-B545-91AB-508E-ACA097306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Eliminar- </a:t>
            </a:r>
            <a:r>
              <a:rPr lang="es-ES" dirty="0" err="1"/>
              <a:t>Delete</a:t>
            </a:r>
            <a:endParaRPr lang="es-ES" dirty="0"/>
          </a:p>
          <a:p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A518E1-0D69-A9EE-E9D5-C29EA1801C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/>
              <a:t>Eliminar una mascota de la base de datos de la tienda de mascotas.</a:t>
            </a:r>
          </a:p>
          <a:p>
            <a:r>
              <a:rPr lang="es-ES" dirty="0"/>
              <a:t>Borrar la información de un cliente que ya no está activo en la tienda.</a:t>
            </a:r>
          </a:p>
          <a:p>
            <a:r>
              <a:rPr lang="es-ES" dirty="0"/>
              <a:t>Eliminar un producto de la tienda.</a:t>
            </a:r>
          </a:p>
          <a:p>
            <a:r>
              <a:rPr lang="es-ES" dirty="0"/>
              <a:t>Eliminar una vacuna de la tienda de mascotas.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3022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257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Ejercicio tienda de mascotas</vt:lpstr>
      <vt:lpstr>Presentación de PowerPoint</vt:lpstr>
      <vt:lpstr>Presentación de PowerPoint</vt:lpstr>
      <vt:lpstr>CRUD EN MY SQL</vt:lpstr>
      <vt:lpstr>CRUD EN MY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tienda de mascotas</dc:title>
  <dc:creator>Angie Paola Meneses Calderon</dc:creator>
  <cp:lastModifiedBy>Angie Paola Meneses Calderon</cp:lastModifiedBy>
  <cp:revision>99</cp:revision>
  <dcterms:created xsi:type="dcterms:W3CDTF">2024-05-05T21:17:29Z</dcterms:created>
  <dcterms:modified xsi:type="dcterms:W3CDTF">2024-05-07T14:15:46Z</dcterms:modified>
</cp:coreProperties>
</file>