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5"/>
    <p:sldMasterId id="214748367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y="5143500" cx="9144000"/>
  <p:notesSz cx="6858000" cy="9144000"/>
  <p:embeddedFontLst>
    <p:embeddedFont>
      <p:font typeface="Roboto"/>
      <p:regular r:id="rId31"/>
      <p:bold r:id="rId32"/>
      <p:italic r:id="rId33"/>
      <p:boldItalic r:id="rId34"/>
    </p:embeddedFont>
    <p:embeddedFont>
      <p:font typeface="Rajdhani"/>
      <p:regular r:id="rId35"/>
      <p:bold r:id="rId36"/>
    </p:embeddedFont>
    <p:embeddedFont>
      <p:font typeface="Open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BE4804E-2B94-462B-B98F-E821491819FD}">
  <a:tblStyle styleId="{9BE4804E-2B94-462B-B98F-E821491819FD}"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Italic.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oboto-regular.fntdata"/><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Roboto-italic.fntdata"/><Relationship Id="rId10" Type="http://schemas.openxmlformats.org/officeDocument/2006/relationships/slide" Target="slides/slide3.xml"/><Relationship Id="rId32" Type="http://schemas.openxmlformats.org/officeDocument/2006/relationships/font" Target="fonts/Roboto-bold.fntdata"/><Relationship Id="rId13" Type="http://schemas.openxmlformats.org/officeDocument/2006/relationships/slide" Target="slides/slide6.xml"/><Relationship Id="rId35" Type="http://schemas.openxmlformats.org/officeDocument/2006/relationships/font" Target="fonts/Rajdhani-regular.fntdata"/><Relationship Id="rId12" Type="http://schemas.openxmlformats.org/officeDocument/2006/relationships/slide" Target="slides/slide5.xml"/><Relationship Id="rId34" Type="http://schemas.openxmlformats.org/officeDocument/2006/relationships/font" Target="fonts/Roboto-boldItalic.fntdata"/><Relationship Id="rId15" Type="http://schemas.openxmlformats.org/officeDocument/2006/relationships/slide" Target="slides/slide8.xml"/><Relationship Id="rId37" Type="http://schemas.openxmlformats.org/officeDocument/2006/relationships/font" Target="fonts/OpenSans-regular.fntdata"/><Relationship Id="rId14" Type="http://schemas.openxmlformats.org/officeDocument/2006/relationships/slide" Target="slides/slide7.xml"/><Relationship Id="rId36" Type="http://schemas.openxmlformats.org/officeDocument/2006/relationships/font" Target="fonts/Rajdhani-bold.fntdata"/><Relationship Id="rId17" Type="http://schemas.openxmlformats.org/officeDocument/2006/relationships/slide" Target="slides/slide10.xml"/><Relationship Id="rId39" Type="http://schemas.openxmlformats.org/officeDocument/2006/relationships/font" Target="fonts/OpenSans-italic.fntdata"/><Relationship Id="rId16" Type="http://schemas.openxmlformats.org/officeDocument/2006/relationships/slide" Target="slides/slide9.xml"/><Relationship Id="rId38" Type="http://schemas.openxmlformats.org/officeDocument/2006/relationships/font" Target="fonts/OpenSans-bold.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 Id="rId3"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CUSTOM">
    <p:bg>
      <p:bgPr>
        <a:blipFill>
          <a:blip r:embed="rId2">
            <a:alphaModFix/>
          </a:blip>
          <a:stretch>
            <a:fillRect/>
          </a:stretch>
        </a:blipFill>
      </p:bgPr>
    </p:bg>
    <p:spTree>
      <p:nvGrpSpPr>
        <p:cNvPr id="6" name="Shape 6"/>
        <p:cNvGrpSpPr/>
        <p:nvPr/>
      </p:nvGrpSpPr>
      <p:grpSpPr>
        <a:xfrm>
          <a:off x="0" y="0"/>
          <a:ext cx="0" cy="0"/>
          <a:chOff x="0" y="0"/>
          <a:chExt cx="0" cy="0"/>
        </a:xfrm>
      </p:grpSpPr>
      <p:sp>
        <p:nvSpPr>
          <p:cNvPr id="7" name="Google Shape;7;p2"/>
          <p:cNvSpPr txBox="1"/>
          <p:nvPr>
            <p:ph type="title"/>
          </p:nvPr>
        </p:nvSpPr>
        <p:spPr>
          <a:xfrm>
            <a:off x="3519224" y="988675"/>
            <a:ext cx="5237700" cy="2860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1pPr>
            <a:lvl2pPr lvl="1"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2pPr>
            <a:lvl3pPr lvl="2"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3pPr>
            <a:lvl4pPr lvl="3"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4pPr>
            <a:lvl5pPr lvl="4"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5pPr>
            <a:lvl6pPr lvl="5"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6pPr>
            <a:lvl7pPr lvl="6"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7pPr>
            <a:lvl8pPr lvl="7"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8pPr>
            <a:lvl9pPr lvl="8"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9pPr>
          </a:lstStyle>
          <a:p/>
        </p:txBody>
      </p:sp>
      <p:pic>
        <p:nvPicPr>
          <p:cNvPr id="8" name="Google Shape;8;p2"/>
          <p:cNvPicPr preferRelativeResize="0"/>
          <p:nvPr/>
        </p:nvPicPr>
        <p:blipFill rotWithShape="1">
          <a:blip r:embed="rId3">
            <a:alphaModFix/>
          </a:blip>
          <a:srcRect b="0" l="5658" r="5649" t="0"/>
          <a:stretch/>
        </p:blipFill>
        <p:spPr>
          <a:xfrm>
            <a:off x="5888950" y="3624550"/>
            <a:ext cx="2675822" cy="11179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3" name="Shape 33"/>
        <p:cNvGrpSpPr/>
        <p:nvPr/>
      </p:nvGrpSpPr>
      <p:grpSpPr>
        <a:xfrm>
          <a:off x="0" y="0"/>
          <a:ext cx="0" cy="0"/>
          <a:chOff x="0" y="0"/>
          <a:chExt cx="0" cy="0"/>
        </a:xfrm>
      </p:grpSpPr>
      <p:sp>
        <p:nvSpPr>
          <p:cNvPr id="34" name="Google Shape;34;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5" name="Shape 35"/>
        <p:cNvGrpSpPr/>
        <p:nvPr/>
      </p:nvGrpSpPr>
      <p:grpSpPr>
        <a:xfrm>
          <a:off x="0" y="0"/>
          <a:ext cx="0" cy="0"/>
          <a:chOff x="0" y="0"/>
          <a:chExt cx="0" cy="0"/>
        </a:xfrm>
      </p:grpSpPr>
      <p:sp>
        <p:nvSpPr>
          <p:cNvPr id="36" name="Google Shape;36;p1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9pPr>
          </a:lstStyle>
          <a:p>
            <a:r>
              <a:t>xx%</a:t>
            </a:r>
          </a:p>
        </p:txBody>
      </p:sp>
      <p:sp>
        <p:nvSpPr>
          <p:cNvPr id="37" name="Google Shape;37;p12"/>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8" name="Shape 38"/>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
  <p:cSld name="CUSTOM_1">
    <p:spTree>
      <p:nvGrpSpPr>
        <p:cNvPr id="39" name="Shape 39"/>
        <p:cNvGrpSpPr/>
        <p:nvPr/>
      </p:nvGrpSpPr>
      <p:grpSpPr>
        <a:xfrm>
          <a:off x="0" y="0"/>
          <a:ext cx="0" cy="0"/>
          <a:chOff x="0" y="0"/>
          <a:chExt cx="0" cy="0"/>
        </a:xfrm>
      </p:grpSpPr>
      <p:sp>
        <p:nvSpPr>
          <p:cNvPr id="40" name="Google Shape;40;p14"/>
          <p:cNvSpPr/>
          <p:nvPr/>
        </p:nvSpPr>
        <p:spPr>
          <a:xfrm>
            <a:off x="-148900" y="-94750"/>
            <a:ext cx="9488400" cy="5360100"/>
          </a:xfrm>
          <a:prstGeom prst="rect">
            <a:avLst/>
          </a:prstGeom>
          <a:solidFill>
            <a:srgbClr val="3338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1" name="Google Shape;41;p14"/>
          <p:cNvPicPr preferRelativeResize="0"/>
          <p:nvPr/>
        </p:nvPicPr>
        <p:blipFill rotWithShape="1">
          <a:blip r:embed="rId2">
            <a:alphaModFix/>
          </a:blip>
          <a:srcRect b="0" l="0" r="0" t="0"/>
          <a:stretch/>
        </p:blipFill>
        <p:spPr>
          <a:xfrm>
            <a:off x="3241700" y="2367187"/>
            <a:ext cx="2355801" cy="5615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7" name="Shape 47"/>
        <p:cNvGrpSpPr/>
        <p:nvPr/>
      </p:nvGrpSpPr>
      <p:grpSpPr>
        <a:xfrm>
          <a:off x="0" y="0"/>
          <a:ext cx="0" cy="0"/>
          <a:chOff x="0" y="0"/>
          <a:chExt cx="0" cy="0"/>
        </a:xfrm>
      </p:grpSpPr>
      <p:sp>
        <p:nvSpPr>
          <p:cNvPr id="48" name="Google Shape;48;p16"/>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49" name="Google Shape;49;p16"/>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0" name="Shape 50"/>
        <p:cNvGrpSpPr/>
        <p:nvPr/>
      </p:nvGrpSpPr>
      <p:grpSpPr>
        <a:xfrm>
          <a:off x="0" y="0"/>
          <a:ext cx="0" cy="0"/>
          <a:chOff x="0" y="0"/>
          <a:chExt cx="0" cy="0"/>
        </a:xfrm>
      </p:grpSpPr>
      <p:sp>
        <p:nvSpPr>
          <p:cNvPr id="51" name="Google Shape;51;p1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9pPr>
          </a:lstStyle>
          <a:p/>
        </p:txBody>
      </p:sp>
      <p:sp>
        <p:nvSpPr>
          <p:cNvPr id="52" name="Google Shape;52;p17"/>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
  <p:cSld name="CUSTOM_1">
    <p:spTree>
      <p:nvGrpSpPr>
        <p:cNvPr id="53" name="Shape 53"/>
        <p:cNvGrpSpPr/>
        <p:nvPr/>
      </p:nvGrpSpPr>
      <p:grpSpPr>
        <a:xfrm>
          <a:off x="0" y="0"/>
          <a:ext cx="0" cy="0"/>
          <a:chOff x="0" y="0"/>
          <a:chExt cx="0" cy="0"/>
        </a:xfrm>
      </p:grpSpPr>
      <p:sp>
        <p:nvSpPr>
          <p:cNvPr id="54" name="Google Shape;54;p18"/>
          <p:cNvSpPr/>
          <p:nvPr/>
        </p:nvSpPr>
        <p:spPr>
          <a:xfrm>
            <a:off x="-148900" y="-94750"/>
            <a:ext cx="9488400" cy="5360100"/>
          </a:xfrm>
          <a:prstGeom prst="rect">
            <a:avLst/>
          </a:prstGeom>
          <a:solidFill>
            <a:srgbClr val="3338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5" name="Google Shape;55;p18"/>
          <p:cNvPicPr preferRelativeResize="0"/>
          <p:nvPr/>
        </p:nvPicPr>
        <p:blipFill rotWithShape="1">
          <a:blip r:embed="rId2">
            <a:alphaModFix/>
          </a:blip>
          <a:srcRect b="0" l="0" r="0" t="0"/>
          <a:stretch/>
        </p:blipFill>
        <p:spPr>
          <a:xfrm>
            <a:off x="3241700" y="2367187"/>
            <a:ext cx="2355801" cy="56152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6" name="Shape 56"/>
        <p:cNvGrpSpPr/>
        <p:nvPr/>
      </p:nvGrpSpPr>
      <p:grpSpPr>
        <a:xfrm>
          <a:off x="0" y="0"/>
          <a:ext cx="0" cy="0"/>
          <a:chOff x="0" y="0"/>
          <a:chExt cx="0" cy="0"/>
        </a:xfrm>
      </p:grpSpPr>
      <p:sp>
        <p:nvSpPr>
          <p:cNvPr id="57" name="Google Shape;57;p1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8" name="Shape 58"/>
        <p:cNvGrpSpPr/>
        <p:nvPr/>
      </p:nvGrpSpPr>
      <p:grpSpPr>
        <a:xfrm>
          <a:off x="0" y="0"/>
          <a:ext cx="0" cy="0"/>
          <a:chOff x="0" y="0"/>
          <a:chExt cx="0" cy="0"/>
        </a:xfrm>
      </p:grpSpPr>
      <p:sp>
        <p:nvSpPr>
          <p:cNvPr id="59" name="Google Shape;59;p20"/>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60" name="Google Shape;60;p20"/>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61" name="Google Shape;61;p20"/>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21"/>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9pPr>
          </a:lstStyle>
          <a:p/>
        </p:txBody>
      </p:sp>
      <p:sp>
        <p:nvSpPr>
          <p:cNvPr id="11" name="Google Shape;11;p3"/>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4" name="Shape 64"/>
        <p:cNvGrpSpPr/>
        <p:nvPr/>
      </p:nvGrpSpPr>
      <p:grpSpPr>
        <a:xfrm>
          <a:off x="0" y="0"/>
          <a:ext cx="0" cy="0"/>
          <a:chOff x="0" y="0"/>
          <a:chExt cx="0" cy="0"/>
        </a:xfrm>
      </p:grpSpPr>
      <p:sp>
        <p:nvSpPr>
          <p:cNvPr id="65" name="Google Shape;65;p2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9pPr>
          </a:lstStyle>
          <a:p/>
        </p:txBody>
      </p:sp>
      <p:sp>
        <p:nvSpPr>
          <p:cNvPr id="66" name="Google Shape;66;p22"/>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7" name="Shape 67"/>
        <p:cNvGrpSpPr/>
        <p:nvPr/>
      </p:nvGrpSpPr>
      <p:grpSpPr>
        <a:xfrm>
          <a:off x="0" y="0"/>
          <a:ext cx="0" cy="0"/>
          <a:chOff x="0" y="0"/>
          <a:chExt cx="0" cy="0"/>
        </a:xfrm>
      </p:grpSpPr>
      <p:sp>
        <p:nvSpPr>
          <p:cNvPr id="68" name="Google Shape;68;p2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9" name="Shape 69"/>
        <p:cNvGrpSpPr/>
        <p:nvPr/>
      </p:nvGrpSpPr>
      <p:grpSpPr>
        <a:xfrm>
          <a:off x="0" y="0"/>
          <a:ext cx="0" cy="0"/>
          <a:chOff x="0" y="0"/>
          <a:chExt cx="0" cy="0"/>
        </a:xfrm>
      </p:grpSpPr>
      <p:sp>
        <p:nvSpPr>
          <p:cNvPr id="70" name="Google Shape;70;p24"/>
          <p:cNvSpPr/>
          <p:nvPr/>
        </p:nvSpPr>
        <p:spPr>
          <a:xfrm>
            <a:off x="4572000" y="-125"/>
            <a:ext cx="4572000" cy="46833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9pPr>
          </a:lstStyle>
          <a:p/>
        </p:txBody>
      </p:sp>
      <p:sp>
        <p:nvSpPr>
          <p:cNvPr id="72" name="Google Shape;72;p24"/>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73" name="Google Shape;73;p2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4" name="Shape 74"/>
        <p:cNvGrpSpPr/>
        <p:nvPr/>
      </p:nvGrpSpPr>
      <p:grpSpPr>
        <a:xfrm>
          <a:off x="0" y="0"/>
          <a:ext cx="0" cy="0"/>
          <a:chOff x="0" y="0"/>
          <a:chExt cx="0" cy="0"/>
        </a:xfrm>
      </p:grpSpPr>
      <p:sp>
        <p:nvSpPr>
          <p:cNvPr id="75" name="Google Shape;75;p2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6" name="Shape 76"/>
        <p:cNvGrpSpPr/>
        <p:nvPr/>
      </p:nvGrpSpPr>
      <p:grpSpPr>
        <a:xfrm>
          <a:off x="0" y="0"/>
          <a:ext cx="0" cy="0"/>
          <a:chOff x="0" y="0"/>
          <a:chExt cx="0" cy="0"/>
        </a:xfrm>
      </p:grpSpPr>
      <p:sp>
        <p:nvSpPr>
          <p:cNvPr id="77" name="Google Shape;77;p2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9pPr>
          </a:lstStyle>
          <a:p>
            <a:r>
              <a:t>xx%</a:t>
            </a:r>
          </a:p>
        </p:txBody>
      </p:sp>
      <p:sp>
        <p:nvSpPr>
          <p:cNvPr id="78" name="Google Shape;78;p26"/>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CUSTOM">
    <p:bg>
      <p:bgPr>
        <a:blipFill>
          <a:blip r:embed="rId2">
            <a:alphaModFix/>
          </a:blip>
          <a:stretch>
            <a:fillRect/>
          </a:stretch>
        </a:blipFill>
      </p:bgPr>
    </p:bg>
    <p:spTree>
      <p:nvGrpSpPr>
        <p:cNvPr id="80" name="Shape 80"/>
        <p:cNvGrpSpPr/>
        <p:nvPr/>
      </p:nvGrpSpPr>
      <p:grpSpPr>
        <a:xfrm>
          <a:off x="0" y="0"/>
          <a:ext cx="0" cy="0"/>
          <a:chOff x="0" y="0"/>
          <a:chExt cx="0" cy="0"/>
        </a:xfrm>
      </p:grpSpPr>
      <p:sp>
        <p:nvSpPr>
          <p:cNvPr id="81" name="Google Shape;81;p28"/>
          <p:cNvSpPr txBox="1"/>
          <p:nvPr>
            <p:ph type="title"/>
          </p:nvPr>
        </p:nvSpPr>
        <p:spPr>
          <a:xfrm>
            <a:off x="3519224" y="988675"/>
            <a:ext cx="5237700" cy="2860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1pPr>
            <a:lvl2pPr lvl="1"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2pPr>
            <a:lvl3pPr lvl="2"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3pPr>
            <a:lvl4pPr lvl="3"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4pPr>
            <a:lvl5pPr lvl="4"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5pPr>
            <a:lvl6pPr lvl="5"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6pPr>
            <a:lvl7pPr lvl="6"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7pPr>
            <a:lvl8pPr lvl="7"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8pPr>
            <a:lvl9pPr lvl="8"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9pPr>
          </a:lstStyle>
          <a:p/>
        </p:txBody>
      </p:sp>
      <p:pic>
        <p:nvPicPr>
          <p:cNvPr id="82" name="Google Shape;82;p28"/>
          <p:cNvPicPr preferRelativeResize="0"/>
          <p:nvPr/>
        </p:nvPicPr>
        <p:blipFill rotWithShape="1">
          <a:blip r:embed="rId3">
            <a:alphaModFix/>
          </a:blip>
          <a:srcRect b="0" l="0" r="0" t="0"/>
          <a:stretch/>
        </p:blipFill>
        <p:spPr>
          <a:xfrm>
            <a:off x="5965149" y="3700742"/>
            <a:ext cx="2416852" cy="10097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5"/>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6" name="Google Shape;16;p5"/>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6"/>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9" name="Google Shape;19;p6"/>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20" name="Google Shape;20;p6"/>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7"/>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3" name="Shape 23"/>
        <p:cNvGrpSpPr/>
        <p:nvPr/>
      </p:nvGrpSpPr>
      <p:grpSpPr>
        <a:xfrm>
          <a:off x="0" y="0"/>
          <a:ext cx="0" cy="0"/>
          <a:chOff x="0" y="0"/>
          <a:chExt cx="0" cy="0"/>
        </a:xfrm>
      </p:grpSpPr>
      <p:sp>
        <p:nvSpPr>
          <p:cNvPr id="24" name="Google Shape;24;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9pPr>
          </a:lstStyle>
          <a:p/>
        </p:txBody>
      </p:sp>
      <p:sp>
        <p:nvSpPr>
          <p:cNvPr id="25" name="Google Shape;25;p8"/>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6" name="Shape 26"/>
        <p:cNvGrpSpPr/>
        <p:nvPr/>
      </p:nvGrpSpPr>
      <p:grpSpPr>
        <a:xfrm>
          <a:off x="0" y="0"/>
          <a:ext cx="0" cy="0"/>
          <a:chOff x="0" y="0"/>
          <a:chExt cx="0" cy="0"/>
        </a:xfrm>
      </p:grpSpPr>
      <p:sp>
        <p:nvSpPr>
          <p:cNvPr id="27" name="Google Shape;27;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8" name="Shape 28"/>
        <p:cNvGrpSpPr/>
        <p:nvPr/>
      </p:nvGrpSpPr>
      <p:grpSpPr>
        <a:xfrm>
          <a:off x="0" y="0"/>
          <a:ext cx="0" cy="0"/>
          <a:chOff x="0" y="0"/>
          <a:chExt cx="0" cy="0"/>
        </a:xfrm>
      </p:grpSpPr>
      <p:sp>
        <p:nvSpPr>
          <p:cNvPr id="29" name="Google Shape;29;p10"/>
          <p:cNvSpPr/>
          <p:nvPr/>
        </p:nvSpPr>
        <p:spPr>
          <a:xfrm>
            <a:off x="4572000" y="-125"/>
            <a:ext cx="4572000" cy="46833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9pPr>
          </a:lstStyle>
          <a:p/>
        </p:txBody>
      </p:sp>
      <p:sp>
        <p:nvSpPr>
          <p:cNvPr id="31" name="Google Shape;31;p10"/>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32" name="Google Shape;32;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 Type="http://schemas.openxmlformats.org/officeDocument/2006/relationships/image" Target="../media/image2.png"/><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5" Type="http://schemas.openxmlformats.org/officeDocument/2006/relationships/theme" Target="../theme/theme1.xml"/><Relationship Id="rId14" Type="http://schemas.openxmlformats.org/officeDocument/2006/relationships/slideLayout" Target="../slideLayouts/slideLayout2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2" name="Shape 42"/>
        <p:cNvGrpSpPr/>
        <p:nvPr/>
      </p:nvGrpSpPr>
      <p:grpSpPr>
        <a:xfrm>
          <a:off x="0" y="0"/>
          <a:ext cx="0" cy="0"/>
          <a:chOff x="0" y="0"/>
          <a:chExt cx="0" cy="0"/>
        </a:xfrm>
      </p:grpSpPr>
      <p:cxnSp>
        <p:nvCxnSpPr>
          <p:cNvPr id="43" name="Google Shape;43;p15"/>
          <p:cNvCxnSpPr/>
          <p:nvPr/>
        </p:nvCxnSpPr>
        <p:spPr>
          <a:xfrm flipH="1" rot="10800000">
            <a:off x="-15600" y="4860825"/>
            <a:ext cx="9175200" cy="5400"/>
          </a:xfrm>
          <a:prstGeom prst="straightConnector1">
            <a:avLst/>
          </a:prstGeom>
          <a:noFill/>
          <a:ln cap="flat" cmpd="sng" w="9525">
            <a:solidFill>
              <a:srgbClr val="FCD8D6"/>
            </a:solidFill>
            <a:prstDash val="dot"/>
            <a:round/>
            <a:headEnd len="sm" w="sm" type="none"/>
            <a:tailEnd len="sm" w="sm" type="none"/>
          </a:ln>
        </p:spPr>
      </p:cxnSp>
      <p:sp>
        <p:nvSpPr>
          <p:cNvPr id="44" name="Google Shape;44;p15"/>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5"/>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FFFFFF"/>
                </a:solidFill>
                <a:latin typeface="Open Sans"/>
                <a:ea typeface="Open Sans"/>
                <a:cs typeface="Open Sans"/>
                <a:sym typeface="Open Sans"/>
              </a:rPr>
              <a:t>Armado de computadoras</a:t>
            </a:r>
            <a:endParaRPr b="0" i="0" sz="900" u="none" cap="none" strike="noStrike">
              <a:solidFill>
                <a:srgbClr val="FFFFFF"/>
              </a:solidFill>
              <a:latin typeface="Open Sans"/>
              <a:ea typeface="Open Sans"/>
              <a:cs typeface="Open Sans"/>
              <a:sym typeface="Open Sans"/>
            </a:endParaRPr>
          </a:p>
        </p:txBody>
      </p:sp>
      <p:pic>
        <p:nvPicPr>
          <p:cNvPr id="46" name="Google Shape;46;p15"/>
          <p:cNvPicPr preferRelativeResize="0"/>
          <p:nvPr/>
        </p:nvPicPr>
        <p:blipFill rotWithShape="1">
          <a:blip r:embed="rId1">
            <a:alphaModFix/>
          </a:blip>
          <a:srcRect b="0" l="0" r="0" t="0"/>
          <a:stretch/>
        </p:blipFill>
        <p:spPr>
          <a:xfrm>
            <a:off x="8074225" y="4931037"/>
            <a:ext cx="764551" cy="1822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slide" Target="/ppt/slides/slide5.xml"/><Relationship Id="rId4" Type="http://schemas.openxmlformats.org/officeDocument/2006/relationships/slide" Target="/ppt/slides/slide8.xml"/><Relationship Id="rId5" Type="http://schemas.openxmlformats.org/officeDocument/2006/relationships/slide" Target="/ppt/slides/slide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29"/>
          <p:cNvSpPr txBox="1"/>
          <p:nvPr/>
        </p:nvSpPr>
        <p:spPr>
          <a:xfrm>
            <a:off x="4037275" y="986400"/>
            <a:ext cx="4525800" cy="3170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chemeClr val="dk1"/>
              </a:buClr>
              <a:buSzPts val="1100"/>
              <a:buFont typeface="Arial"/>
              <a:buNone/>
            </a:pPr>
            <a:r>
              <a:rPr b="1" i="0" lang="es" sz="4900" u="none" cap="none" strike="noStrike">
                <a:solidFill>
                  <a:schemeClr val="lt1"/>
                </a:solidFill>
                <a:latin typeface="Rajdhani"/>
                <a:ea typeface="Rajdhani"/>
                <a:cs typeface="Rajdhani"/>
                <a:sym typeface="Rajdhani"/>
              </a:rPr>
              <a:t>Armado de  computadoras</a:t>
            </a:r>
            <a:endParaRPr b="1" i="0" sz="4900" u="none" cap="none" strike="noStrike">
              <a:solidFill>
                <a:schemeClr val="lt1"/>
              </a:solidFill>
              <a:latin typeface="Rajdhani"/>
              <a:ea typeface="Rajdhani"/>
              <a:cs typeface="Rajdhani"/>
              <a:sym typeface="Rajdhani"/>
            </a:endParaRPr>
          </a:p>
          <a:p>
            <a:pPr indent="0" lvl="0" marL="0" marR="0" rtl="0" algn="r">
              <a:lnSpc>
                <a:spcPct val="100000"/>
              </a:lnSpc>
              <a:spcBef>
                <a:spcPts val="0"/>
              </a:spcBef>
              <a:spcAft>
                <a:spcPts val="0"/>
              </a:spcAft>
              <a:buClr>
                <a:schemeClr val="dk1"/>
              </a:buClr>
              <a:buSzPts val="1100"/>
              <a:buFont typeface="Arial"/>
              <a:buNone/>
            </a:pPr>
            <a:r>
              <a:t/>
            </a:r>
            <a:endParaRPr b="1" i="0" sz="5000" u="none" cap="none" strike="noStrike">
              <a:solidFill>
                <a:schemeClr val="lt1"/>
              </a:solidFill>
              <a:latin typeface="Rajdhani"/>
              <a:ea typeface="Rajdhani"/>
              <a:cs typeface="Rajdhani"/>
              <a:sym typeface="Rajdhani"/>
            </a:endParaRPr>
          </a:p>
          <a:p>
            <a:pPr indent="0" lvl="0" marL="0" marR="0" rtl="0" algn="r">
              <a:lnSpc>
                <a:spcPct val="100000"/>
              </a:lnSpc>
              <a:spcBef>
                <a:spcPts val="0"/>
              </a:spcBef>
              <a:spcAft>
                <a:spcPts val="0"/>
              </a:spcAft>
              <a:buClr>
                <a:srgbClr val="000000"/>
              </a:buClr>
              <a:buSzPts val="4600"/>
              <a:buFont typeface="Arial"/>
              <a:buNone/>
            </a:pPr>
            <a:r>
              <a:t/>
            </a:r>
            <a:endParaRPr b="1" i="0" sz="4600" u="none" cap="none" strike="noStrike">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8"/>
          <p:cNvSpPr txBox="1"/>
          <p:nvPr/>
        </p:nvSpPr>
        <p:spPr>
          <a:xfrm>
            <a:off x="626925" y="6174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baja - Intel</a:t>
            </a:r>
            <a:endParaRPr b="1" i="0" sz="3000" u="none" cap="none" strike="noStrike">
              <a:solidFill>
                <a:srgbClr val="EC183F"/>
              </a:solidFill>
              <a:latin typeface="Rajdhani"/>
              <a:ea typeface="Rajdhani"/>
              <a:cs typeface="Rajdhani"/>
              <a:sym typeface="Rajdhani"/>
            </a:endParaRPr>
          </a:p>
        </p:txBody>
      </p:sp>
      <p:sp>
        <p:nvSpPr>
          <p:cNvPr id="154" name="Google Shape;154;p38"/>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155" name="Google Shape;155;p38"/>
          <p:cNvSpPr txBox="1"/>
          <p:nvPr/>
        </p:nvSpPr>
        <p:spPr>
          <a:xfrm>
            <a:off x="1020650" y="1759275"/>
            <a:ext cx="2994900" cy="2439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56" name="Google Shape;156;p38"/>
          <p:cNvGraphicFramePr/>
          <p:nvPr/>
        </p:nvGraphicFramePr>
        <p:xfrm>
          <a:off x="952500" y="1809750"/>
          <a:ext cx="3000000" cy="3000000"/>
        </p:xfrm>
        <a:graphic>
          <a:graphicData uri="http://schemas.openxmlformats.org/drawingml/2006/table">
            <a:tbl>
              <a:tblPr>
                <a:noFill/>
                <a:tableStyleId>{9BE4804E-2B94-462B-B98F-E821491819FD}</a:tableStyleId>
              </a:tblPr>
              <a:tblGrid>
                <a:gridCol w="2013425"/>
                <a:gridCol w="522557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Core i3 7100</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chemeClr val="dk1"/>
                          </a:solidFill>
                          <a:highlight>
                            <a:srgbClr val="F5F5F5"/>
                          </a:highlight>
                          <a:latin typeface="Roboto"/>
                          <a:ea typeface="Roboto"/>
                          <a:cs typeface="Roboto"/>
                          <a:sym typeface="Roboto"/>
                        </a:rPr>
                        <a:t>H310M-E </a:t>
                      </a:r>
                      <a:endParaRPr sz="1400" u="none" cap="none" strike="noStrike">
                        <a:latin typeface="Open Sans"/>
                        <a:ea typeface="Open Sans"/>
                        <a:cs typeface="Open Sans"/>
                        <a:sym typeface="Open Sans"/>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8GB 1x8GB HyperX HX424C15FB3/8</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Seagate Barracuda ST1000DM010 1TB</a:t>
                      </a:r>
                      <a:endParaRPr sz="1400" u="none" cap="none" strike="noStrike">
                        <a:latin typeface="Open Sans"/>
                        <a:ea typeface="Open Sans"/>
                        <a:cs typeface="Open Sans"/>
                        <a:sym typeface="Open Sans"/>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9"/>
          <p:cNvSpPr txBox="1"/>
          <p:nvPr/>
        </p:nvSpPr>
        <p:spPr>
          <a:xfrm>
            <a:off x="626950" y="608050"/>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baja - AMD</a:t>
            </a:r>
            <a:endParaRPr b="1" i="0" sz="3000" u="none" cap="none" strike="noStrike">
              <a:solidFill>
                <a:srgbClr val="EC183F"/>
              </a:solidFill>
              <a:latin typeface="Rajdhani"/>
              <a:ea typeface="Rajdhani"/>
              <a:cs typeface="Rajdhani"/>
              <a:sym typeface="Rajdhani"/>
            </a:endParaRPr>
          </a:p>
        </p:txBody>
      </p:sp>
      <p:sp>
        <p:nvSpPr>
          <p:cNvPr id="162" name="Google Shape;162;p39"/>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163" name="Google Shape;163;p39"/>
          <p:cNvSpPr txBox="1"/>
          <p:nvPr/>
        </p:nvSpPr>
        <p:spPr>
          <a:xfrm>
            <a:off x="1020650" y="1759275"/>
            <a:ext cx="2994900" cy="2439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64" name="Google Shape;164;p39"/>
          <p:cNvGraphicFramePr/>
          <p:nvPr/>
        </p:nvGraphicFramePr>
        <p:xfrm>
          <a:off x="952500" y="1809750"/>
          <a:ext cx="3000000" cy="3000000"/>
        </p:xfrm>
        <a:graphic>
          <a:graphicData uri="http://schemas.openxmlformats.org/drawingml/2006/table">
            <a:tbl>
              <a:tblPr>
                <a:noFill/>
                <a:tableStyleId>{9BE4804E-2B94-462B-B98F-E821491819FD}</a:tableStyleId>
              </a:tblPr>
              <a:tblGrid>
                <a:gridCol w="2004025"/>
                <a:gridCol w="523497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Ryzen 3 2200g</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Gigabyte a320m-s2h</a:t>
                      </a:r>
                      <a:endParaRPr sz="1400" u="none" cap="none" strike="noStrike">
                        <a:latin typeface="Open Sans"/>
                        <a:ea typeface="Open Sans"/>
                        <a:cs typeface="Open Sans"/>
                        <a:sym typeface="Open Sans"/>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Hyperx Fury 8gb (1x8gb) 3200mhz Ddr4 Memoria Ram</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Clr>
                          <a:schemeClr val="dk1"/>
                        </a:buClr>
                        <a:buSzPts val="1400"/>
                        <a:buFont typeface="Arial"/>
                        <a:buNone/>
                      </a:pPr>
                      <a:r>
                        <a:rPr lang="es">
                          <a:solidFill>
                            <a:schemeClr val="dk1"/>
                          </a:solidFill>
                          <a:latin typeface="Open Sans"/>
                          <a:ea typeface="Open Sans"/>
                          <a:cs typeface="Open Sans"/>
                          <a:sym typeface="Open Sans"/>
                        </a:rPr>
                        <a:t>Disco Duro Sata Para Pc 1tb Tera Seagate Barracuda Interno</a:t>
                      </a:r>
                      <a:endParaRPr sz="1400" u="none" cap="none" strike="noStrike">
                        <a:latin typeface="Open Sans"/>
                        <a:ea typeface="Open Sans"/>
                        <a:cs typeface="Open Sans"/>
                        <a:sym typeface="Open Sans"/>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40"/>
          <p:cNvSpPr txBox="1"/>
          <p:nvPr/>
        </p:nvSpPr>
        <p:spPr>
          <a:xfrm>
            <a:off x="626950" y="614400"/>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baja </a:t>
            </a:r>
            <a:endParaRPr b="1" i="0" sz="3000" u="none" cap="none" strike="noStrike">
              <a:solidFill>
                <a:srgbClr val="EC183F"/>
              </a:solidFill>
              <a:latin typeface="Rajdhani"/>
              <a:ea typeface="Rajdhani"/>
              <a:cs typeface="Rajdhani"/>
              <a:sym typeface="Rajdhani"/>
            </a:endParaRPr>
          </a:p>
        </p:txBody>
      </p:sp>
      <p:sp>
        <p:nvSpPr>
          <p:cNvPr id="170" name="Google Shape;170;p40"/>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171" name="Google Shape;171;p40"/>
          <p:cNvSpPr txBox="1"/>
          <p:nvPr/>
        </p:nvSpPr>
        <p:spPr>
          <a:xfrm>
            <a:off x="1020650" y="1759275"/>
            <a:ext cx="2994900" cy="2439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72" name="Google Shape;172;p40"/>
          <p:cNvGraphicFramePr/>
          <p:nvPr/>
        </p:nvGraphicFramePr>
        <p:xfrm>
          <a:off x="952500" y="2114550"/>
          <a:ext cx="3000000" cy="3000000"/>
        </p:xfrm>
        <a:graphic>
          <a:graphicData uri="http://schemas.openxmlformats.org/drawingml/2006/table">
            <a:tbl>
              <a:tblPr>
                <a:noFill/>
                <a:tableStyleId>{9BE4804E-2B94-462B-B98F-E821491819FD}</a:tableStyleId>
              </a:tblPr>
              <a:tblGrid>
                <a:gridCol w="1938175"/>
                <a:gridCol w="530082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Ryzen 3 3200g</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Asus Prime A320m K</a:t>
                      </a:r>
                      <a:endParaRPr sz="1400" u="none" cap="none" strike="noStrike">
                        <a:latin typeface="Open Sans"/>
                        <a:ea typeface="Open Sans"/>
                        <a:cs typeface="Open Sans"/>
                        <a:sym typeface="Open Sans"/>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Memoria RAM XLR8 gamer color Negro/Rojo 8GB 1x8GB PNY MD8GD43200XR</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SOLIDO SATA (SSD) 250GB W.DIGITAL BLUE</a:t>
                      </a:r>
                      <a:endParaRPr sz="1400" u="none" cap="none" strike="noStrike">
                        <a:latin typeface="Open Sans"/>
                        <a:ea typeface="Open Sans"/>
                        <a:cs typeface="Open Sans"/>
                        <a:sym typeface="Open Sans"/>
                      </a:endParaRPr>
                    </a:p>
                  </a:txBody>
                  <a:tcPr marT="91425" marB="91425" marR="91425" marL="91425"/>
                </a:tc>
              </a:tr>
            </a:tbl>
          </a:graphicData>
        </a:graphic>
      </p:graphicFrame>
      <p:sp>
        <p:nvSpPr>
          <p:cNvPr id="173" name="Google Shape;173;p40"/>
          <p:cNvSpPr txBox="1"/>
          <p:nvPr/>
        </p:nvSpPr>
        <p:spPr>
          <a:xfrm>
            <a:off x="626950" y="1534325"/>
            <a:ext cx="8070600" cy="2754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Esta computadora debe ser armada a libre criterio del estudiante.</a:t>
            </a:r>
            <a:endParaRPr b="0" i="0" sz="1600" u="none" cap="none" strike="noStrike">
              <a:solidFill>
                <a:srgbClr val="434343"/>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41"/>
          <p:cNvSpPr txBox="1"/>
          <p:nvPr/>
        </p:nvSpPr>
        <p:spPr>
          <a:xfrm>
            <a:off x="626950"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media</a:t>
            </a:r>
            <a:endParaRPr b="1" i="0" sz="3000" u="none" cap="none" strike="noStrike">
              <a:solidFill>
                <a:srgbClr val="EC183F"/>
              </a:solidFill>
              <a:latin typeface="Rajdhani"/>
              <a:ea typeface="Rajdhani"/>
              <a:cs typeface="Rajdhani"/>
              <a:sym typeface="Rajdhani"/>
            </a:endParaRPr>
          </a:p>
        </p:txBody>
      </p:sp>
      <p:sp>
        <p:nvSpPr>
          <p:cNvPr id="179" name="Google Shape;179;p41"/>
          <p:cNvSpPr txBox="1"/>
          <p:nvPr/>
        </p:nvSpPr>
        <p:spPr>
          <a:xfrm>
            <a:off x="637200" y="14621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b="0" i="0" sz="1600" u="none" cap="none" strike="noStrike">
              <a:solidFill>
                <a:srgbClr val="434343"/>
              </a:solidFill>
              <a:latin typeface="Open Sans"/>
              <a:ea typeface="Open Sans"/>
              <a:cs typeface="Open Sans"/>
              <a:sym typeface="Open Sans"/>
            </a:endParaRPr>
          </a:p>
        </p:txBody>
      </p:sp>
      <p:pic>
        <p:nvPicPr>
          <p:cNvPr id="180" name="Google Shape;180;p41"/>
          <p:cNvPicPr preferRelativeResize="0"/>
          <p:nvPr/>
        </p:nvPicPr>
        <p:blipFill rotWithShape="1">
          <a:blip r:embed="rId3">
            <a:alphaModFix/>
          </a:blip>
          <a:srcRect b="0" l="0" r="0" t="0"/>
          <a:stretch/>
        </p:blipFill>
        <p:spPr>
          <a:xfrm>
            <a:off x="4045850" y="1156575"/>
            <a:ext cx="5098148" cy="286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42"/>
          <p:cNvSpPr txBox="1"/>
          <p:nvPr/>
        </p:nvSpPr>
        <p:spPr>
          <a:xfrm>
            <a:off x="626950"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media - Intel</a:t>
            </a:r>
            <a:endParaRPr b="1" i="0" sz="3000" u="none" cap="none" strike="noStrike">
              <a:solidFill>
                <a:srgbClr val="EC183F"/>
              </a:solidFill>
              <a:latin typeface="Rajdhani"/>
              <a:ea typeface="Rajdhani"/>
              <a:cs typeface="Rajdhani"/>
              <a:sym typeface="Rajdhani"/>
            </a:endParaRPr>
          </a:p>
        </p:txBody>
      </p:sp>
      <p:sp>
        <p:nvSpPr>
          <p:cNvPr id="186" name="Google Shape;186;p42"/>
          <p:cNvSpPr txBox="1"/>
          <p:nvPr/>
        </p:nvSpPr>
        <p:spPr>
          <a:xfrm>
            <a:off x="806450" y="1534325"/>
            <a:ext cx="3615000" cy="4872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187" name="Google Shape;187;p42"/>
          <p:cNvSpPr txBox="1"/>
          <p:nvPr/>
        </p:nvSpPr>
        <p:spPr>
          <a:xfrm>
            <a:off x="1020650" y="1759275"/>
            <a:ext cx="29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88" name="Google Shape;188;p42"/>
          <p:cNvGraphicFramePr/>
          <p:nvPr/>
        </p:nvGraphicFramePr>
        <p:xfrm>
          <a:off x="952500" y="1809750"/>
          <a:ext cx="3000000" cy="3000000"/>
        </p:xfrm>
        <a:graphic>
          <a:graphicData uri="http://schemas.openxmlformats.org/drawingml/2006/table">
            <a:tbl>
              <a:tblPr>
                <a:noFill/>
                <a:tableStyleId>{9BE4804E-2B94-462B-B98F-E821491819FD}</a:tableStyleId>
              </a:tblPr>
              <a:tblGrid>
                <a:gridCol w="2051050"/>
                <a:gridCol w="518795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200">
                          <a:solidFill>
                            <a:schemeClr val="dk1"/>
                          </a:solidFill>
                          <a:highlight>
                            <a:srgbClr val="F5F5F5"/>
                          </a:highlight>
                          <a:latin typeface="Roboto"/>
                          <a:ea typeface="Roboto"/>
                          <a:cs typeface="Roboto"/>
                          <a:sym typeface="Roboto"/>
                        </a:rPr>
                        <a:t>INTEL CORE i5 9400</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Board Gigabyte H310</a:t>
                      </a:r>
                      <a:endParaRPr sz="1400" u="none" cap="none" strike="noStrike">
                        <a:latin typeface="Open Sans"/>
                        <a:ea typeface="Open Sans"/>
                        <a:cs typeface="Open Sans"/>
                        <a:sym typeface="Open Sans"/>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Memoria RAM Trident Z RGB gamer 16GB 2x8GB G.Skill F4-3200C16D-16GTZR</a:t>
                      </a:r>
                      <a:endParaRPr>
                        <a:latin typeface="Open Sans"/>
                        <a:ea typeface="Open Sans"/>
                        <a:cs typeface="Open Sans"/>
                        <a:sym typeface="Open Sans"/>
                      </a:endParaRPr>
                    </a:p>
                  </a:txBody>
                  <a:tcPr marT="91425" marB="91425" marR="91425" marL="91425">
                    <a:solidFill>
                      <a:srgbClr val="EFEFEF"/>
                    </a:solidFill>
                  </a:tcPr>
                </a:tc>
              </a:tr>
              <a:tr h="515525">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SOLIDO SATA (SSD) 1TB WESTERN DIGITAL GREEN</a:t>
                      </a:r>
                      <a:endParaRPr sz="1400" u="none" cap="none" strike="noStrike">
                        <a:latin typeface="Open Sans"/>
                        <a:ea typeface="Open Sans"/>
                        <a:cs typeface="Open Sans"/>
                        <a:sym typeface="Open Sans"/>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GPU</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GeForce GT 1030 2GD4 LP OC</a:t>
                      </a:r>
                      <a:endParaRPr sz="1400" u="none" cap="none" strike="noStrike">
                        <a:latin typeface="Open Sans"/>
                        <a:ea typeface="Open Sans"/>
                        <a:cs typeface="Open Sans"/>
                        <a:sym typeface="Open Sans"/>
                      </a:endParaRPr>
                    </a:p>
                  </a:txBody>
                  <a:tcPr marT="91425" marB="91425" marR="91425" marL="91425">
                    <a:solidFill>
                      <a:srgbClr val="EFEFEF"/>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43"/>
          <p:cNvSpPr txBox="1"/>
          <p:nvPr/>
        </p:nvSpPr>
        <p:spPr>
          <a:xfrm>
            <a:off x="617525"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media - AMD</a:t>
            </a:r>
            <a:endParaRPr b="1" i="0" sz="3000" u="none" cap="none" strike="noStrike">
              <a:solidFill>
                <a:srgbClr val="EC183F"/>
              </a:solidFill>
              <a:latin typeface="Rajdhani"/>
              <a:ea typeface="Rajdhani"/>
              <a:cs typeface="Rajdhani"/>
              <a:sym typeface="Rajdhani"/>
            </a:endParaRPr>
          </a:p>
        </p:txBody>
      </p:sp>
      <p:sp>
        <p:nvSpPr>
          <p:cNvPr id="194" name="Google Shape;194;p43"/>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195" name="Google Shape;195;p43"/>
          <p:cNvSpPr txBox="1"/>
          <p:nvPr/>
        </p:nvSpPr>
        <p:spPr>
          <a:xfrm>
            <a:off x="1020650" y="1759275"/>
            <a:ext cx="29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96" name="Google Shape;196;p43"/>
          <p:cNvGraphicFramePr/>
          <p:nvPr/>
        </p:nvGraphicFramePr>
        <p:xfrm>
          <a:off x="952500" y="1809750"/>
          <a:ext cx="3000000" cy="3000000"/>
        </p:xfrm>
        <a:graphic>
          <a:graphicData uri="http://schemas.openxmlformats.org/drawingml/2006/table">
            <a:tbl>
              <a:tblPr>
                <a:noFill/>
                <a:tableStyleId>{9BE4804E-2B94-462B-B98F-E821491819FD}</a:tableStyleId>
              </a:tblPr>
              <a:tblGrid>
                <a:gridCol w="1891200"/>
                <a:gridCol w="53478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s">
                          <a:latin typeface="Open Sans"/>
                          <a:ea typeface="Open Sans"/>
                          <a:cs typeface="Open Sans"/>
                          <a:sym typeface="Open Sans"/>
                        </a:rPr>
                        <a:t>Ryzen 5 3400g</a:t>
                      </a:r>
                      <a:endParaRPr>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A320M Asrock</a:t>
                      </a:r>
                      <a:endParaRPr sz="1400" u="none" cap="none" strike="noStrike">
                        <a:latin typeface="Open Sans"/>
                        <a:ea typeface="Open Sans"/>
                        <a:cs typeface="Open Sans"/>
                        <a:sym typeface="Open Sans"/>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DDR4 16G (3200) PNY XRL8</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SOLIDO SATA (SSD) 1TB GIGABYTE</a:t>
                      </a:r>
                      <a:endParaRPr sz="1400" u="none" cap="none" strike="noStrike">
                        <a:latin typeface="Open Sans"/>
                        <a:ea typeface="Open Sans"/>
                        <a:cs typeface="Open Sans"/>
                        <a:sym typeface="Open Sans"/>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GPU</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Tarjeta De Video Nvidia Asus 1030 2gb</a:t>
                      </a:r>
                      <a:endParaRPr sz="1400" u="none" cap="none" strike="noStrike">
                        <a:latin typeface="Open Sans"/>
                        <a:ea typeface="Open Sans"/>
                        <a:cs typeface="Open Sans"/>
                        <a:sym typeface="Open Sans"/>
                      </a:endParaRPr>
                    </a:p>
                  </a:txBody>
                  <a:tcPr marT="91425" marB="91425" marR="91425" marL="91425">
                    <a:solidFill>
                      <a:srgbClr val="EFEFEF"/>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44"/>
          <p:cNvSpPr txBox="1"/>
          <p:nvPr/>
        </p:nvSpPr>
        <p:spPr>
          <a:xfrm>
            <a:off x="636350"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media </a:t>
            </a:r>
            <a:endParaRPr b="1" i="0" sz="3000" u="none" cap="none" strike="noStrike">
              <a:solidFill>
                <a:srgbClr val="EC183F"/>
              </a:solidFill>
              <a:latin typeface="Rajdhani"/>
              <a:ea typeface="Rajdhani"/>
              <a:cs typeface="Rajdhani"/>
              <a:sym typeface="Rajdhani"/>
            </a:endParaRPr>
          </a:p>
        </p:txBody>
      </p:sp>
      <p:sp>
        <p:nvSpPr>
          <p:cNvPr id="202" name="Google Shape;202;p44"/>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203" name="Google Shape;203;p44"/>
          <p:cNvSpPr txBox="1"/>
          <p:nvPr/>
        </p:nvSpPr>
        <p:spPr>
          <a:xfrm>
            <a:off x="1020650" y="1759275"/>
            <a:ext cx="29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04" name="Google Shape;204;p44"/>
          <p:cNvGraphicFramePr/>
          <p:nvPr/>
        </p:nvGraphicFramePr>
        <p:xfrm>
          <a:off x="952500" y="2114550"/>
          <a:ext cx="3000000" cy="3000000"/>
        </p:xfrm>
        <a:graphic>
          <a:graphicData uri="http://schemas.openxmlformats.org/drawingml/2006/table">
            <a:tbl>
              <a:tblPr>
                <a:noFill/>
                <a:tableStyleId>{9BE4804E-2B94-462B-B98F-E821491819FD}</a:tableStyleId>
              </a:tblPr>
              <a:tblGrid>
                <a:gridCol w="1900600"/>
                <a:gridCol w="53384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t>AMD RYZEN 5 3600 SEXTA CORE</a:t>
                      </a:r>
                      <a:endParaRPr sz="1400" u="none" cap="none" strike="noStrike"/>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t>Asrock B450m Pro4</a:t>
                      </a:r>
                      <a:endParaRPr sz="1400" u="none" cap="none" strike="noStrike"/>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t>MEMORIA RAM PNY 8GB DDR4 3200MHz</a:t>
                      </a:r>
                      <a:endParaRPr sz="1400" u="none" cap="none" strike="noStrike"/>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t>SOLIDO SATA (SSD) 1TB CRUCIAL BX500</a:t>
                      </a:r>
                      <a:endParaRPr sz="1400" u="none" cap="none" strike="noStrike"/>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GPU</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t>Ta</a:t>
                      </a:r>
                      <a:r>
                        <a:rPr lang="es"/>
                        <a:t>rjeta de video AMD ASRock Phantom Gaming Radeon RX 500 Series RX 550 PHANTOM G R RX550 2G 2GB</a:t>
                      </a:r>
                      <a:endParaRPr sz="1400" u="none" cap="none" strike="noStrike"/>
                    </a:p>
                  </a:txBody>
                  <a:tcPr marT="91425" marB="91425" marR="91425" marL="91425">
                    <a:solidFill>
                      <a:srgbClr val="EFEFEF"/>
                    </a:solidFill>
                  </a:tcPr>
                </a:tc>
              </a:tr>
            </a:tbl>
          </a:graphicData>
        </a:graphic>
      </p:graphicFrame>
      <p:sp>
        <p:nvSpPr>
          <p:cNvPr id="205" name="Google Shape;205;p44"/>
          <p:cNvSpPr txBox="1"/>
          <p:nvPr/>
        </p:nvSpPr>
        <p:spPr>
          <a:xfrm>
            <a:off x="636350" y="1534325"/>
            <a:ext cx="8070600" cy="2754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1100"/>
              <a:buFont typeface="Arial"/>
              <a:buNone/>
            </a:pPr>
            <a:r>
              <a:rPr b="0" i="0" lang="es" sz="1600" u="none" cap="none" strike="noStrike">
                <a:solidFill>
                  <a:srgbClr val="434343"/>
                </a:solidFill>
                <a:latin typeface="Open Sans"/>
                <a:ea typeface="Open Sans"/>
                <a:cs typeface="Open Sans"/>
                <a:sym typeface="Open Sans"/>
              </a:rPr>
              <a:t>Esta computadora debe ser armada a libre criterio del estudiante.</a:t>
            </a:r>
            <a:endParaRPr b="0" i="0" sz="1600" u="none" cap="none" strike="noStrike">
              <a:solidFill>
                <a:srgbClr val="434343"/>
              </a:solidFill>
              <a:latin typeface="Open Sans"/>
              <a:ea typeface="Open Sans"/>
              <a:cs typeface="Open Sans"/>
              <a:sym typeface="Open Sans"/>
            </a:endParaRPr>
          </a:p>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45"/>
          <p:cNvSpPr txBox="1"/>
          <p:nvPr/>
        </p:nvSpPr>
        <p:spPr>
          <a:xfrm>
            <a:off x="626950"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alta</a:t>
            </a:r>
            <a:endParaRPr b="1" i="0" sz="3000" u="none" cap="none" strike="noStrike">
              <a:solidFill>
                <a:srgbClr val="EC183F"/>
              </a:solidFill>
              <a:latin typeface="Rajdhani"/>
              <a:ea typeface="Rajdhani"/>
              <a:cs typeface="Rajdhani"/>
              <a:sym typeface="Rajdhani"/>
            </a:endParaRPr>
          </a:p>
        </p:txBody>
      </p:sp>
      <p:sp>
        <p:nvSpPr>
          <p:cNvPr id="211" name="Google Shape;211;p45"/>
          <p:cNvSpPr txBox="1"/>
          <p:nvPr/>
        </p:nvSpPr>
        <p:spPr>
          <a:xfrm>
            <a:off x="637200" y="14621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b="0" i="0" sz="1600" u="none" cap="none" strike="noStrike">
              <a:solidFill>
                <a:srgbClr val="434343"/>
              </a:solidFill>
              <a:latin typeface="Open Sans"/>
              <a:ea typeface="Open Sans"/>
              <a:cs typeface="Open Sans"/>
              <a:sym typeface="Open Sans"/>
            </a:endParaRPr>
          </a:p>
        </p:txBody>
      </p:sp>
      <p:pic>
        <p:nvPicPr>
          <p:cNvPr id="212" name="Google Shape;212;p45"/>
          <p:cNvPicPr preferRelativeResize="0"/>
          <p:nvPr/>
        </p:nvPicPr>
        <p:blipFill rotWithShape="1">
          <a:blip r:embed="rId3">
            <a:alphaModFix/>
          </a:blip>
          <a:srcRect b="0" l="0" r="0" t="0"/>
          <a:stretch/>
        </p:blipFill>
        <p:spPr>
          <a:xfrm>
            <a:off x="3786636" y="1152101"/>
            <a:ext cx="5357363" cy="301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6"/>
          <p:cNvSpPr txBox="1"/>
          <p:nvPr/>
        </p:nvSpPr>
        <p:spPr>
          <a:xfrm>
            <a:off x="636375"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alta - Intel</a:t>
            </a:r>
            <a:endParaRPr b="1" i="0" sz="3000" u="none" cap="none" strike="noStrike">
              <a:solidFill>
                <a:srgbClr val="EC183F"/>
              </a:solidFill>
              <a:latin typeface="Rajdhani"/>
              <a:ea typeface="Rajdhani"/>
              <a:cs typeface="Rajdhani"/>
              <a:sym typeface="Rajdhani"/>
            </a:endParaRPr>
          </a:p>
        </p:txBody>
      </p:sp>
      <p:sp>
        <p:nvSpPr>
          <p:cNvPr id="218" name="Google Shape;218;p46"/>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219" name="Google Shape;219;p46"/>
          <p:cNvSpPr txBox="1"/>
          <p:nvPr/>
        </p:nvSpPr>
        <p:spPr>
          <a:xfrm>
            <a:off x="1020650" y="1759275"/>
            <a:ext cx="29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20" name="Google Shape;220;p46"/>
          <p:cNvGraphicFramePr/>
          <p:nvPr/>
        </p:nvGraphicFramePr>
        <p:xfrm>
          <a:off x="952500" y="1809750"/>
          <a:ext cx="3000000" cy="3000000"/>
        </p:xfrm>
        <a:graphic>
          <a:graphicData uri="http://schemas.openxmlformats.org/drawingml/2006/table">
            <a:tbl>
              <a:tblPr>
                <a:noFill/>
                <a:tableStyleId>{9BE4804E-2B94-462B-B98F-E821491819FD}</a:tableStyleId>
              </a:tblPr>
              <a:tblGrid>
                <a:gridCol w="2051025"/>
                <a:gridCol w="518797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Core i7-10700</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BOARD H410M</a:t>
                      </a:r>
                      <a:endParaRPr sz="1400" u="none" cap="none" strike="noStrike">
                        <a:latin typeface="Open Sans"/>
                        <a:ea typeface="Open Sans"/>
                        <a:cs typeface="Open Sans"/>
                        <a:sym typeface="Open Sans"/>
                      </a:endParaRPr>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Memoria Ram Ddr4 16gb Hyper Fury X 3200mhz Single Pack Pc x2</a:t>
                      </a:r>
                      <a:endParaRPr sz="1400" u="none" cap="none" strike="noStrike">
                        <a:latin typeface="Open Sans"/>
                        <a:ea typeface="Open Sans"/>
                        <a:cs typeface="Open Sans"/>
                        <a:sym typeface="Open Sans"/>
                      </a:endParaRPr>
                    </a:p>
                  </a:txBody>
                  <a:tcPr marT="91425" marB="91425" marR="91425" marL="91425">
                    <a:solidFill>
                      <a:srgbClr val="EFEFEF"/>
                    </a:solidFill>
                  </a:tcPr>
                </a:tc>
              </a:tr>
              <a:tr h="496725">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SOLIDO (M2) NVMe 1TB GIGABYTE (2500x2100)</a:t>
                      </a:r>
                      <a:endParaRPr sz="1400" u="none" cap="none" strike="noStrike">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Open Sans"/>
                        <a:ea typeface="Open Sans"/>
                        <a:cs typeface="Open Sans"/>
                        <a:sym typeface="Open Sans"/>
                      </a:endParaRPr>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GPU</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spcBef>
                          <a:spcPts val="0"/>
                        </a:spcBef>
                        <a:spcAft>
                          <a:spcPts val="0"/>
                        </a:spcAft>
                        <a:buClr>
                          <a:schemeClr val="dk1"/>
                        </a:buClr>
                        <a:buSzPts val="1400"/>
                        <a:buFont typeface="Arial"/>
                        <a:buNone/>
                      </a:pPr>
                      <a:r>
                        <a:rPr lang="es">
                          <a:solidFill>
                            <a:schemeClr val="dk1"/>
                          </a:solidFill>
                          <a:latin typeface="Open Sans"/>
                          <a:ea typeface="Open Sans"/>
                          <a:cs typeface="Open Sans"/>
                          <a:sym typeface="Open Sans"/>
                        </a:rPr>
                        <a:t>ASUS GeForce RTX 2060</a:t>
                      </a:r>
                      <a:endParaRPr sz="1400" u="none" cap="none" strike="noStrike">
                        <a:latin typeface="Open Sans"/>
                        <a:ea typeface="Open Sans"/>
                        <a:cs typeface="Open Sans"/>
                        <a:sym typeface="Open Sans"/>
                      </a:endParaRPr>
                    </a:p>
                  </a:txBody>
                  <a:tcPr marT="91425" marB="91425" marR="91425" marL="91425">
                    <a:solidFill>
                      <a:srgbClr val="EFEFEF"/>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7"/>
          <p:cNvSpPr txBox="1"/>
          <p:nvPr/>
        </p:nvSpPr>
        <p:spPr>
          <a:xfrm>
            <a:off x="636325"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alta - AMD</a:t>
            </a:r>
            <a:endParaRPr b="1" i="0" sz="3000" u="none" cap="none" strike="noStrike">
              <a:solidFill>
                <a:srgbClr val="EC183F"/>
              </a:solidFill>
              <a:latin typeface="Rajdhani"/>
              <a:ea typeface="Rajdhani"/>
              <a:cs typeface="Rajdhani"/>
              <a:sym typeface="Rajdhani"/>
            </a:endParaRPr>
          </a:p>
        </p:txBody>
      </p:sp>
      <p:sp>
        <p:nvSpPr>
          <p:cNvPr id="226" name="Google Shape;226;p47"/>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227" name="Google Shape;227;p47"/>
          <p:cNvSpPr txBox="1"/>
          <p:nvPr/>
        </p:nvSpPr>
        <p:spPr>
          <a:xfrm>
            <a:off x="1020650" y="1759275"/>
            <a:ext cx="29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28" name="Google Shape;228;p47"/>
          <p:cNvGraphicFramePr/>
          <p:nvPr/>
        </p:nvGraphicFramePr>
        <p:xfrm>
          <a:off x="952500" y="1809750"/>
          <a:ext cx="3000000" cy="3000000"/>
        </p:xfrm>
        <a:graphic>
          <a:graphicData uri="http://schemas.openxmlformats.org/drawingml/2006/table">
            <a:tbl>
              <a:tblPr>
                <a:noFill/>
                <a:tableStyleId>{9BE4804E-2B94-462B-B98F-E821491819FD}</a:tableStyleId>
              </a:tblPr>
              <a:tblGrid>
                <a:gridCol w="1919400"/>
                <a:gridCol w="53196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Amd Ryzen 7 3800xt</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t>BOARD AMD A520M</a:t>
                      </a:r>
                      <a:endParaRPr sz="1400" u="none" cap="none" strike="noStrike"/>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t>RAM DDR4 16GB BLINDADA 3000MHZ 2X16GB</a:t>
                      </a:r>
                      <a:endParaRPr sz="1400" u="none" cap="none" strike="noStrike"/>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t>SOLIDO (M2) NVMe 1TB XPG S40G RGB(3500x3000)</a:t>
                      </a:r>
                      <a:endParaRPr sz="1400" u="none" cap="none" strike="noStrike"/>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GPU</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t>Geforce Rtx 2080 Ti</a:t>
                      </a:r>
                      <a:endParaRPr sz="1400" u="none" cap="none" strike="noStrike"/>
                    </a:p>
                  </a:txBody>
                  <a:tcPr marT="91425" marB="91425" marR="91425" marL="91425">
                    <a:solidFill>
                      <a:srgbClr val="EFEFEF"/>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1" name="Shape 91"/>
        <p:cNvGrpSpPr/>
        <p:nvPr/>
      </p:nvGrpSpPr>
      <p:grpSpPr>
        <a:xfrm>
          <a:off x="0" y="0"/>
          <a:ext cx="0" cy="0"/>
          <a:chOff x="0" y="0"/>
          <a:chExt cx="0" cy="0"/>
        </a:xfrm>
      </p:grpSpPr>
      <p:sp>
        <p:nvSpPr>
          <p:cNvPr id="92" name="Google Shape;92;p30"/>
          <p:cNvSpPr txBox="1"/>
          <p:nvPr/>
        </p:nvSpPr>
        <p:spPr>
          <a:xfrm>
            <a:off x="3897550" y="1527975"/>
            <a:ext cx="4856400" cy="3067200"/>
          </a:xfrm>
          <a:prstGeom prst="rect">
            <a:avLst/>
          </a:prstGeom>
          <a:noFill/>
          <a:ln>
            <a:noFill/>
          </a:ln>
        </p:spPr>
        <p:txBody>
          <a:bodyPr anchorCtr="0" anchor="ctr" bIns="45700" lIns="91425" spcFirstLastPara="1" rIns="91425" wrap="square" tIns="45700">
            <a:noAutofit/>
          </a:bodyPr>
          <a:lstStyle/>
          <a:p>
            <a:pPr indent="-355600" lvl="0" marL="457200" marR="0" rtl="0" algn="l">
              <a:lnSpc>
                <a:spcPct val="130000"/>
              </a:lnSpc>
              <a:spcBef>
                <a:spcPts val="0"/>
              </a:spcBef>
              <a:spcAft>
                <a:spcPts val="0"/>
              </a:spcAft>
              <a:buClr>
                <a:srgbClr val="434343"/>
              </a:buClr>
              <a:buSzPts val="2000"/>
              <a:buFont typeface="Open Sans"/>
              <a:buAutoNum type="arabicPeriod"/>
            </a:pPr>
            <a:r>
              <a:rPr b="1" i="0" lang="es" sz="2000" u="sng" cap="none" strike="noStrike">
                <a:solidFill>
                  <a:schemeClr val="hlink"/>
                </a:solidFill>
                <a:latin typeface="Open Sans"/>
                <a:ea typeface="Open Sans"/>
                <a:cs typeface="Open Sans"/>
                <a:sym typeface="Open Sans"/>
                <a:hlinkClick action="ppaction://hlinkshowjump?jump=nextslide"/>
              </a:rPr>
              <a:t>Consigna</a:t>
            </a:r>
            <a:endParaRPr b="1" i="0" sz="2000" u="none" cap="none" strike="noStrike">
              <a:solidFill>
                <a:srgbClr val="434343"/>
              </a:solidFill>
              <a:latin typeface="Open Sans"/>
              <a:ea typeface="Open Sans"/>
              <a:cs typeface="Open Sans"/>
              <a:sym typeface="Open Sans"/>
            </a:endParaRPr>
          </a:p>
          <a:p>
            <a:pPr indent="-355600" lvl="0" marL="457200" marR="0" rtl="0" algn="l">
              <a:lnSpc>
                <a:spcPct val="130000"/>
              </a:lnSpc>
              <a:spcBef>
                <a:spcPts val="0"/>
              </a:spcBef>
              <a:spcAft>
                <a:spcPts val="0"/>
              </a:spcAft>
              <a:buClr>
                <a:srgbClr val="434343"/>
              </a:buClr>
              <a:buSzPts val="2000"/>
              <a:buFont typeface="Open Sans"/>
              <a:buAutoNum type="arabicPeriod"/>
            </a:pPr>
            <a:r>
              <a:rPr b="1" i="0" lang="es" sz="2000" u="sng" cap="none" strike="noStrike">
                <a:solidFill>
                  <a:schemeClr val="hlink"/>
                </a:solidFill>
                <a:latin typeface="Open Sans"/>
                <a:ea typeface="Open Sans"/>
                <a:cs typeface="Open Sans"/>
                <a:sym typeface="Open Sans"/>
                <a:hlinkClick action="ppaction://hlinksldjump" r:id="rId3"/>
              </a:rPr>
              <a:t>Detalles</a:t>
            </a:r>
            <a:endParaRPr b="1" i="0" sz="2000" u="none" cap="none" strike="noStrike">
              <a:solidFill>
                <a:srgbClr val="434343"/>
              </a:solidFill>
              <a:latin typeface="Open Sans"/>
              <a:ea typeface="Open Sans"/>
              <a:cs typeface="Open Sans"/>
              <a:sym typeface="Open Sans"/>
            </a:endParaRPr>
          </a:p>
          <a:p>
            <a:pPr indent="-355600" lvl="0" marL="457200" marR="0" rtl="0" algn="l">
              <a:lnSpc>
                <a:spcPct val="130000"/>
              </a:lnSpc>
              <a:spcBef>
                <a:spcPts val="0"/>
              </a:spcBef>
              <a:spcAft>
                <a:spcPts val="0"/>
              </a:spcAft>
              <a:buClr>
                <a:srgbClr val="434343"/>
              </a:buClr>
              <a:buSzPts val="2000"/>
              <a:buFont typeface="Open Sans"/>
              <a:buAutoNum type="arabicPeriod"/>
            </a:pPr>
            <a:r>
              <a:rPr b="1" i="0" lang="es" sz="2000" u="sng" cap="none" strike="noStrike">
                <a:solidFill>
                  <a:schemeClr val="hlink"/>
                </a:solidFill>
                <a:latin typeface="Open Sans"/>
                <a:ea typeface="Open Sans"/>
                <a:cs typeface="Open Sans"/>
                <a:sym typeface="Open Sans"/>
                <a:hlinkClick action="ppaction://hlinksldjump" r:id="rId4"/>
              </a:rPr>
              <a:t>Especificaciones de equipos</a:t>
            </a:r>
            <a:endParaRPr b="1" i="0" sz="2000" u="none" cap="none" strike="noStrike">
              <a:solidFill>
                <a:srgbClr val="434343"/>
              </a:solidFill>
              <a:latin typeface="Open Sans"/>
              <a:ea typeface="Open Sans"/>
              <a:cs typeface="Open Sans"/>
              <a:sym typeface="Open Sans"/>
            </a:endParaRPr>
          </a:p>
          <a:p>
            <a:pPr indent="-355600" lvl="0" marL="457200" marR="0" rtl="0" algn="l">
              <a:lnSpc>
                <a:spcPct val="130000"/>
              </a:lnSpc>
              <a:spcBef>
                <a:spcPts val="0"/>
              </a:spcBef>
              <a:spcAft>
                <a:spcPts val="0"/>
              </a:spcAft>
              <a:buClr>
                <a:srgbClr val="434343"/>
              </a:buClr>
              <a:buSzPts val="2000"/>
              <a:buFont typeface="Open Sans"/>
              <a:buAutoNum type="arabicPeriod"/>
            </a:pPr>
            <a:r>
              <a:rPr b="1" i="0" lang="es" sz="2000" u="sng" cap="none" strike="noStrike">
                <a:solidFill>
                  <a:schemeClr val="hlink"/>
                </a:solidFill>
                <a:latin typeface="Open Sans"/>
                <a:ea typeface="Open Sans"/>
                <a:cs typeface="Open Sans"/>
                <a:sym typeface="Open Sans"/>
                <a:hlinkClick action="ppaction://hlinksldjump" r:id="rId5"/>
              </a:rPr>
              <a:t>Entrega</a:t>
            </a:r>
            <a:endParaRPr b="1" i="0" sz="2000" u="none" cap="none" strike="noStrike">
              <a:solidFill>
                <a:srgbClr val="434343"/>
              </a:solidFill>
              <a:latin typeface="Open Sans"/>
              <a:ea typeface="Open Sans"/>
              <a:cs typeface="Open Sans"/>
              <a:sym typeface="Open Sans"/>
            </a:endParaRPr>
          </a:p>
          <a:p>
            <a:pPr indent="0" lvl="0" marL="457200" marR="0" rtl="0" algn="l">
              <a:lnSpc>
                <a:spcPct val="130000"/>
              </a:lnSpc>
              <a:spcBef>
                <a:spcPts val="0"/>
              </a:spcBef>
              <a:spcAft>
                <a:spcPts val="0"/>
              </a:spcAft>
              <a:buClr>
                <a:srgbClr val="000000"/>
              </a:buClr>
              <a:buSzPts val="2000"/>
              <a:buFont typeface="Arial"/>
              <a:buNone/>
            </a:pPr>
            <a:r>
              <a:t/>
            </a:r>
            <a:endParaRPr b="1" i="0" sz="2000" u="none" cap="none" strike="noStrike">
              <a:solidFill>
                <a:srgbClr val="434343"/>
              </a:solidFill>
              <a:latin typeface="Rajdhani"/>
              <a:ea typeface="Rajdhani"/>
              <a:cs typeface="Rajdhani"/>
              <a:sym typeface="Rajdhani"/>
            </a:endParaRPr>
          </a:p>
        </p:txBody>
      </p:sp>
      <p:sp>
        <p:nvSpPr>
          <p:cNvPr id="93" name="Google Shape;93;p30"/>
          <p:cNvSpPr txBox="1"/>
          <p:nvPr/>
        </p:nvSpPr>
        <p:spPr>
          <a:xfrm>
            <a:off x="1672950" y="2442819"/>
            <a:ext cx="1590300" cy="8430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100"/>
              <a:buFont typeface="Arial"/>
              <a:buNone/>
            </a:pPr>
            <a:r>
              <a:rPr b="1" i="0" lang="es" sz="3100" u="none" cap="none" strike="noStrike">
                <a:solidFill>
                  <a:srgbClr val="EC183F"/>
                </a:solidFill>
                <a:latin typeface="Rajdhani"/>
                <a:ea typeface="Rajdhani"/>
                <a:cs typeface="Rajdhani"/>
                <a:sym typeface="Rajdhani"/>
              </a:rPr>
              <a:t>Índice</a:t>
            </a:r>
            <a:endParaRPr b="1" i="0" sz="2700" u="none" cap="none" strike="noStrike">
              <a:solidFill>
                <a:srgbClr val="EC183F"/>
              </a:solidFill>
              <a:latin typeface="Rajdhani"/>
              <a:ea typeface="Rajdhani"/>
              <a:cs typeface="Rajdhani"/>
              <a:sym typeface="Rajdhani"/>
            </a:endParaRPr>
          </a:p>
        </p:txBody>
      </p:sp>
      <p:cxnSp>
        <p:nvCxnSpPr>
          <p:cNvPr id="94" name="Google Shape;94;p30"/>
          <p:cNvCxnSpPr/>
          <p:nvPr/>
        </p:nvCxnSpPr>
        <p:spPr>
          <a:xfrm flipH="1">
            <a:off x="3592750" y="1409375"/>
            <a:ext cx="18900" cy="30333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8"/>
          <p:cNvSpPr txBox="1"/>
          <p:nvPr/>
        </p:nvSpPr>
        <p:spPr>
          <a:xfrm>
            <a:off x="643800"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alta</a:t>
            </a:r>
            <a:endParaRPr b="1" i="0" sz="3000" u="none" cap="none" strike="noStrike">
              <a:solidFill>
                <a:srgbClr val="EC183F"/>
              </a:solidFill>
              <a:latin typeface="Rajdhani"/>
              <a:ea typeface="Rajdhani"/>
              <a:cs typeface="Rajdhani"/>
              <a:sym typeface="Rajdhani"/>
            </a:endParaRPr>
          </a:p>
        </p:txBody>
      </p:sp>
      <p:sp>
        <p:nvSpPr>
          <p:cNvPr id="234" name="Google Shape;234;p48"/>
          <p:cNvSpPr txBox="1"/>
          <p:nvPr/>
        </p:nvSpPr>
        <p:spPr>
          <a:xfrm>
            <a:off x="6540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235" name="Google Shape;235;p48"/>
          <p:cNvSpPr txBox="1"/>
          <p:nvPr/>
        </p:nvSpPr>
        <p:spPr>
          <a:xfrm>
            <a:off x="868250" y="1759275"/>
            <a:ext cx="29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36" name="Google Shape;236;p48"/>
          <p:cNvGraphicFramePr/>
          <p:nvPr/>
        </p:nvGraphicFramePr>
        <p:xfrm>
          <a:off x="952500" y="2114550"/>
          <a:ext cx="3000000" cy="3000000"/>
        </p:xfrm>
        <a:graphic>
          <a:graphicData uri="http://schemas.openxmlformats.org/drawingml/2006/table">
            <a:tbl>
              <a:tblPr>
                <a:noFill/>
                <a:tableStyleId>{9BE4804E-2B94-462B-B98F-E821491819FD}</a:tableStyleId>
              </a:tblPr>
              <a:tblGrid>
                <a:gridCol w="1947600"/>
                <a:gridCol w="52914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ryzen 9 5900x</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BOARD AMD B550</a:t>
                      </a:r>
                      <a:endParaRPr sz="1400" u="none" cap="none" strike="noStrike">
                        <a:latin typeface="Open Sans"/>
                        <a:ea typeface="Open Sans"/>
                        <a:cs typeface="Open Sans"/>
                        <a:sym typeface="Open Sans"/>
                      </a:endParaRPr>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RAM DDR4 2x16GB 3200MHZ </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SOLIDO (M2) NVMe 1TB AORUS RGB GEN4(5000x4400)</a:t>
                      </a:r>
                      <a:endParaRPr sz="1400" u="none" cap="none" strike="noStrike">
                        <a:latin typeface="Open Sans"/>
                        <a:ea typeface="Open Sans"/>
                        <a:cs typeface="Open Sans"/>
                        <a:sym typeface="Open Sans"/>
                      </a:endParaRPr>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GPU</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Msi Nvidia Geforce Rtx 3060 Ti</a:t>
                      </a:r>
                      <a:endParaRPr sz="1400" u="none" cap="none" strike="noStrike">
                        <a:latin typeface="Open Sans"/>
                        <a:ea typeface="Open Sans"/>
                        <a:cs typeface="Open Sans"/>
                        <a:sym typeface="Open Sans"/>
                      </a:endParaRPr>
                    </a:p>
                  </a:txBody>
                  <a:tcPr marT="91425" marB="91425" marR="91425" marL="91425">
                    <a:solidFill>
                      <a:srgbClr val="EFEFEF"/>
                    </a:solidFill>
                  </a:tcPr>
                </a:tc>
              </a:tr>
            </a:tbl>
          </a:graphicData>
        </a:graphic>
      </p:graphicFrame>
      <p:sp>
        <p:nvSpPr>
          <p:cNvPr id="237" name="Google Shape;237;p48"/>
          <p:cNvSpPr txBox="1"/>
          <p:nvPr/>
        </p:nvSpPr>
        <p:spPr>
          <a:xfrm>
            <a:off x="643800" y="1534325"/>
            <a:ext cx="8070600" cy="2754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1100"/>
              <a:buFont typeface="Arial"/>
              <a:buNone/>
            </a:pPr>
            <a:r>
              <a:rPr b="0" i="0" lang="es" sz="1600" u="none" cap="none" strike="noStrike">
                <a:solidFill>
                  <a:srgbClr val="434343"/>
                </a:solidFill>
                <a:latin typeface="Open Sans"/>
                <a:ea typeface="Open Sans"/>
                <a:cs typeface="Open Sans"/>
                <a:sym typeface="Open Sans"/>
              </a:rPr>
              <a:t>Esta computadora debe ser armada a libre criterio del estudiante.</a:t>
            </a:r>
            <a:endParaRPr b="0" i="0" sz="1600" u="none" cap="none" strike="noStrike">
              <a:solidFill>
                <a:srgbClr val="434343"/>
              </a:solidFill>
              <a:latin typeface="Open Sans"/>
              <a:ea typeface="Open Sans"/>
              <a:cs typeface="Open Sans"/>
              <a:sym typeface="Open Sans"/>
            </a:endParaRPr>
          </a:p>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241" name="Shape 241"/>
        <p:cNvGrpSpPr/>
        <p:nvPr/>
      </p:nvGrpSpPr>
      <p:grpSpPr>
        <a:xfrm>
          <a:off x="0" y="0"/>
          <a:ext cx="0" cy="0"/>
          <a:chOff x="0" y="0"/>
          <a:chExt cx="0" cy="0"/>
        </a:xfrm>
      </p:grpSpPr>
      <p:sp>
        <p:nvSpPr>
          <p:cNvPr id="242" name="Google Shape;242;p49"/>
          <p:cNvSpPr txBox="1"/>
          <p:nvPr/>
        </p:nvSpPr>
        <p:spPr>
          <a:xfrm>
            <a:off x="3609750" y="1495200"/>
            <a:ext cx="3636900" cy="2378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700"/>
              <a:buFont typeface="Arial"/>
              <a:buNone/>
            </a:pPr>
            <a:r>
              <a:rPr b="1" i="0" lang="es" sz="3700" u="none" cap="none" strike="noStrike">
                <a:solidFill>
                  <a:srgbClr val="FFFFFF"/>
                </a:solidFill>
                <a:latin typeface="Rajdhani"/>
                <a:ea typeface="Rajdhani"/>
                <a:cs typeface="Rajdhani"/>
                <a:sym typeface="Rajdhani"/>
              </a:rPr>
              <a:t>Entrega</a:t>
            </a:r>
            <a:endParaRPr b="1" i="0" sz="3700" u="none" cap="none" strike="noStrike">
              <a:solidFill>
                <a:srgbClr val="FFFFFF"/>
              </a:solidFill>
              <a:latin typeface="Rajdhani"/>
              <a:ea typeface="Rajdhani"/>
              <a:cs typeface="Rajdhani"/>
              <a:sym typeface="Rajdhani"/>
            </a:endParaRPr>
          </a:p>
        </p:txBody>
      </p:sp>
      <p:sp>
        <p:nvSpPr>
          <p:cNvPr id="243" name="Google Shape;243;p49"/>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6000"/>
              <a:buFont typeface="Arial"/>
              <a:buNone/>
            </a:pPr>
            <a:r>
              <a:rPr b="1" i="0" lang="es" sz="6000" u="none" cap="none" strike="noStrike">
                <a:solidFill>
                  <a:srgbClr val="FFFFFF"/>
                </a:solidFill>
                <a:latin typeface="Rajdhani"/>
                <a:ea typeface="Rajdhani"/>
                <a:cs typeface="Rajdhani"/>
                <a:sym typeface="Rajdhani"/>
              </a:rPr>
              <a:t>4</a:t>
            </a:r>
            <a:endParaRPr b="1" i="0" sz="6000" u="none" cap="none" strike="noStrike">
              <a:solidFill>
                <a:srgbClr val="FFFFFF"/>
              </a:solidFill>
              <a:latin typeface="Rajdhani"/>
              <a:ea typeface="Rajdhani"/>
              <a:cs typeface="Rajdhani"/>
              <a:sym typeface="Rajdhani"/>
            </a:endParaRPr>
          </a:p>
        </p:txBody>
      </p:sp>
      <p:sp>
        <p:nvSpPr>
          <p:cNvPr id="244" name="Google Shape;244;p49"/>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50"/>
          <p:cNvSpPr txBox="1"/>
          <p:nvPr/>
        </p:nvSpPr>
        <p:spPr>
          <a:xfrm>
            <a:off x="625950"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Entrega</a:t>
            </a:r>
            <a:endParaRPr b="1" i="0" sz="3000" u="none" cap="none" strike="noStrike">
              <a:solidFill>
                <a:srgbClr val="EC183F"/>
              </a:solidFill>
              <a:latin typeface="Rajdhani"/>
              <a:ea typeface="Rajdhani"/>
              <a:cs typeface="Rajdhani"/>
              <a:sym typeface="Rajdhani"/>
            </a:endParaRPr>
          </a:p>
        </p:txBody>
      </p:sp>
      <p:sp>
        <p:nvSpPr>
          <p:cNvPr id="250" name="Google Shape;250;p50"/>
          <p:cNvSpPr txBox="1"/>
          <p:nvPr/>
        </p:nvSpPr>
        <p:spPr>
          <a:xfrm>
            <a:off x="636200" y="1534325"/>
            <a:ext cx="4185300" cy="14436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Cada estudiante debe subir a su mochila del viajero un archivo del formato que prefiera (.pdf, .doc, .xls) con el detalle de los diferentes equipos que armó.</a:t>
            </a:r>
            <a:endParaRPr b="0" i="0" sz="1600" u="none" cap="none" strike="noStrike">
              <a:solidFill>
                <a:srgbClr val="434343"/>
              </a:solidFill>
              <a:latin typeface="Open Sans"/>
              <a:ea typeface="Open Sans"/>
              <a:cs typeface="Open Sans"/>
              <a:sym typeface="Open Sans"/>
            </a:endParaRPr>
          </a:p>
        </p:txBody>
      </p:sp>
      <p:pic>
        <p:nvPicPr>
          <p:cNvPr id="251" name="Google Shape;251;p50"/>
          <p:cNvPicPr preferRelativeResize="0"/>
          <p:nvPr/>
        </p:nvPicPr>
        <p:blipFill rotWithShape="1">
          <a:blip r:embed="rId3">
            <a:alphaModFix/>
          </a:blip>
          <a:srcRect b="0" l="0" r="0" t="0"/>
          <a:stretch/>
        </p:blipFill>
        <p:spPr>
          <a:xfrm>
            <a:off x="4318875" y="1250925"/>
            <a:ext cx="3270427" cy="1839626"/>
          </a:xfrm>
          <a:prstGeom prst="rect">
            <a:avLst/>
          </a:prstGeom>
          <a:noFill/>
          <a:ln>
            <a:noFill/>
          </a:ln>
        </p:spPr>
      </p:pic>
      <p:pic>
        <p:nvPicPr>
          <p:cNvPr id="252" name="Google Shape;252;p50"/>
          <p:cNvPicPr preferRelativeResize="0"/>
          <p:nvPr/>
        </p:nvPicPr>
        <p:blipFill rotWithShape="1">
          <a:blip r:embed="rId4">
            <a:alphaModFix/>
          </a:blip>
          <a:srcRect b="0" l="0" r="0" t="0"/>
          <a:stretch/>
        </p:blipFill>
        <p:spPr>
          <a:xfrm>
            <a:off x="5677200" y="1418864"/>
            <a:ext cx="2902574" cy="1632698"/>
          </a:xfrm>
          <a:prstGeom prst="rect">
            <a:avLst/>
          </a:prstGeom>
          <a:noFill/>
          <a:ln>
            <a:noFill/>
          </a:ln>
        </p:spPr>
      </p:pic>
      <p:pic>
        <p:nvPicPr>
          <p:cNvPr id="253" name="Google Shape;253;p50"/>
          <p:cNvPicPr preferRelativeResize="0"/>
          <p:nvPr/>
        </p:nvPicPr>
        <p:blipFill rotWithShape="1">
          <a:blip r:embed="rId5">
            <a:alphaModFix/>
          </a:blip>
          <a:srcRect b="0" l="0" r="0" t="0"/>
          <a:stretch/>
        </p:blipFill>
        <p:spPr>
          <a:xfrm>
            <a:off x="5047350" y="2153639"/>
            <a:ext cx="2902574" cy="16326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257" name="Shape 257"/>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98" name="Shape 98"/>
        <p:cNvGrpSpPr/>
        <p:nvPr/>
      </p:nvGrpSpPr>
      <p:grpSpPr>
        <a:xfrm>
          <a:off x="0" y="0"/>
          <a:ext cx="0" cy="0"/>
          <a:chOff x="0" y="0"/>
          <a:chExt cx="0" cy="0"/>
        </a:xfrm>
      </p:grpSpPr>
      <p:sp>
        <p:nvSpPr>
          <p:cNvPr id="99" name="Google Shape;99;p31"/>
          <p:cNvSpPr txBox="1"/>
          <p:nvPr/>
        </p:nvSpPr>
        <p:spPr>
          <a:xfrm>
            <a:off x="3609750" y="1495200"/>
            <a:ext cx="3332700" cy="2378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700"/>
              <a:buFont typeface="Arial"/>
              <a:buNone/>
            </a:pPr>
            <a:r>
              <a:rPr b="1" i="0" lang="es" sz="3700" u="none" cap="none" strike="noStrike">
                <a:solidFill>
                  <a:srgbClr val="FFFFFF"/>
                </a:solidFill>
                <a:latin typeface="Rajdhani"/>
                <a:ea typeface="Rajdhani"/>
                <a:cs typeface="Rajdhani"/>
                <a:sym typeface="Rajdhani"/>
              </a:rPr>
              <a:t>Consigna </a:t>
            </a:r>
            <a:endParaRPr b="1" i="0" sz="3700" u="none" cap="none" strike="noStrike">
              <a:solidFill>
                <a:srgbClr val="FFFFFF"/>
              </a:solidFill>
              <a:latin typeface="Rajdhani"/>
              <a:ea typeface="Rajdhani"/>
              <a:cs typeface="Rajdhani"/>
              <a:sym typeface="Rajdhani"/>
            </a:endParaRPr>
          </a:p>
        </p:txBody>
      </p:sp>
      <p:sp>
        <p:nvSpPr>
          <p:cNvPr id="100" name="Google Shape;100;p31"/>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6000"/>
              <a:buFont typeface="Arial"/>
              <a:buNone/>
            </a:pPr>
            <a:r>
              <a:rPr b="1" i="0" lang="es" sz="6000" u="none" cap="none" strike="noStrike">
                <a:solidFill>
                  <a:srgbClr val="FFFFFF"/>
                </a:solidFill>
                <a:latin typeface="Rajdhani"/>
                <a:ea typeface="Rajdhani"/>
                <a:cs typeface="Rajdhani"/>
                <a:sym typeface="Rajdhani"/>
              </a:rPr>
              <a:t>1</a:t>
            </a:r>
            <a:endParaRPr b="1" i="0" sz="6000" u="none" cap="none" strike="noStrike">
              <a:solidFill>
                <a:srgbClr val="FFFFFF"/>
              </a:solidFill>
              <a:latin typeface="Rajdhani"/>
              <a:ea typeface="Rajdhani"/>
              <a:cs typeface="Rajdhani"/>
              <a:sym typeface="Rajdhani"/>
            </a:endParaRPr>
          </a:p>
        </p:txBody>
      </p:sp>
      <p:sp>
        <p:nvSpPr>
          <p:cNvPr id="101" name="Google Shape;101;p31"/>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2"/>
          <p:cNvSpPr txBox="1"/>
          <p:nvPr/>
        </p:nvSpPr>
        <p:spPr>
          <a:xfrm>
            <a:off x="626825" y="1458250"/>
            <a:ext cx="4311600" cy="25953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En base a lo aprendido de toda la estructura de computadoras, vamos a proceder a armar diferentes computadoras en base a necesidades de uso determinadas y compatibilidades entre sus diferentes componentes.</a:t>
            </a:r>
            <a:endParaRPr b="0" i="0" sz="160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Vamos a armar 9 computadoras de 3 gamas diferentes (gama alta, media y baja) en donde habrá que determinar los componentes compatibles a cada uno.</a:t>
            </a:r>
            <a:endParaRPr b="0" i="0" sz="160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107" name="Google Shape;107;p32"/>
          <p:cNvSpPr txBox="1"/>
          <p:nvPr/>
        </p:nvSpPr>
        <p:spPr>
          <a:xfrm>
            <a:off x="616575" y="608150"/>
            <a:ext cx="31164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Consigna</a:t>
            </a:r>
            <a:endParaRPr b="1" i="0" sz="3000" u="none" cap="none" strike="noStrike">
              <a:solidFill>
                <a:srgbClr val="EC183F"/>
              </a:solidFill>
              <a:latin typeface="Rajdhani"/>
              <a:ea typeface="Rajdhani"/>
              <a:cs typeface="Rajdhani"/>
              <a:sym typeface="Rajdhani"/>
            </a:endParaRPr>
          </a:p>
        </p:txBody>
      </p:sp>
      <p:pic>
        <p:nvPicPr>
          <p:cNvPr id="108" name="Google Shape;108;p32"/>
          <p:cNvPicPr preferRelativeResize="0"/>
          <p:nvPr/>
        </p:nvPicPr>
        <p:blipFill rotWithShape="1">
          <a:blip r:embed="rId3">
            <a:alphaModFix/>
          </a:blip>
          <a:srcRect b="0" l="0" r="0" t="0"/>
          <a:stretch/>
        </p:blipFill>
        <p:spPr>
          <a:xfrm>
            <a:off x="4165575" y="1798678"/>
            <a:ext cx="5183201" cy="2915548"/>
          </a:xfrm>
          <a:prstGeom prst="rect">
            <a:avLst/>
          </a:prstGeom>
          <a:noFill/>
          <a:ln>
            <a:noFill/>
          </a:ln>
        </p:spPr>
      </p:pic>
      <p:pic>
        <p:nvPicPr>
          <p:cNvPr id="109" name="Google Shape;109;p32"/>
          <p:cNvPicPr preferRelativeResize="0"/>
          <p:nvPr/>
        </p:nvPicPr>
        <p:blipFill rotWithShape="1">
          <a:blip r:embed="rId4">
            <a:alphaModFix/>
          </a:blip>
          <a:srcRect b="0" l="0" r="0" t="0"/>
          <a:stretch/>
        </p:blipFill>
        <p:spPr>
          <a:xfrm>
            <a:off x="4881449" y="1290212"/>
            <a:ext cx="1951852" cy="1097899"/>
          </a:xfrm>
          <a:prstGeom prst="rect">
            <a:avLst/>
          </a:prstGeom>
          <a:noFill/>
          <a:ln>
            <a:noFill/>
          </a:ln>
        </p:spPr>
      </p:pic>
      <p:pic>
        <p:nvPicPr>
          <p:cNvPr id="110" name="Google Shape;110;p32"/>
          <p:cNvPicPr preferRelativeResize="0"/>
          <p:nvPr/>
        </p:nvPicPr>
        <p:blipFill rotWithShape="1">
          <a:blip r:embed="rId5">
            <a:alphaModFix/>
          </a:blip>
          <a:srcRect b="0" l="0" r="0" t="0"/>
          <a:stretch/>
        </p:blipFill>
        <p:spPr>
          <a:xfrm>
            <a:off x="5801575" y="962650"/>
            <a:ext cx="3116401" cy="1753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114" name="Shape 114"/>
        <p:cNvGrpSpPr/>
        <p:nvPr/>
      </p:nvGrpSpPr>
      <p:grpSpPr>
        <a:xfrm>
          <a:off x="0" y="0"/>
          <a:ext cx="0" cy="0"/>
          <a:chOff x="0" y="0"/>
          <a:chExt cx="0" cy="0"/>
        </a:xfrm>
      </p:grpSpPr>
      <p:sp>
        <p:nvSpPr>
          <p:cNvPr id="115" name="Google Shape;115;p33"/>
          <p:cNvSpPr txBox="1"/>
          <p:nvPr/>
        </p:nvSpPr>
        <p:spPr>
          <a:xfrm>
            <a:off x="3609750" y="1495200"/>
            <a:ext cx="3396000" cy="2378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700"/>
              <a:buFont typeface="Arial"/>
              <a:buNone/>
            </a:pPr>
            <a:r>
              <a:rPr b="1" i="0" lang="es" sz="3700" u="none" cap="none" strike="noStrike">
                <a:solidFill>
                  <a:srgbClr val="FFFFFF"/>
                </a:solidFill>
                <a:latin typeface="Rajdhani"/>
                <a:ea typeface="Rajdhani"/>
                <a:cs typeface="Rajdhani"/>
                <a:sym typeface="Rajdhani"/>
              </a:rPr>
              <a:t>Detalles</a:t>
            </a:r>
            <a:endParaRPr b="1" i="0" sz="3700" u="none" cap="none" strike="noStrike">
              <a:solidFill>
                <a:srgbClr val="FFFFFF"/>
              </a:solidFill>
              <a:latin typeface="Rajdhani"/>
              <a:ea typeface="Rajdhani"/>
              <a:cs typeface="Rajdhani"/>
              <a:sym typeface="Rajdhani"/>
            </a:endParaRPr>
          </a:p>
        </p:txBody>
      </p:sp>
      <p:sp>
        <p:nvSpPr>
          <p:cNvPr id="116" name="Google Shape;116;p33"/>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6000"/>
              <a:buFont typeface="Arial"/>
              <a:buNone/>
            </a:pPr>
            <a:r>
              <a:rPr b="1" i="0" lang="es" sz="6000" u="none" cap="none" strike="noStrike">
                <a:solidFill>
                  <a:srgbClr val="FFFFFF"/>
                </a:solidFill>
                <a:latin typeface="Rajdhani"/>
                <a:ea typeface="Rajdhani"/>
                <a:cs typeface="Rajdhani"/>
                <a:sym typeface="Rajdhani"/>
              </a:rPr>
              <a:t>2</a:t>
            </a:r>
            <a:endParaRPr b="1" i="0" sz="6000" u="none" cap="none" strike="noStrike">
              <a:solidFill>
                <a:srgbClr val="FFFFFF"/>
              </a:solidFill>
              <a:latin typeface="Rajdhani"/>
              <a:ea typeface="Rajdhani"/>
              <a:cs typeface="Rajdhani"/>
              <a:sym typeface="Rajdhani"/>
            </a:endParaRPr>
          </a:p>
        </p:txBody>
      </p:sp>
      <p:sp>
        <p:nvSpPr>
          <p:cNvPr id="117" name="Google Shape;117;p33"/>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34"/>
          <p:cNvSpPr txBox="1"/>
          <p:nvPr/>
        </p:nvSpPr>
        <p:spPr>
          <a:xfrm>
            <a:off x="616625" y="614050"/>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Detalles de armado</a:t>
            </a:r>
            <a:endParaRPr b="1" i="0" sz="3000" u="none" cap="none" strike="noStrike">
              <a:solidFill>
                <a:srgbClr val="EC183F"/>
              </a:solidFill>
              <a:latin typeface="Rajdhani"/>
              <a:ea typeface="Rajdhani"/>
              <a:cs typeface="Rajdhani"/>
              <a:sym typeface="Rajdhani"/>
            </a:endParaRPr>
          </a:p>
        </p:txBody>
      </p:sp>
      <p:sp>
        <p:nvSpPr>
          <p:cNvPr id="123" name="Google Shape;123;p34"/>
          <p:cNvSpPr txBox="1"/>
          <p:nvPr/>
        </p:nvSpPr>
        <p:spPr>
          <a:xfrm>
            <a:off x="626875" y="1468150"/>
            <a:ext cx="4058400" cy="32553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Para el armado vamos a tener un cuadro de especificaciones donde tendremos separado.</a:t>
            </a:r>
            <a:endParaRPr b="0" i="0" sz="160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a:p>
            <a:pPr indent="-330200" lvl="0" marL="457200" marR="0" rtl="0" algn="l">
              <a:lnSpc>
                <a:spcPct val="150000"/>
              </a:lnSpc>
              <a:spcBef>
                <a:spcPts val="0"/>
              </a:spcBef>
              <a:spcAft>
                <a:spcPts val="0"/>
              </a:spcAft>
              <a:buClr>
                <a:srgbClr val="434343"/>
              </a:buClr>
              <a:buSzPts val="1600"/>
              <a:buFont typeface="Open Sans"/>
              <a:buChar char="●"/>
            </a:pPr>
            <a:r>
              <a:rPr b="0" i="0" lang="es" sz="1600" u="none" cap="none" strike="noStrike">
                <a:solidFill>
                  <a:srgbClr val="434343"/>
                </a:solidFill>
                <a:latin typeface="Open Sans"/>
                <a:ea typeface="Open Sans"/>
                <a:cs typeface="Open Sans"/>
                <a:sym typeface="Open Sans"/>
              </a:rPr>
              <a:t>Procesador</a:t>
            </a:r>
            <a:endParaRPr b="0" i="0" sz="1600" u="none" cap="none" strike="noStrike">
              <a:solidFill>
                <a:srgbClr val="434343"/>
              </a:solidFill>
              <a:latin typeface="Open Sans"/>
              <a:ea typeface="Open Sans"/>
              <a:cs typeface="Open Sans"/>
              <a:sym typeface="Open Sans"/>
            </a:endParaRPr>
          </a:p>
          <a:p>
            <a:pPr indent="-330200" lvl="0" marL="457200" marR="0" rtl="0" algn="l">
              <a:lnSpc>
                <a:spcPct val="150000"/>
              </a:lnSpc>
              <a:spcBef>
                <a:spcPts val="0"/>
              </a:spcBef>
              <a:spcAft>
                <a:spcPts val="0"/>
              </a:spcAft>
              <a:buClr>
                <a:srgbClr val="434343"/>
              </a:buClr>
              <a:buSzPts val="1600"/>
              <a:buFont typeface="Open Sans"/>
              <a:buChar char="●"/>
            </a:pPr>
            <a:r>
              <a:rPr b="0" i="0" lang="es" sz="1600" u="none" cap="none" strike="noStrike">
                <a:solidFill>
                  <a:srgbClr val="434343"/>
                </a:solidFill>
                <a:latin typeface="Open Sans"/>
                <a:ea typeface="Open Sans"/>
                <a:cs typeface="Open Sans"/>
                <a:sym typeface="Open Sans"/>
              </a:rPr>
              <a:t>Placa madre</a:t>
            </a:r>
            <a:endParaRPr b="0" i="0" sz="1600" u="none" cap="none" strike="noStrike">
              <a:solidFill>
                <a:srgbClr val="434343"/>
              </a:solidFill>
              <a:latin typeface="Open Sans"/>
              <a:ea typeface="Open Sans"/>
              <a:cs typeface="Open Sans"/>
              <a:sym typeface="Open Sans"/>
            </a:endParaRPr>
          </a:p>
          <a:p>
            <a:pPr indent="-330200" lvl="0" marL="457200" marR="0" rtl="0" algn="l">
              <a:lnSpc>
                <a:spcPct val="150000"/>
              </a:lnSpc>
              <a:spcBef>
                <a:spcPts val="0"/>
              </a:spcBef>
              <a:spcAft>
                <a:spcPts val="0"/>
              </a:spcAft>
              <a:buClr>
                <a:srgbClr val="434343"/>
              </a:buClr>
              <a:buSzPts val="1600"/>
              <a:buFont typeface="Open Sans"/>
              <a:buChar char="●"/>
            </a:pPr>
            <a:r>
              <a:rPr b="0" i="0" lang="es" sz="1600" u="none" cap="none" strike="noStrike">
                <a:solidFill>
                  <a:srgbClr val="434343"/>
                </a:solidFill>
                <a:latin typeface="Open Sans"/>
                <a:ea typeface="Open Sans"/>
                <a:cs typeface="Open Sans"/>
                <a:sym typeface="Open Sans"/>
              </a:rPr>
              <a:t>Memoria primaria</a:t>
            </a:r>
            <a:endParaRPr b="0" i="0" sz="1600" u="none" cap="none" strike="noStrike">
              <a:solidFill>
                <a:srgbClr val="434343"/>
              </a:solidFill>
              <a:latin typeface="Open Sans"/>
              <a:ea typeface="Open Sans"/>
              <a:cs typeface="Open Sans"/>
              <a:sym typeface="Open Sans"/>
            </a:endParaRPr>
          </a:p>
          <a:p>
            <a:pPr indent="-330200" lvl="0" marL="457200" marR="0" rtl="0" algn="l">
              <a:lnSpc>
                <a:spcPct val="150000"/>
              </a:lnSpc>
              <a:spcBef>
                <a:spcPts val="0"/>
              </a:spcBef>
              <a:spcAft>
                <a:spcPts val="0"/>
              </a:spcAft>
              <a:buClr>
                <a:srgbClr val="434343"/>
              </a:buClr>
              <a:buSzPts val="1600"/>
              <a:buFont typeface="Open Sans"/>
              <a:buChar char="●"/>
            </a:pPr>
            <a:r>
              <a:rPr b="0" i="0" lang="es" sz="1600" u="none" cap="none" strike="noStrike">
                <a:solidFill>
                  <a:srgbClr val="434343"/>
                </a:solidFill>
                <a:latin typeface="Open Sans"/>
                <a:ea typeface="Open Sans"/>
                <a:cs typeface="Open Sans"/>
                <a:sym typeface="Open Sans"/>
              </a:rPr>
              <a:t>Memoria secundaria</a:t>
            </a:r>
            <a:endParaRPr b="0" i="0" sz="1600" u="none" cap="none" strike="noStrike">
              <a:solidFill>
                <a:srgbClr val="434343"/>
              </a:solidFill>
              <a:latin typeface="Open Sans"/>
              <a:ea typeface="Open Sans"/>
              <a:cs typeface="Open Sans"/>
              <a:sym typeface="Open Sans"/>
            </a:endParaRPr>
          </a:p>
          <a:p>
            <a:pPr indent="-330200" lvl="0" marL="457200" marR="0" rtl="0" algn="l">
              <a:lnSpc>
                <a:spcPct val="150000"/>
              </a:lnSpc>
              <a:spcBef>
                <a:spcPts val="0"/>
              </a:spcBef>
              <a:spcAft>
                <a:spcPts val="0"/>
              </a:spcAft>
              <a:buClr>
                <a:srgbClr val="434343"/>
              </a:buClr>
              <a:buSzPts val="1600"/>
              <a:buFont typeface="Open Sans"/>
              <a:buChar char="●"/>
            </a:pPr>
            <a:r>
              <a:rPr b="0" i="0" lang="es" sz="1600" u="none" cap="none" strike="noStrike">
                <a:solidFill>
                  <a:srgbClr val="434343"/>
                </a:solidFill>
                <a:latin typeface="Open Sans"/>
                <a:ea typeface="Open Sans"/>
                <a:cs typeface="Open Sans"/>
                <a:sym typeface="Open Sans"/>
              </a:rPr>
              <a:t>GPU (si es que fuera necesario)</a:t>
            </a:r>
            <a:endParaRPr b="0" i="0" sz="160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400"/>
              <a:buFont typeface="Arial"/>
              <a:buNone/>
            </a:pPr>
            <a:r>
              <a:t/>
            </a:r>
            <a:endParaRPr b="1" i="0" sz="1400" u="none" cap="none" strike="noStrike">
              <a:solidFill>
                <a:srgbClr val="434343"/>
              </a:solidFill>
              <a:latin typeface="Open Sans"/>
              <a:ea typeface="Open Sans"/>
              <a:cs typeface="Open Sans"/>
              <a:sym typeface="Open Sans"/>
            </a:endParaRPr>
          </a:p>
        </p:txBody>
      </p:sp>
      <p:sp>
        <p:nvSpPr>
          <p:cNvPr id="124" name="Google Shape;124;p34"/>
          <p:cNvSpPr txBox="1"/>
          <p:nvPr/>
        </p:nvSpPr>
        <p:spPr>
          <a:xfrm>
            <a:off x="4805000" y="1427450"/>
            <a:ext cx="3789600" cy="2382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Deberemos armar </a:t>
            </a:r>
            <a:endParaRPr b="0" i="0" sz="160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chemeClr val="dk1"/>
              </a:buClr>
              <a:buSzPts val="1100"/>
              <a:buFont typeface="Arial"/>
              <a:buNone/>
            </a:pPr>
            <a:r>
              <a:rPr b="0" i="0" lang="es" sz="1600" u="none" cap="none" strike="noStrike">
                <a:solidFill>
                  <a:srgbClr val="434343"/>
                </a:solidFill>
                <a:latin typeface="Open Sans"/>
                <a:ea typeface="Open Sans"/>
                <a:cs typeface="Open Sans"/>
                <a:sym typeface="Open Sans"/>
              </a:rPr>
              <a:t>computadoras por gama, donde cada una de estas  serán o compatibles con </a:t>
            </a:r>
            <a:r>
              <a:rPr b="1" i="0" lang="es" sz="1600" u="none" cap="none" strike="noStrike">
                <a:solidFill>
                  <a:srgbClr val="434343"/>
                </a:solidFill>
                <a:latin typeface="Open Sans"/>
                <a:ea typeface="Open Sans"/>
                <a:cs typeface="Open Sans"/>
                <a:sym typeface="Open Sans"/>
              </a:rPr>
              <a:t>Intel</a:t>
            </a:r>
            <a:r>
              <a:rPr b="0" i="0" lang="es" sz="1600" u="none" cap="none" strike="noStrike">
                <a:solidFill>
                  <a:srgbClr val="434343"/>
                </a:solidFill>
                <a:latin typeface="Open Sans"/>
                <a:ea typeface="Open Sans"/>
                <a:cs typeface="Open Sans"/>
                <a:sym typeface="Open Sans"/>
              </a:rPr>
              <a:t> o </a:t>
            </a:r>
            <a:r>
              <a:rPr b="1" i="0" lang="es" sz="1600" u="none" cap="none" strike="noStrike">
                <a:solidFill>
                  <a:srgbClr val="434343"/>
                </a:solidFill>
                <a:latin typeface="Open Sans"/>
                <a:ea typeface="Open Sans"/>
                <a:cs typeface="Open Sans"/>
                <a:sym typeface="Open Sans"/>
              </a:rPr>
              <a:t>AMD</a:t>
            </a:r>
            <a:r>
              <a:rPr b="0" i="0" lang="es" sz="1600" u="none" cap="none" strike="noStrike">
                <a:solidFill>
                  <a:srgbClr val="434343"/>
                </a:solidFill>
                <a:latin typeface="Open Sans"/>
                <a:ea typeface="Open Sans"/>
                <a:cs typeface="Open Sans"/>
                <a:sym typeface="Open Sans"/>
              </a:rPr>
              <a:t>.</a:t>
            </a:r>
            <a:endParaRPr b="0" i="0" sz="160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chemeClr val="dk1"/>
              </a:buClr>
              <a:buSzPts val="1100"/>
              <a:buFont typeface="Arial"/>
              <a:buNone/>
            </a:pPr>
            <a:r>
              <a:rPr b="1" i="0" lang="es" sz="1600" u="none" cap="none" strike="noStrike">
                <a:solidFill>
                  <a:srgbClr val="434343"/>
                </a:solidFill>
                <a:latin typeface="Open Sans"/>
                <a:ea typeface="Open Sans"/>
                <a:cs typeface="Open Sans"/>
                <a:sym typeface="Open Sans"/>
              </a:rPr>
              <a:t>El tercer ordenador debe ser armado a libre criterio del estudiante.</a:t>
            </a:r>
            <a:endParaRPr b="1" i="0" sz="1600" u="none" cap="none" strike="noStrike">
              <a:solidFill>
                <a:srgbClr val="434343"/>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5" name="Google Shape;125;p34"/>
          <p:cNvPicPr preferRelativeResize="0"/>
          <p:nvPr/>
        </p:nvPicPr>
        <p:blipFill rotWithShape="1">
          <a:blip r:embed="rId3">
            <a:alphaModFix/>
          </a:blip>
          <a:srcRect b="0" l="0" r="0" t="0"/>
          <a:stretch/>
        </p:blipFill>
        <p:spPr>
          <a:xfrm>
            <a:off x="5615718" y="3197050"/>
            <a:ext cx="2899758" cy="1631100"/>
          </a:xfrm>
          <a:prstGeom prst="rect">
            <a:avLst/>
          </a:prstGeom>
          <a:noFill/>
          <a:ln>
            <a:noFill/>
          </a:ln>
        </p:spPr>
      </p:pic>
      <p:pic>
        <p:nvPicPr>
          <p:cNvPr id="126" name="Google Shape;126;p34"/>
          <p:cNvPicPr preferRelativeResize="0"/>
          <p:nvPr/>
        </p:nvPicPr>
        <p:blipFill rotWithShape="1">
          <a:blip r:embed="rId4">
            <a:alphaModFix/>
          </a:blip>
          <a:srcRect b="0" l="0" r="0" t="0"/>
          <a:stretch/>
        </p:blipFill>
        <p:spPr>
          <a:xfrm>
            <a:off x="4457075" y="3440613"/>
            <a:ext cx="2164157" cy="12173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35"/>
          <p:cNvSpPr/>
          <p:nvPr/>
        </p:nvSpPr>
        <p:spPr>
          <a:xfrm>
            <a:off x="4852000" y="1624475"/>
            <a:ext cx="3498000" cy="2615700"/>
          </a:xfrm>
          <a:prstGeom prst="roundRect">
            <a:avLst>
              <a:gd fmla="val 16667" name="adj"/>
            </a:avLst>
          </a:prstGeom>
          <a:solidFill>
            <a:srgbClr val="43434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82296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pen Sans"/>
              <a:ea typeface="Open Sans"/>
              <a:cs typeface="Open Sans"/>
              <a:sym typeface="Open Sans"/>
            </a:endParaRPr>
          </a:p>
          <a:p>
            <a:pPr indent="0" lvl="0" marL="82296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pen Sans"/>
              <a:ea typeface="Open Sans"/>
              <a:cs typeface="Open Sans"/>
              <a:sym typeface="Open Sans"/>
            </a:endParaRPr>
          </a:p>
        </p:txBody>
      </p:sp>
      <p:sp>
        <p:nvSpPr>
          <p:cNvPr id="132" name="Google Shape;132;p35"/>
          <p:cNvSpPr txBox="1"/>
          <p:nvPr/>
        </p:nvSpPr>
        <p:spPr>
          <a:xfrm>
            <a:off x="614975" y="615475"/>
            <a:ext cx="18393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Detalles</a:t>
            </a:r>
            <a:endParaRPr b="1" i="0" sz="3000" u="none" cap="none" strike="noStrike">
              <a:solidFill>
                <a:srgbClr val="EC183F"/>
              </a:solidFill>
              <a:latin typeface="Rajdhani"/>
              <a:ea typeface="Rajdhani"/>
              <a:cs typeface="Rajdhani"/>
              <a:sym typeface="Rajdhani"/>
            </a:endParaRPr>
          </a:p>
        </p:txBody>
      </p:sp>
      <p:sp>
        <p:nvSpPr>
          <p:cNvPr id="133" name="Google Shape;133;p35"/>
          <p:cNvSpPr txBox="1"/>
          <p:nvPr/>
        </p:nvSpPr>
        <p:spPr>
          <a:xfrm>
            <a:off x="614975" y="1469575"/>
            <a:ext cx="3765600" cy="28176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1" i="0" lang="es" sz="1700" u="none" cap="none" strike="noStrike">
                <a:solidFill>
                  <a:srgbClr val="434343"/>
                </a:solidFill>
                <a:latin typeface="Rajdhani"/>
                <a:ea typeface="Rajdhani"/>
                <a:cs typeface="Rajdhani"/>
                <a:sym typeface="Rajdhani"/>
              </a:rPr>
              <a:t>¿Por qué esta actividad?¿Sirve este ejercicio de armar computadoras?</a:t>
            </a:r>
            <a:endParaRPr b="1" i="0" sz="1700" u="none" cap="none" strike="noStrike">
              <a:solidFill>
                <a:srgbClr val="434343"/>
              </a:solidFill>
              <a:latin typeface="Rajdhani"/>
              <a:ea typeface="Rajdhani"/>
              <a:cs typeface="Rajdhani"/>
              <a:sym typeface="Rajdhani"/>
            </a:endParaRPr>
          </a:p>
          <a:p>
            <a:pPr indent="0" lvl="0" marL="0" marR="0" rtl="0" algn="l">
              <a:lnSpc>
                <a:spcPct val="115000"/>
              </a:lnSpc>
              <a:spcBef>
                <a:spcPts val="0"/>
              </a:spcBef>
              <a:spcAft>
                <a:spcPts val="0"/>
              </a:spcAft>
              <a:buClr>
                <a:schemeClr val="dk1"/>
              </a:buClr>
              <a:buSzPts val="1100"/>
              <a:buFont typeface="Arial"/>
              <a:buNone/>
            </a:pPr>
            <a:r>
              <a:t/>
            </a:r>
            <a:endParaRPr b="1" i="0" sz="1800" u="none" cap="none" strike="noStrike">
              <a:solidFill>
                <a:srgbClr val="434343"/>
              </a:solidFill>
              <a:latin typeface="Rajdhani"/>
              <a:ea typeface="Rajdhani"/>
              <a:cs typeface="Rajdhani"/>
              <a:sym typeface="Rajdhani"/>
            </a:endParaRPr>
          </a:p>
          <a:p>
            <a:pPr indent="0" lvl="0" marL="0" marR="0" rtl="0" algn="l">
              <a:lnSpc>
                <a:spcPct val="115000"/>
              </a:lnSpc>
              <a:spcBef>
                <a:spcPts val="0"/>
              </a:spcBef>
              <a:spcAft>
                <a:spcPts val="0"/>
              </a:spcAft>
              <a:buClr>
                <a:schemeClr val="dk1"/>
              </a:buClr>
              <a:buSzPts val="1100"/>
              <a:buFont typeface="Arial"/>
              <a:buNone/>
            </a:pPr>
            <a:r>
              <a:rPr b="0" i="0" lang="es" sz="1600" u="none" cap="none" strike="noStrike">
                <a:solidFill>
                  <a:srgbClr val="434343"/>
                </a:solidFill>
                <a:latin typeface="Open Sans"/>
                <a:ea typeface="Open Sans"/>
                <a:cs typeface="Open Sans"/>
                <a:sym typeface="Open Sans"/>
              </a:rPr>
              <a:t>A la hora de trabajar en un ambiente laboral, las computadoras son una parte esencial del trabajo día a día, por lo cual la habilidad de poder armar una a base de ciertas especificaciones es una habilidad necesaria para el profesional de IT.</a:t>
            </a:r>
            <a:endParaRPr b="0" i="0" sz="1600" u="none" cap="none" strike="noStrike">
              <a:solidFill>
                <a:srgbClr val="434343"/>
              </a:solidFill>
              <a:latin typeface="Open Sans"/>
              <a:ea typeface="Open Sans"/>
              <a:cs typeface="Open Sans"/>
              <a:sym typeface="Open Sans"/>
            </a:endParaRPr>
          </a:p>
          <a:p>
            <a:pPr indent="0" lvl="0" marL="0" marR="0" rtl="0" algn="just">
              <a:lnSpc>
                <a:spcPct val="150000"/>
              </a:lnSpc>
              <a:spcBef>
                <a:spcPts val="0"/>
              </a:spcBef>
              <a:spcAft>
                <a:spcPts val="0"/>
              </a:spcAft>
              <a:buClr>
                <a:schemeClr val="dk1"/>
              </a:buClr>
              <a:buSzPts val="1100"/>
              <a:buFont typeface="Arial"/>
              <a:buNone/>
            </a:pPr>
            <a:r>
              <a:t/>
            </a:r>
            <a:endParaRPr b="0" i="0" sz="1600" u="none" cap="none" strike="noStrike">
              <a:solidFill>
                <a:srgbClr val="434343"/>
              </a:solidFill>
              <a:latin typeface="Open Sans"/>
              <a:ea typeface="Open Sans"/>
              <a:cs typeface="Open Sans"/>
              <a:sym typeface="Open Sans"/>
            </a:endParaRPr>
          </a:p>
          <a:p>
            <a:pPr indent="0" lvl="0" marL="0" marR="0" rtl="0" algn="just">
              <a:lnSpc>
                <a:spcPct val="150000"/>
              </a:lnSpc>
              <a:spcBef>
                <a:spcPts val="0"/>
              </a:spcBef>
              <a:spcAft>
                <a:spcPts val="0"/>
              </a:spcAft>
              <a:buClr>
                <a:schemeClr val="dk1"/>
              </a:buClr>
              <a:buSzPts val="1100"/>
              <a:buFont typeface="Arial"/>
              <a:buNone/>
            </a:pPr>
            <a:r>
              <a:t/>
            </a:r>
            <a:endParaRPr b="1" i="0" sz="1500" u="none" cap="none" strike="noStrike">
              <a:solidFill>
                <a:srgbClr val="434343"/>
              </a:solidFill>
              <a:latin typeface="Rajdhani"/>
              <a:ea typeface="Rajdhani"/>
              <a:cs typeface="Rajdhani"/>
              <a:sym typeface="Rajdhani"/>
            </a:endParaRPr>
          </a:p>
          <a:p>
            <a:pPr indent="0" lvl="0" marL="0" marR="0" rtl="0" algn="just">
              <a:lnSpc>
                <a:spcPct val="150000"/>
              </a:lnSpc>
              <a:spcBef>
                <a:spcPts val="0"/>
              </a:spcBef>
              <a:spcAft>
                <a:spcPts val="0"/>
              </a:spcAft>
              <a:buClr>
                <a:srgbClr val="000000"/>
              </a:buClr>
              <a:buSzPts val="1500"/>
              <a:buFont typeface="Arial"/>
              <a:buNone/>
            </a:pPr>
            <a:r>
              <a:t/>
            </a:r>
            <a:endParaRPr b="1" i="0" sz="1500" u="none" cap="none" strike="noStrike">
              <a:solidFill>
                <a:srgbClr val="434343"/>
              </a:solidFill>
              <a:latin typeface="Rajdhani"/>
              <a:ea typeface="Rajdhani"/>
              <a:cs typeface="Rajdhani"/>
              <a:sym typeface="Rajdhani"/>
            </a:endParaRPr>
          </a:p>
        </p:txBody>
      </p:sp>
      <p:sp>
        <p:nvSpPr>
          <p:cNvPr id="134" name="Google Shape;134;p35"/>
          <p:cNvSpPr txBox="1"/>
          <p:nvPr/>
        </p:nvSpPr>
        <p:spPr>
          <a:xfrm>
            <a:off x="5082850" y="1767800"/>
            <a:ext cx="3056100" cy="2352000"/>
          </a:xfrm>
          <a:prstGeom prst="rect">
            <a:avLst/>
          </a:prstGeom>
          <a:noFill/>
          <a:ln>
            <a:noFill/>
          </a:ln>
        </p:spPr>
        <p:txBody>
          <a:bodyPr anchorCtr="0" anchor="t" bIns="91425" lIns="91425" spcFirstLastPara="1" rIns="91425" wrap="square" tIns="91425">
            <a:spAutoFit/>
          </a:bodyPr>
          <a:lstStyle/>
          <a:p>
            <a:pPr indent="0" lvl="0" marL="0" marR="0" rtl="0" algn="l">
              <a:lnSpc>
                <a:spcPct val="130000"/>
              </a:lnSpc>
              <a:spcBef>
                <a:spcPts val="0"/>
              </a:spcBef>
              <a:spcAft>
                <a:spcPts val="0"/>
              </a:spcAft>
              <a:buClr>
                <a:schemeClr val="dk1"/>
              </a:buClr>
              <a:buSzPts val="1100"/>
              <a:buFont typeface="Arial"/>
              <a:buNone/>
            </a:pPr>
            <a:r>
              <a:rPr b="0" i="0" lang="es" sz="1600" u="none" cap="none" strike="noStrike">
                <a:solidFill>
                  <a:schemeClr val="lt1"/>
                </a:solidFill>
                <a:latin typeface="Open Sans"/>
                <a:ea typeface="Open Sans"/>
                <a:cs typeface="Open Sans"/>
                <a:sym typeface="Open Sans"/>
              </a:rPr>
              <a:t>Recordemos que para</a:t>
            </a:r>
            <a:endParaRPr b="0" i="0" sz="1600" u="none" cap="none" strike="noStrike">
              <a:solidFill>
                <a:schemeClr val="lt1"/>
              </a:solidFill>
              <a:latin typeface="Open Sans"/>
              <a:ea typeface="Open Sans"/>
              <a:cs typeface="Open Sans"/>
              <a:sym typeface="Open Sans"/>
            </a:endParaRPr>
          </a:p>
          <a:p>
            <a:pPr indent="0" lvl="0" marL="0" marR="0" rtl="0" algn="l">
              <a:lnSpc>
                <a:spcPct val="130000"/>
              </a:lnSpc>
              <a:spcBef>
                <a:spcPts val="0"/>
              </a:spcBef>
              <a:spcAft>
                <a:spcPts val="0"/>
              </a:spcAft>
              <a:buClr>
                <a:schemeClr val="dk1"/>
              </a:buClr>
              <a:buSzPts val="1100"/>
              <a:buFont typeface="Arial"/>
              <a:buNone/>
            </a:pPr>
            <a:r>
              <a:rPr b="0" i="0" lang="es" sz="1600" u="none" cap="none" strike="noStrike">
                <a:solidFill>
                  <a:schemeClr val="lt1"/>
                </a:solidFill>
                <a:latin typeface="Open Sans"/>
                <a:ea typeface="Open Sans"/>
                <a:cs typeface="Open Sans"/>
                <a:sym typeface="Open Sans"/>
              </a:rPr>
              <a:t>los diferentes componentes existen ciertas características como los </a:t>
            </a:r>
            <a:r>
              <a:rPr b="1" i="0" lang="es" sz="1600" u="none" cap="none" strike="noStrike">
                <a:solidFill>
                  <a:schemeClr val="lt1"/>
                </a:solidFill>
                <a:latin typeface="Open Sans"/>
                <a:ea typeface="Open Sans"/>
                <a:cs typeface="Open Sans"/>
                <a:sym typeface="Open Sans"/>
              </a:rPr>
              <a:t>sockets, frecuencia y conectores</a:t>
            </a:r>
            <a:r>
              <a:rPr b="0" i="0" lang="es" sz="1600" u="none" cap="none" strike="noStrike">
                <a:solidFill>
                  <a:schemeClr val="lt1"/>
                </a:solidFill>
                <a:latin typeface="Open Sans"/>
                <a:ea typeface="Open Sans"/>
                <a:cs typeface="Open Sans"/>
                <a:sym typeface="Open Sans"/>
              </a:rPr>
              <a:t>, los cuales hay que tener </a:t>
            </a:r>
            <a:r>
              <a:rPr b="1" i="0" lang="es" sz="1600" u="none" cap="none" strike="noStrike">
                <a:solidFill>
                  <a:schemeClr val="lt1"/>
                </a:solidFill>
                <a:latin typeface="Open Sans"/>
                <a:ea typeface="Open Sans"/>
                <a:cs typeface="Open Sans"/>
                <a:sym typeface="Open Sans"/>
              </a:rPr>
              <a:t>en cuenta </a:t>
            </a:r>
            <a:r>
              <a:rPr b="0" i="0" lang="es" sz="1600" u="none" cap="none" strike="noStrike">
                <a:solidFill>
                  <a:schemeClr val="lt1"/>
                </a:solidFill>
                <a:latin typeface="Open Sans"/>
                <a:ea typeface="Open Sans"/>
                <a:cs typeface="Open Sans"/>
                <a:sym typeface="Open Sans"/>
              </a:rPr>
              <a:t>para la compatibilidad.</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138" name="Shape 138"/>
        <p:cNvGrpSpPr/>
        <p:nvPr/>
      </p:nvGrpSpPr>
      <p:grpSpPr>
        <a:xfrm>
          <a:off x="0" y="0"/>
          <a:ext cx="0" cy="0"/>
          <a:chOff x="0" y="0"/>
          <a:chExt cx="0" cy="0"/>
        </a:xfrm>
      </p:grpSpPr>
      <p:sp>
        <p:nvSpPr>
          <p:cNvPr id="139" name="Google Shape;139;p36"/>
          <p:cNvSpPr txBox="1"/>
          <p:nvPr/>
        </p:nvSpPr>
        <p:spPr>
          <a:xfrm>
            <a:off x="3609750" y="1495200"/>
            <a:ext cx="4808400" cy="2378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700"/>
              <a:buFont typeface="Arial"/>
              <a:buNone/>
            </a:pPr>
            <a:r>
              <a:rPr b="1" i="0" lang="es" sz="3700" u="none" cap="none" strike="noStrike">
                <a:solidFill>
                  <a:srgbClr val="FFFFFF"/>
                </a:solidFill>
                <a:latin typeface="Rajdhani"/>
                <a:ea typeface="Rajdhani"/>
                <a:cs typeface="Rajdhani"/>
                <a:sym typeface="Rajdhani"/>
              </a:rPr>
              <a:t>Especificaciones</a:t>
            </a:r>
            <a:endParaRPr b="1" i="0" sz="3700" u="none" cap="none" strike="noStrike">
              <a:solidFill>
                <a:srgbClr val="FFFFFF"/>
              </a:solidFill>
              <a:latin typeface="Rajdhani"/>
              <a:ea typeface="Rajdhani"/>
              <a:cs typeface="Rajdhani"/>
              <a:sym typeface="Rajdhani"/>
            </a:endParaRPr>
          </a:p>
          <a:p>
            <a:pPr indent="0" lvl="0" marL="0" marR="0" rtl="0" algn="l">
              <a:lnSpc>
                <a:spcPct val="90000"/>
              </a:lnSpc>
              <a:spcBef>
                <a:spcPts val="0"/>
              </a:spcBef>
              <a:spcAft>
                <a:spcPts val="0"/>
              </a:spcAft>
              <a:buClr>
                <a:srgbClr val="000000"/>
              </a:buClr>
              <a:buSzPts val="3700"/>
              <a:buFont typeface="Arial"/>
              <a:buNone/>
            </a:pPr>
            <a:r>
              <a:rPr b="1" i="0" lang="es" sz="3700" u="none" cap="none" strike="noStrike">
                <a:solidFill>
                  <a:srgbClr val="FFFFFF"/>
                </a:solidFill>
                <a:latin typeface="Rajdhani"/>
                <a:ea typeface="Rajdhani"/>
                <a:cs typeface="Rajdhani"/>
                <a:sym typeface="Rajdhani"/>
              </a:rPr>
              <a:t>de equipos</a:t>
            </a:r>
            <a:endParaRPr b="1" i="0" sz="3700" u="none" cap="none" strike="noStrike">
              <a:solidFill>
                <a:srgbClr val="FFFFFF"/>
              </a:solidFill>
              <a:latin typeface="Rajdhani"/>
              <a:ea typeface="Rajdhani"/>
              <a:cs typeface="Rajdhani"/>
              <a:sym typeface="Rajdhani"/>
            </a:endParaRPr>
          </a:p>
        </p:txBody>
      </p:sp>
      <p:sp>
        <p:nvSpPr>
          <p:cNvPr id="140" name="Google Shape;140;p36"/>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6000"/>
              <a:buFont typeface="Arial"/>
              <a:buNone/>
            </a:pPr>
            <a:r>
              <a:rPr b="1" i="0" lang="es" sz="6000" u="none" cap="none" strike="noStrike">
                <a:solidFill>
                  <a:srgbClr val="FFFFFF"/>
                </a:solidFill>
                <a:latin typeface="Rajdhani"/>
                <a:ea typeface="Rajdhani"/>
                <a:cs typeface="Rajdhani"/>
                <a:sym typeface="Rajdhani"/>
              </a:rPr>
              <a:t>3</a:t>
            </a:r>
            <a:endParaRPr b="1" i="0" sz="6000" u="none" cap="none" strike="noStrike">
              <a:solidFill>
                <a:srgbClr val="FFFFFF"/>
              </a:solidFill>
              <a:latin typeface="Rajdhani"/>
              <a:ea typeface="Rajdhani"/>
              <a:cs typeface="Rajdhani"/>
              <a:sym typeface="Rajdhani"/>
            </a:endParaRPr>
          </a:p>
        </p:txBody>
      </p:sp>
      <p:sp>
        <p:nvSpPr>
          <p:cNvPr id="141" name="Google Shape;141;p36"/>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7"/>
          <p:cNvSpPr txBox="1"/>
          <p:nvPr/>
        </p:nvSpPr>
        <p:spPr>
          <a:xfrm>
            <a:off x="617575" y="601850"/>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baja</a:t>
            </a:r>
            <a:endParaRPr b="1" i="0" sz="3000" u="none" cap="none" strike="noStrike">
              <a:solidFill>
                <a:srgbClr val="EC183F"/>
              </a:solidFill>
              <a:latin typeface="Rajdhani"/>
              <a:ea typeface="Rajdhani"/>
              <a:cs typeface="Rajdhani"/>
              <a:sym typeface="Rajdhani"/>
            </a:endParaRPr>
          </a:p>
        </p:txBody>
      </p:sp>
      <p:sp>
        <p:nvSpPr>
          <p:cNvPr id="147" name="Google Shape;147;p37"/>
          <p:cNvSpPr txBox="1"/>
          <p:nvPr/>
        </p:nvSpPr>
        <p:spPr>
          <a:xfrm>
            <a:off x="627825" y="1528150"/>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b="0" i="0" sz="1600" u="none" cap="none" strike="noStrike">
              <a:solidFill>
                <a:srgbClr val="434343"/>
              </a:solidFill>
              <a:latin typeface="Open Sans"/>
              <a:ea typeface="Open Sans"/>
              <a:cs typeface="Open Sans"/>
              <a:sym typeface="Open Sans"/>
            </a:endParaRPr>
          </a:p>
        </p:txBody>
      </p:sp>
      <p:pic>
        <p:nvPicPr>
          <p:cNvPr id="148" name="Google Shape;148;p37"/>
          <p:cNvPicPr preferRelativeResize="0"/>
          <p:nvPr/>
        </p:nvPicPr>
        <p:blipFill rotWithShape="1">
          <a:blip r:embed="rId3">
            <a:alphaModFix/>
          </a:blip>
          <a:srcRect b="0" l="0" r="0" t="0"/>
          <a:stretch/>
        </p:blipFill>
        <p:spPr>
          <a:xfrm>
            <a:off x="4406550" y="1249937"/>
            <a:ext cx="4699827" cy="264363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