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6" r:id="rId21"/>
    <p:sldId id="277" r:id="rId22"/>
    <p:sldId id="278"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Rajdhani" panose="020B0604020202020204" charset="0"/>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DE67B1-C13F-4714-8F76-E13B04817ABE}">
  <a:tblStyle styleId="{1EDE67B1-C13F-4714-8F76-E13B04817A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1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{1EDE67B1-C13F-4714-8F76-E13B04817ABE}</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a:solidFill>
                            <a:schemeClr val="dk1"/>
                          </a:solidFill>
                          <a:highlight>
                            <a:srgbClr val="F5F5F5"/>
                          </a:highlight>
                          <a:latin typeface="Roboto"/>
                          <a:ea typeface="Roboto"/>
                          <a:cs typeface="Roboto"/>
                          <a:sym typeface="Roboto"/>
                        </a:rPr>
                        <a:t>H310M-E </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1x8GB HyperX HX424C15FB3/8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Seagate Barracuda ST1000DM010 1TB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1392875481"/>
              </p:ext>
            </p:extLst>
          </p:nvPr>
        </p:nvGraphicFramePr>
        <p:xfrm>
          <a:off x="952500" y="1809750"/>
          <a:ext cx="7239000" cy="1798200"/>
        </p:xfrm>
        <a:graphic>
          <a:graphicData uri="http://schemas.openxmlformats.org/drawingml/2006/table">
            <a:tbl>
              <a:tblPr>
                <a:noFill/>
                <a:tableStyleId>{1EDE67B1-C13F-4714-8F76-E13B04817ABE}</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B450M DS3H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sv-SE" sz="1400" b="1" i="0" u="none" strike="noStrike" cap="none" dirty="0">
                          <a:solidFill>
                            <a:srgbClr val="000000"/>
                          </a:solidFill>
                          <a:effectLst/>
                          <a:latin typeface="Arial"/>
                          <a:ea typeface="Arial"/>
                          <a:cs typeface="Arial"/>
                          <a:sym typeface="Arial"/>
                        </a:rPr>
                        <a:t>G.Skill FlareX DDR4 3200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SSD Samsung Evo 850 de 500 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1484857657"/>
              </p:ext>
            </p:extLst>
          </p:nvPr>
        </p:nvGraphicFramePr>
        <p:xfrm>
          <a:off x="952500" y="2114550"/>
          <a:ext cx="7239000" cy="1798200"/>
        </p:xfrm>
        <a:graphic>
          <a:graphicData uri="http://schemas.openxmlformats.org/drawingml/2006/table">
            <a:tbl>
              <a:tblPr>
                <a:noFill/>
                <a:tableStyleId>{1EDE67B1-C13F-4714-8F76-E13B04817ABE}</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Am4</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GA-A320M-S2H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 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x4 conectores SATA</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1914066354"/>
              </p:ext>
            </p:extLst>
          </p:nvPr>
        </p:nvGraphicFramePr>
        <p:xfrm>
          <a:off x="952500" y="1809750"/>
          <a:ext cx="7239000" cy="2313725"/>
        </p:xfrm>
        <a:graphic>
          <a:graphicData uri="http://schemas.openxmlformats.org/drawingml/2006/table">
            <a:tbl>
              <a:tblPr>
                <a:noFill/>
                <a:tableStyleId>{1EDE67B1-C13F-4714-8F76-E13B04817ABE}</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Core i5 10400F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Board Asus Prime H310m E R2.0 Socket 1151 8</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DDR 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x4 conectores SATA</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3095583240"/>
              </p:ext>
            </p:extLst>
          </p:nvPr>
        </p:nvGraphicFramePr>
        <p:xfrm>
          <a:off x="952500" y="1809750"/>
          <a:ext cx="7239000" cy="1981050"/>
        </p:xfrm>
        <a:graphic>
          <a:graphicData uri="http://schemas.openxmlformats.org/drawingml/2006/table">
            <a:tbl>
              <a:tblPr>
                <a:noFill/>
                <a:tableStyleId>{1EDE67B1-C13F-4714-8F76-E13B04817ABE}</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AMD Ryzen 5 3600 </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SSD interno Kingston SA400S37</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Arial"/>
                          <a:ea typeface="Arial"/>
                          <a:cs typeface="Arial"/>
                          <a:sym typeface="Arial"/>
                        </a:rPr>
                        <a:t>Nvidia</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Geforce</a:t>
                      </a:r>
                      <a:r>
                        <a:rPr lang="es-CO" sz="1400" b="0" i="0" u="none" strike="noStrike" cap="none" dirty="0">
                          <a:solidFill>
                            <a:srgbClr val="000000"/>
                          </a:solidFill>
                          <a:effectLst/>
                          <a:latin typeface="Arial"/>
                          <a:ea typeface="Arial"/>
                          <a:cs typeface="Arial"/>
                          <a:sym typeface="Arial"/>
                        </a:rPr>
                        <a:t> N210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2287209130"/>
              </p:ext>
            </p:extLst>
          </p:nvPr>
        </p:nvGraphicFramePr>
        <p:xfrm>
          <a:off x="952500" y="1809750"/>
          <a:ext cx="7239000" cy="2621130"/>
        </p:xfrm>
        <a:graphic>
          <a:graphicData uri="http://schemas.openxmlformats.org/drawingml/2006/table">
            <a:tbl>
              <a:tblPr>
                <a:noFill/>
                <a:tableStyleId>{1EDE67B1-C13F-4714-8F76-E13B04817ABE}</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ASUS TUF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Z490-Plus</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DDR 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a:ea typeface="Open Sans"/>
                          <a:cs typeface="Open Sans"/>
                          <a:sym typeface="Open Sans"/>
                        </a:rPr>
                        <a:t>WD_BLACK 500GB SN750 </a:t>
                      </a:r>
                      <a:r>
                        <a:rPr lang="en-US" dirty="0" err="1">
                          <a:latin typeface="Open Sans"/>
                          <a:ea typeface="Open Sans"/>
                          <a:cs typeface="Open Sans"/>
                          <a:sym typeface="Open Sans"/>
                        </a:rPr>
                        <a:t>NVMe</a:t>
                      </a:r>
                      <a:r>
                        <a:rPr lang="en-US" dirty="0">
                          <a:latin typeface="Open Sans"/>
                          <a:ea typeface="Open Sans"/>
                          <a:cs typeface="Open Sans"/>
                          <a:sym typeface="Open Sans"/>
                        </a:rPr>
                        <a:t> WD_BLACK 500GB SN750</a:t>
                      </a: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a:solidFill>
                            <a:srgbClr val="000000"/>
                          </a:solidFill>
                          <a:effectLst/>
                          <a:latin typeface="Arial"/>
                          <a:ea typeface="Arial"/>
                          <a:cs typeface="Arial"/>
                          <a:sym typeface="Arial"/>
                        </a:rPr>
                        <a:t> Iris® X</a:t>
                      </a:r>
                      <a:r>
                        <a:rPr lang="es-CO" sz="1400" b="1" i="0" u="none" strike="noStrike" cap="none" baseline="30000">
                          <a:solidFill>
                            <a:srgbClr val="000000"/>
                          </a:solidFill>
                          <a:effectLst/>
                          <a:latin typeface="Arial"/>
                          <a:ea typeface="Arial"/>
                          <a:cs typeface="Arial"/>
                          <a:sym typeface="Arial"/>
                        </a:rPr>
                        <a:t>e</a:t>
                      </a:r>
                      <a:endParaRPr lang="es-CO" sz="1400" b="1" i="0" u="none" strike="noStrike" cap="none">
                        <a:solidFill>
                          <a:srgbClr val="000000"/>
                        </a:solidFill>
                        <a:effectLst/>
                        <a:latin typeface="Arial"/>
                        <a:ea typeface="Arial"/>
                        <a:cs typeface="Arial"/>
                        <a:sym typeface="Arial"/>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extLst>
              <p:ext uri="{D42A27DB-BD31-4B8C-83A1-F6EECF244321}">
                <p14:modId xmlns:p14="http://schemas.microsoft.com/office/powerpoint/2010/main" val="3157721400"/>
              </p:ext>
            </p:extLst>
          </p:nvPr>
        </p:nvGraphicFramePr>
        <p:xfrm>
          <a:off x="952500" y="1809750"/>
          <a:ext cx="7239000" cy="2194410"/>
        </p:xfrm>
        <a:graphic>
          <a:graphicData uri="http://schemas.openxmlformats.org/drawingml/2006/table">
            <a:tbl>
              <a:tblPr>
                <a:noFill/>
                <a:tableStyleId>{1EDE67B1-C13F-4714-8F76-E13B04817ABE}</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GIGABYTE B450-DS3H</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DDR4 3200</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a:ea typeface="Open Sans"/>
                          <a:cs typeface="Open Sans"/>
                          <a:sym typeface="Open Sans"/>
                        </a:rPr>
                        <a:t>WD_BLACK 500GB SN750 </a:t>
                      </a:r>
                      <a:r>
                        <a:rPr lang="en-US" dirty="0" err="1">
                          <a:latin typeface="Open Sans"/>
                          <a:ea typeface="Open Sans"/>
                          <a:cs typeface="Open Sans"/>
                          <a:sym typeface="Open Sans"/>
                        </a:rPr>
                        <a:t>NVMe</a:t>
                      </a:r>
                      <a:r>
                        <a:rPr lang="en-US" dirty="0">
                          <a:latin typeface="Open Sans"/>
                          <a:ea typeface="Open Sans"/>
                          <a:cs typeface="Open Sans"/>
                          <a:sym typeface="Open Sans"/>
                        </a:rPr>
                        <a:t> WD_BLACK 500GB SN750</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RADEON GRAFICS AMD X10</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624</Words>
  <Application>Microsoft Office PowerPoint</Application>
  <PresentationFormat>Presentación en pantalla (16:9)</PresentationFormat>
  <Paragraphs>116</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21</vt:i4>
      </vt:variant>
    </vt:vector>
  </HeadingPairs>
  <TitlesOfParts>
    <vt:vector size="27" baseType="lpstr">
      <vt:lpstr>Rajdhani</vt:lpstr>
      <vt:lpstr>Roboto</vt:lpstr>
      <vt:lpstr>Open Sans</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Carlos Gutierrez Huerfano</cp:lastModifiedBy>
  <cp:revision>3</cp:revision>
  <dcterms:modified xsi:type="dcterms:W3CDTF">2021-06-19T15:16:23Z</dcterms:modified>
</cp:coreProperties>
</file>