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B786A3-1AB7-44D1-A0F7-59C4FFE54616}">
  <a:tblStyle styleId="{A5B786A3-1AB7-44D1-A0F7-59C4FFE546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7239000" cy="1584840"/>
        </p:xfrm>
        <a:graphic>
          <a:graphicData uri="http://schemas.openxmlformats.org/drawingml/2006/table">
            <a:tbl>
              <a:tblPr>
                <a:noFill/>
                <a:tableStyleId>{A5B786A3-1AB7-44D1-A0F7-59C4FFE54616}</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H310M-E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ST1000DM010 1TB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ES" sz="3000" b="1" dirty="0">
                <a:solidFill>
                  <a:srgbClr val="EC183F"/>
                </a:solidFill>
                <a:latin typeface="Rajdhani"/>
                <a:ea typeface="Rajdhani"/>
                <a:cs typeface="Rajdhani"/>
                <a:sym typeface="Rajdhani"/>
              </a:rPr>
              <a:t>Gama baja -AMD</a:t>
            </a:r>
            <a:endParaRPr lang="es-CO" sz="3000" b="1" dirty="0">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extLst>
              <p:ext uri="{D42A27DB-BD31-4B8C-83A1-F6EECF244321}">
                <p14:modId xmlns:p14="http://schemas.microsoft.com/office/powerpoint/2010/main" val="1970902051"/>
              </p:ext>
            </p:extLst>
          </p:nvPr>
        </p:nvGraphicFramePr>
        <p:xfrm>
          <a:off x="952500" y="1809750"/>
          <a:ext cx="7239000" cy="1584840"/>
        </p:xfrm>
        <a:graphic>
          <a:graphicData uri="http://schemas.openxmlformats.org/drawingml/2006/table">
            <a:tbl>
              <a:tblPr>
                <a:noFill/>
                <a:tableStyleId>{A5B786A3-1AB7-44D1-A0F7-59C4FFE54616}</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err="1">
                          <a:latin typeface="Open Sans"/>
                          <a:ea typeface="Open Sans"/>
                          <a:cs typeface="Open Sans"/>
                          <a:sym typeface="Open Sans"/>
                        </a:rPr>
                        <a:t>Gibagyte</a:t>
                      </a:r>
                      <a:r>
                        <a:rPr lang="es-ES" dirty="0">
                          <a:latin typeface="Open Sans"/>
                          <a:ea typeface="Open Sans"/>
                          <a:cs typeface="Open Sans"/>
                          <a:sym typeface="Open Sans"/>
                        </a:rPr>
                        <a:t> a 320m-s2h</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err="1">
                          <a:latin typeface="Open Sans"/>
                          <a:ea typeface="Open Sans"/>
                          <a:cs typeface="Open Sans"/>
                          <a:sym typeface="Open Sans"/>
                        </a:rPr>
                        <a:t>Hyperx</a:t>
                      </a:r>
                      <a:r>
                        <a:rPr lang="es-ES" dirty="0">
                          <a:latin typeface="Open Sans"/>
                          <a:ea typeface="Open Sans"/>
                          <a:cs typeface="Open Sans"/>
                          <a:sym typeface="Open Sans"/>
                        </a:rPr>
                        <a:t> </a:t>
                      </a:r>
                      <a:r>
                        <a:rPr lang="es-ES" dirty="0" err="1">
                          <a:latin typeface="Open Sans"/>
                          <a:ea typeface="Open Sans"/>
                          <a:cs typeface="Open Sans"/>
                          <a:sym typeface="Open Sans"/>
                        </a:rPr>
                        <a:t>Fury</a:t>
                      </a:r>
                      <a:r>
                        <a:rPr lang="es-ES" dirty="0">
                          <a:latin typeface="Open Sans"/>
                          <a:ea typeface="Open Sans"/>
                          <a:cs typeface="Open Sans"/>
                          <a:sym typeface="Open Sans"/>
                        </a:rPr>
                        <a:t> 8gb (1x8gb)3200mhz Ddr4 Memoria </a:t>
                      </a:r>
                      <a:r>
                        <a:rPr lang="es-ES" dirty="0" err="1">
                          <a:latin typeface="Open Sans"/>
                          <a:ea typeface="Open Sans"/>
                          <a:cs typeface="Open Sans"/>
                          <a:sym typeface="Open Sans"/>
                        </a:rPr>
                        <a:t>Ram</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Disco Duro Sata Para Pc Tera Seagate </a:t>
                      </a:r>
                      <a:r>
                        <a:rPr lang="es-ES" dirty="0" err="1">
                          <a:latin typeface="Open Sans"/>
                          <a:ea typeface="Open Sans"/>
                          <a:cs typeface="Open Sans"/>
                          <a:sym typeface="Open Sans"/>
                        </a:rPr>
                        <a:t>Barracuada</a:t>
                      </a:r>
                      <a:r>
                        <a:rPr lang="es-ES" dirty="0">
                          <a:latin typeface="Open Sans"/>
                          <a:ea typeface="Open Sans"/>
                          <a:cs typeface="Open Sans"/>
                          <a:sym typeface="Open Sans"/>
                        </a:rPr>
                        <a:t> Interno</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extLst>
              <p:ext uri="{D42A27DB-BD31-4B8C-83A1-F6EECF244321}">
                <p14:modId xmlns:p14="http://schemas.microsoft.com/office/powerpoint/2010/main" val="1948564085"/>
              </p:ext>
            </p:extLst>
          </p:nvPr>
        </p:nvGraphicFramePr>
        <p:xfrm>
          <a:off x="952500" y="2114550"/>
          <a:ext cx="7239000" cy="2438280"/>
        </p:xfrm>
        <a:graphic>
          <a:graphicData uri="http://schemas.openxmlformats.org/drawingml/2006/table">
            <a:tbl>
              <a:tblPr>
                <a:noFill/>
                <a:tableStyleId>{A5B786A3-1AB7-44D1-A0F7-59C4FFE54616}</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Ryzen 3 3200g</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O" dirty="0">
                          <a:latin typeface="Open Sans"/>
                          <a:ea typeface="Open Sans"/>
                          <a:cs typeface="Open Sans"/>
                          <a:sym typeface="Open Sans"/>
                        </a:rPr>
                        <a:t>Asus Prime A320m K</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Memoria RAM XLR8 </a:t>
                      </a:r>
                      <a:r>
                        <a:rPr lang="es-CO" dirty="0" err="1">
                          <a:latin typeface="Open Sans"/>
                          <a:ea typeface="Open Sans"/>
                          <a:cs typeface="Open Sans"/>
                          <a:sym typeface="Open Sans"/>
                        </a:rPr>
                        <a:t>gamer</a:t>
                      </a:r>
                      <a:r>
                        <a:rPr lang="es-CO" dirty="0">
                          <a:latin typeface="Open Sans"/>
                          <a:ea typeface="Open Sans"/>
                          <a:cs typeface="Open Sans"/>
                          <a:sym typeface="Open Sans"/>
                        </a:rPr>
                        <a:t> color Negro/Rojo 8GB 1x8GB PNY MD8GD43200XR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SOLIDO SATA (SSD) 250GB W.DIGITAL BLUE</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ES" sz="3000" b="1" dirty="0">
                <a:solidFill>
                  <a:srgbClr val="EC183F"/>
                </a:solidFill>
                <a:latin typeface="Rajdhani"/>
                <a:ea typeface="Rajdhani"/>
                <a:cs typeface="Rajdhani"/>
                <a:sym typeface="Rajdhani"/>
              </a:rPr>
              <a:t>Gama media -Intel</a:t>
            </a:r>
            <a:endParaRPr lang="es-CO" sz="3000" b="1" dirty="0">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extLst>
              <p:ext uri="{D42A27DB-BD31-4B8C-83A1-F6EECF244321}">
                <p14:modId xmlns:p14="http://schemas.microsoft.com/office/powerpoint/2010/main" val="4149699936"/>
              </p:ext>
            </p:extLst>
          </p:nvPr>
        </p:nvGraphicFramePr>
        <p:xfrm>
          <a:off x="952500" y="1809750"/>
          <a:ext cx="7239000" cy="2834490"/>
        </p:xfrm>
        <a:graphic>
          <a:graphicData uri="http://schemas.openxmlformats.org/drawingml/2006/table">
            <a:tbl>
              <a:tblPr>
                <a:noFill/>
                <a:tableStyleId>{A5B786A3-1AB7-44D1-A0F7-59C4FFE54616}</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INTEL CORE i5 9400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err="1">
                          <a:latin typeface="Open Sans"/>
                          <a:ea typeface="Open Sans"/>
                          <a:cs typeface="Open Sans"/>
                          <a:sym typeface="Open Sans"/>
                        </a:rPr>
                        <a:t>Board</a:t>
                      </a:r>
                      <a:r>
                        <a:rPr lang="es-ES" dirty="0">
                          <a:latin typeface="Open Sans"/>
                          <a:ea typeface="Open Sans"/>
                          <a:cs typeface="Open Sans"/>
                          <a:sym typeface="Open Sans"/>
                        </a:rPr>
                        <a:t> Gigabyte H310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0" dirty="0">
                          <a:solidFill>
                            <a:schemeClr val="tx1"/>
                          </a:solidFill>
                          <a:latin typeface="Rajdhani"/>
                          <a:ea typeface="Rajdhani"/>
                          <a:cs typeface="Rajdhani"/>
                          <a:sym typeface="Rajdhani"/>
                        </a:rPr>
                        <a:t>Memoria RAM Trident Z RGB </a:t>
                      </a:r>
                      <a:r>
                        <a:rPr lang="es-CO" sz="1400" b="0" dirty="0" err="1">
                          <a:solidFill>
                            <a:schemeClr val="tx1"/>
                          </a:solidFill>
                          <a:latin typeface="Rajdhani"/>
                          <a:ea typeface="Rajdhani"/>
                          <a:cs typeface="Rajdhani"/>
                          <a:sym typeface="Rajdhani"/>
                        </a:rPr>
                        <a:t>gamer</a:t>
                      </a:r>
                      <a:r>
                        <a:rPr lang="es-CO" sz="1400" b="0" dirty="0">
                          <a:solidFill>
                            <a:schemeClr val="tx1"/>
                          </a:solidFill>
                          <a:latin typeface="Rajdhani"/>
                          <a:ea typeface="Rajdhani"/>
                          <a:cs typeface="Rajdhani"/>
                          <a:sym typeface="Rajdhani"/>
                        </a:rPr>
                        <a:t> 16GB 2x8GB </a:t>
                      </a:r>
                      <a:r>
                        <a:rPr lang="es-CO" sz="1400" b="0" dirty="0" err="1">
                          <a:solidFill>
                            <a:schemeClr val="tx1"/>
                          </a:solidFill>
                          <a:latin typeface="Rajdhani"/>
                          <a:ea typeface="Rajdhani"/>
                          <a:cs typeface="Rajdhani"/>
                          <a:sym typeface="Rajdhani"/>
                        </a:rPr>
                        <a:t>G.Skill</a:t>
                      </a:r>
                      <a:r>
                        <a:rPr lang="es-CO" sz="1400" b="0" dirty="0">
                          <a:solidFill>
                            <a:schemeClr val="tx1"/>
                          </a:solidFill>
                          <a:latin typeface="Rajdhani"/>
                          <a:ea typeface="Rajdhani"/>
                          <a:cs typeface="Rajdhani"/>
                          <a:sym typeface="Rajdhani"/>
                        </a:rPr>
                        <a:t> F4-3200C16D-16GTZR</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s-CO" dirty="0">
                          <a:latin typeface="Open Sans"/>
                          <a:ea typeface="Open Sans"/>
                          <a:cs typeface="Open Sans"/>
                          <a:sym typeface="Open Sans"/>
                        </a:rPr>
                        <a:t>SOLIDO SATA (SSD) 1TB WESTERN DIGITAL GREEN</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extLst>
              <p:ext uri="{D42A27DB-BD31-4B8C-83A1-F6EECF244321}">
                <p14:modId xmlns:p14="http://schemas.microsoft.com/office/powerpoint/2010/main" val="2219205855"/>
              </p:ext>
            </p:extLst>
          </p:nvPr>
        </p:nvGraphicFramePr>
        <p:xfrm>
          <a:off x="952500" y="1809750"/>
          <a:ext cx="7239000" cy="2011680"/>
        </p:xfrm>
        <a:graphic>
          <a:graphicData uri="http://schemas.openxmlformats.org/drawingml/2006/table">
            <a:tbl>
              <a:tblPr>
                <a:noFill/>
                <a:tableStyleId>{A5B786A3-1AB7-44D1-A0F7-59C4FFE54616}</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Ryzen 5 3400g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DDR4 16G(3200) PNY XRL8</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2684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SOLIDO SATA (SSD) 1TB GIGABYTE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GPU</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1" i="0" u="none" strike="noStrike" cap="none" dirty="0" err="1">
                          <a:solidFill>
                            <a:srgbClr val="000000"/>
                          </a:solidFill>
                          <a:effectLst/>
                          <a:latin typeface="Arial"/>
                          <a:ea typeface="Arial"/>
                          <a:cs typeface="Arial"/>
                          <a:sym typeface="Arial"/>
                        </a:rPr>
                        <a:t>Tarjeta</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Grafica</a:t>
                      </a:r>
                      <a:r>
                        <a:rPr lang="en-US" sz="1400" b="1" i="0" u="none" strike="noStrike" cap="none" dirty="0">
                          <a:solidFill>
                            <a:srgbClr val="000000"/>
                          </a:solidFill>
                          <a:effectLst/>
                          <a:latin typeface="Arial"/>
                          <a:ea typeface="Arial"/>
                          <a:cs typeface="Arial"/>
                          <a:sym typeface="Arial"/>
                        </a:rPr>
                        <a:t> Nvidia</a:t>
                      </a:r>
                      <a:r>
                        <a:rPr lang="en-US" sz="1400" b="0" i="0" u="none" strike="noStrike" cap="none" dirty="0">
                          <a:solidFill>
                            <a:srgbClr val="000000"/>
                          </a:solidFill>
                          <a:effectLst/>
                          <a:latin typeface="Arial"/>
                          <a:ea typeface="Arial"/>
                          <a:cs typeface="Arial"/>
                          <a:sym typeface="Arial"/>
                        </a:rPr>
                        <a:t> RTX 2060 Founders Edition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extLst>
              <p:ext uri="{D42A27DB-BD31-4B8C-83A1-F6EECF244321}">
                <p14:modId xmlns:p14="http://schemas.microsoft.com/office/powerpoint/2010/main" val="4054599013"/>
              </p:ext>
            </p:extLst>
          </p:nvPr>
        </p:nvGraphicFramePr>
        <p:xfrm>
          <a:off x="952500" y="2114550"/>
          <a:ext cx="7239000" cy="2407770"/>
        </p:xfrm>
        <a:graphic>
          <a:graphicData uri="http://schemas.openxmlformats.org/drawingml/2006/table">
            <a:tbl>
              <a:tblPr>
                <a:noFill/>
                <a:tableStyleId>{A5B786A3-1AB7-44D1-A0F7-59C4FFE54616}</a:tableStyleId>
              </a:tblPr>
              <a:tblGrid>
                <a:gridCol w="1939556">
                  <a:extLst>
                    <a:ext uri="{9D8B030D-6E8A-4147-A177-3AD203B41FA5}">
                      <a16:colId xmlns:a16="http://schemas.microsoft.com/office/drawing/2014/main" val="20000"/>
                    </a:ext>
                  </a:extLst>
                </a:gridCol>
                <a:gridCol w="5299444">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AMD RYZEN 5 3600 SEXTA CORE</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br>
                        <a:rPr lang="en-US" dirty="0"/>
                      </a:br>
                      <a:r>
                        <a:rPr lang="en-US" sz="1400" b="0" i="0" u="sng" strike="noStrike" cap="none" dirty="0">
                          <a:solidFill>
                            <a:srgbClr val="000000"/>
                          </a:solidFill>
                          <a:effectLst/>
                          <a:latin typeface="Arial"/>
                          <a:ea typeface="Arial"/>
                          <a:cs typeface="Arial"/>
                          <a:sym typeface="Arial"/>
                        </a:rPr>
                        <a:t>Board </a:t>
                      </a:r>
                      <a:r>
                        <a:rPr lang="en-US" sz="1400" b="0" i="0" u="sng" strike="noStrike" cap="none" dirty="0" err="1">
                          <a:solidFill>
                            <a:srgbClr val="000000"/>
                          </a:solidFill>
                          <a:effectLst/>
                          <a:latin typeface="Arial"/>
                          <a:ea typeface="Arial"/>
                          <a:cs typeface="Arial"/>
                          <a:sym typeface="Arial"/>
                        </a:rPr>
                        <a:t>Amd</a:t>
                      </a:r>
                      <a:r>
                        <a:rPr lang="en-US" sz="1400" b="0" i="0" u="sng" strike="noStrike" cap="none" dirty="0">
                          <a:solidFill>
                            <a:srgbClr val="000000"/>
                          </a:solidFill>
                          <a:effectLst/>
                          <a:latin typeface="Arial"/>
                          <a:ea typeface="Arial"/>
                          <a:cs typeface="Arial"/>
                          <a:sym typeface="Arial"/>
                        </a:rPr>
                        <a:t> </a:t>
                      </a:r>
                      <a:r>
                        <a:rPr lang="en-US" sz="1400" b="0" i="0" u="sng" strike="noStrike" cap="none" dirty="0" err="1">
                          <a:solidFill>
                            <a:srgbClr val="000000"/>
                          </a:solidFill>
                          <a:effectLst/>
                          <a:latin typeface="Arial"/>
                          <a:ea typeface="Arial"/>
                          <a:cs typeface="Arial"/>
                          <a:sym typeface="Arial"/>
                        </a:rPr>
                        <a:t>Msi</a:t>
                      </a:r>
                      <a:r>
                        <a:rPr lang="en-US" sz="1400" b="0" i="0" u="sng" strike="noStrike" cap="none" dirty="0">
                          <a:solidFill>
                            <a:srgbClr val="000000"/>
                          </a:solidFill>
                          <a:effectLst/>
                          <a:latin typeface="Arial"/>
                          <a:ea typeface="Arial"/>
                          <a:cs typeface="Arial"/>
                          <a:sym typeface="Arial"/>
                        </a:rPr>
                        <a:t> Mpg B550 Gaming Edge </a:t>
                      </a:r>
                      <a:r>
                        <a:rPr lang="en-US" sz="1400" b="0" i="0" u="sng" strike="noStrike" cap="none" dirty="0" err="1">
                          <a:solidFill>
                            <a:srgbClr val="000000"/>
                          </a:solidFill>
                          <a:effectLst/>
                          <a:latin typeface="Arial"/>
                          <a:ea typeface="Arial"/>
                          <a:cs typeface="Arial"/>
                          <a:sym typeface="Arial"/>
                        </a:rPr>
                        <a:t>Wifi</a:t>
                      </a:r>
                      <a:r>
                        <a:rPr lang="en-US" sz="1400" b="0" i="0" u="sng" strike="noStrike" cap="none" dirty="0">
                          <a:solidFill>
                            <a:srgbClr val="000000"/>
                          </a:solidFill>
                          <a:effectLst/>
                          <a:latin typeface="Arial"/>
                          <a:ea typeface="Arial"/>
                          <a:cs typeface="Arial"/>
                          <a:sym typeface="Arial"/>
                        </a:rPr>
                        <a:t> </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MEMORIA RAM PNY 8GB DDR4 3200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Disco Sólido </a:t>
                      </a:r>
                      <a:r>
                        <a:rPr lang="es-CO" dirty="0" err="1"/>
                        <a:t>Ssd</a:t>
                      </a:r>
                      <a:r>
                        <a:rPr lang="es-CO" dirty="0"/>
                        <a:t> 1 Tb Interno Western Digital Green</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t>Tarjeta Grafica </a:t>
                      </a:r>
                      <a:r>
                        <a:rPr lang="es-CO" dirty="0" err="1"/>
                        <a:t>Asrock</a:t>
                      </a:r>
                      <a:r>
                        <a:rPr lang="es-CO" dirty="0"/>
                        <a:t> </a:t>
                      </a:r>
                      <a:r>
                        <a:rPr lang="es-CO" dirty="0" err="1"/>
                        <a:t>Phantom</a:t>
                      </a:r>
                      <a:r>
                        <a:rPr lang="es-CO" dirty="0"/>
                        <a:t> </a:t>
                      </a:r>
                      <a:r>
                        <a:rPr lang="es-CO" dirty="0" err="1"/>
                        <a:t>Rx</a:t>
                      </a:r>
                      <a:r>
                        <a:rPr lang="es-CO" dirty="0"/>
                        <a:t> 550 2gb Ddr5</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extLst>
              <p:ext uri="{D42A27DB-BD31-4B8C-83A1-F6EECF244321}">
                <p14:modId xmlns:p14="http://schemas.microsoft.com/office/powerpoint/2010/main" val="3615312564"/>
              </p:ext>
            </p:extLst>
          </p:nvPr>
        </p:nvGraphicFramePr>
        <p:xfrm>
          <a:off x="952500" y="1809750"/>
          <a:ext cx="7239000" cy="3047850"/>
        </p:xfrm>
        <a:graphic>
          <a:graphicData uri="http://schemas.openxmlformats.org/drawingml/2006/table">
            <a:tbl>
              <a:tblPr>
                <a:noFill/>
                <a:tableStyleId>{A5B786A3-1AB7-44D1-A0F7-59C4FFE54616}</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ASUS PRIME B550M-K Socket AM4</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sz="1400" b="0" i="0" u="none" strike="noStrike" cap="none" dirty="0">
                          <a:solidFill>
                            <a:srgbClr val="000000"/>
                          </a:solidFill>
                          <a:effectLst/>
                          <a:latin typeface="Arial"/>
                          <a:ea typeface="Arial"/>
                          <a:cs typeface="Arial"/>
                          <a:sym typeface="Arial"/>
                        </a:rPr>
                        <a:t>Kingston</a:t>
                      </a:r>
                      <a:r>
                        <a:rPr lang="es-ES" sz="1400" b="1" i="0" u="none" strike="noStrike" cap="none" dirty="0">
                          <a:solidFill>
                            <a:srgbClr val="000000"/>
                          </a:solidFill>
                          <a:effectLst/>
                          <a:latin typeface="Arial"/>
                          <a:ea typeface="Arial"/>
                          <a:cs typeface="Arial"/>
                          <a:sym typeface="Arial"/>
                        </a:rPr>
                        <a:t> </a:t>
                      </a:r>
                      <a:r>
                        <a:rPr lang="es-ES" sz="1400" b="0" i="0" u="none" strike="noStrike" cap="none" dirty="0">
                          <a:solidFill>
                            <a:srgbClr val="000000"/>
                          </a:solidFill>
                          <a:effectLst/>
                          <a:latin typeface="Arial"/>
                          <a:ea typeface="Arial"/>
                          <a:cs typeface="Arial"/>
                          <a:sym typeface="Arial"/>
                        </a:rPr>
                        <a:t>DDR4</a:t>
                      </a:r>
                      <a:r>
                        <a:rPr lang="es-ES" sz="1400" b="1" i="0" u="none" strike="noStrike" cap="none" dirty="0">
                          <a:solidFill>
                            <a:srgbClr val="000000"/>
                          </a:solidFill>
                          <a:effectLst/>
                          <a:latin typeface="Arial"/>
                          <a:ea typeface="Arial"/>
                          <a:cs typeface="Arial"/>
                          <a:sym typeface="Arial"/>
                        </a:rPr>
                        <a:t> 8 GB </a:t>
                      </a:r>
                      <a:r>
                        <a:rPr lang="es-ES" sz="1400" b="0" i="0" u="none" strike="noStrike" cap="none" dirty="0">
                          <a:solidFill>
                            <a:srgbClr val="000000"/>
                          </a:solidFill>
                          <a:effectLst/>
                          <a:latin typeface="Arial"/>
                          <a:ea typeface="Arial"/>
                          <a:cs typeface="Arial"/>
                          <a:sym typeface="Arial"/>
                        </a:rPr>
                        <a:t>2400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lang="en-US" dirty="0">
                        <a:latin typeface="Open Sans"/>
                        <a:ea typeface="Open Sans"/>
                        <a:cs typeface="Open Sans"/>
                        <a:sym typeface="Open Sans"/>
                      </a:endParaRPr>
                    </a:p>
                    <a:p>
                      <a:pPr marL="0" lvl="0" indent="0" algn="l" rtl="0">
                        <a:spcBef>
                          <a:spcPts val="0"/>
                        </a:spcBef>
                        <a:spcAft>
                          <a:spcPts val="0"/>
                        </a:spcAft>
                        <a:buNone/>
                      </a:pPr>
                      <a:r>
                        <a:rPr lang="en-US" dirty="0">
                          <a:latin typeface="Open Sans"/>
                          <a:ea typeface="Open Sans"/>
                          <a:cs typeface="Open Sans"/>
                          <a:sym typeface="Open Sans"/>
                        </a:rPr>
                        <a:t>Disco Kingston A400 SSD 480GB M.2 2280 SATA3</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lang="es-CO" dirty="0">
                        <a:latin typeface="Open Sans"/>
                        <a:ea typeface="Open Sans"/>
                        <a:cs typeface="Open Sans"/>
                        <a:sym typeface="Open Sans"/>
                      </a:endParaRPr>
                    </a:p>
                    <a:p>
                      <a:pPr marL="0" lvl="0" indent="0" algn="l" rtl="0">
                        <a:spcBef>
                          <a:spcPts val="0"/>
                        </a:spcBef>
                        <a:spcAft>
                          <a:spcPts val="0"/>
                        </a:spcAft>
                        <a:buNone/>
                      </a:pPr>
                      <a:r>
                        <a:rPr lang="es-CO" dirty="0">
                          <a:latin typeface="Open Sans"/>
                          <a:ea typeface="Open Sans"/>
                          <a:cs typeface="Open Sans"/>
                          <a:sym typeface="Open Sans"/>
                        </a:rPr>
                        <a:t>Tarjeta de video </a:t>
                      </a:r>
                      <a:r>
                        <a:rPr lang="es-CO" dirty="0" err="1">
                          <a:latin typeface="Open Sans"/>
                          <a:ea typeface="Open Sans"/>
                          <a:cs typeface="Open Sans"/>
                          <a:sym typeface="Open Sans"/>
                        </a:rPr>
                        <a:t>Nvidia</a:t>
                      </a:r>
                      <a:r>
                        <a:rPr lang="es-CO" dirty="0">
                          <a:latin typeface="Open Sans"/>
                          <a:ea typeface="Open Sans"/>
                          <a:cs typeface="Open Sans"/>
                          <a:sym typeface="Open Sans"/>
                        </a:rPr>
                        <a:t> Asus Phoenix GeForce 10 Series GTX 1050 Ti PH-GTX1050TI-4G 4GB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extLst>
              <p:ext uri="{D42A27DB-BD31-4B8C-83A1-F6EECF244321}">
                <p14:modId xmlns:p14="http://schemas.microsoft.com/office/powerpoint/2010/main" val="2421753397"/>
              </p:ext>
            </p:extLst>
          </p:nvPr>
        </p:nvGraphicFramePr>
        <p:xfrm>
          <a:off x="952500" y="1809750"/>
          <a:ext cx="7239000" cy="2407770"/>
        </p:xfrm>
        <a:graphic>
          <a:graphicData uri="http://schemas.openxmlformats.org/drawingml/2006/table">
            <a:tbl>
              <a:tblPr>
                <a:noFill/>
                <a:tableStyleId>{A5B786A3-1AB7-44D1-A0F7-59C4FFE54616}</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err="1">
                          <a:solidFill>
                            <a:srgbClr val="000000"/>
                          </a:solidFill>
                          <a:effectLst/>
                          <a:latin typeface="Arial"/>
                          <a:ea typeface="Arial"/>
                          <a:cs typeface="Arial"/>
                          <a:sym typeface="Arial"/>
                        </a:rPr>
                        <a:t>Board</a:t>
                      </a:r>
                      <a:r>
                        <a:rPr lang="es-CO" sz="1400" b="1" i="0" u="none" strike="noStrike" cap="none" dirty="0">
                          <a:solidFill>
                            <a:srgbClr val="000000"/>
                          </a:solidFill>
                          <a:effectLst/>
                          <a:latin typeface="Arial"/>
                          <a:ea typeface="Arial"/>
                          <a:cs typeface="Arial"/>
                          <a:sym typeface="Arial"/>
                        </a:rPr>
                        <a:t> Gigabyte B450 M Ds3h Para Ryzen</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sz="1400" b="0" i="0" u="none" strike="noStrike" cap="none" dirty="0">
                          <a:solidFill>
                            <a:srgbClr val="000000"/>
                          </a:solidFill>
                          <a:effectLst/>
                          <a:latin typeface="Arial"/>
                          <a:ea typeface="Arial"/>
                          <a:cs typeface="Arial"/>
                          <a:sym typeface="Arial"/>
                        </a:rPr>
                        <a:t>32 GB </a:t>
                      </a:r>
                      <a:r>
                        <a:rPr lang="es-CO" sz="1400" b="0" i="0" u="none" strike="noStrike" cap="none" dirty="0" err="1">
                          <a:solidFill>
                            <a:srgbClr val="000000"/>
                          </a:solidFill>
                          <a:effectLst/>
                          <a:latin typeface="Arial"/>
                          <a:ea typeface="Arial"/>
                          <a:cs typeface="Arial"/>
                          <a:sym typeface="Arial"/>
                        </a:rPr>
                        <a:t>G.Skill</a:t>
                      </a:r>
                      <a:r>
                        <a:rPr lang="es-CO" sz="1400" b="0" i="0" u="none" strike="noStrike" cap="none" dirty="0">
                          <a:solidFill>
                            <a:srgbClr val="000000"/>
                          </a:solidFill>
                          <a:effectLst/>
                          <a:latin typeface="Arial"/>
                          <a:ea typeface="Arial"/>
                          <a:cs typeface="Arial"/>
                          <a:sym typeface="Arial"/>
                        </a:rPr>
                        <a:t> Trident Z Royal DDR4 4000MHz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O" sz="1400" b="1" i="0" u="none" strike="noStrike" cap="none" dirty="0">
                          <a:solidFill>
                            <a:srgbClr val="000000"/>
                          </a:solidFill>
                          <a:effectLst/>
                          <a:latin typeface="Arial"/>
                          <a:ea typeface="Arial"/>
                          <a:cs typeface="Arial"/>
                          <a:sym typeface="Arial"/>
                        </a:rPr>
                        <a:t>Disco Estado Solido </a:t>
                      </a:r>
                      <a:r>
                        <a:rPr lang="es-CO" sz="1400" b="1" i="0" u="none" strike="noStrike" cap="none" dirty="0" err="1">
                          <a:solidFill>
                            <a:srgbClr val="000000"/>
                          </a:solidFill>
                          <a:effectLst/>
                          <a:latin typeface="Arial"/>
                          <a:ea typeface="Arial"/>
                          <a:cs typeface="Arial"/>
                          <a:sym typeface="Arial"/>
                        </a:rPr>
                        <a:t>Ssd</a:t>
                      </a:r>
                      <a:r>
                        <a:rPr lang="es-CO" sz="1400" b="1" i="0" u="none" strike="noStrike" cap="none" dirty="0">
                          <a:solidFill>
                            <a:srgbClr val="000000"/>
                          </a:solidFill>
                          <a:effectLst/>
                          <a:latin typeface="Arial"/>
                          <a:ea typeface="Arial"/>
                          <a:cs typeface="Arial"/>
                          <a:sym typeface="Arial"/>
                        </a:rPr>
                        <a:t> 960gb Kingston A400 1tb </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r>
                        <a:rPr lang="es-CO" sz="1400" b="0" i="0" u="none" strike="noStrike" cap="none" dirty="0">
                          <a:solidFill>
                            <a:srgbClr val="000000"/>
                          </a:solidFill>
                          <a:effectLst/>
                          <a:latin typeface="Arial"/>
                          <a:ea typeface="Arial"/>
                          <a:cs typeface="Arial"/>
                          <a:sym typeface="Arial"/>
                        </a:rPr>
                        <a:t>Nuevo | 24 vendidos</a:t>
                      </a:r>
                    </a:p>
                    <a:p>
                      <a:r>
                        <a:rPr lang="es-CO" sz="1400" b="1" i="0" u="none" strike="noStrike" cap="none" dirty="0">
                          <a:solidFill>
                            <a:srgbClr val="000000"/>
                          </a:solidFill>
                          <a:effectLst/>
                          <a:latin typeface="Arial"/>
                          <a:ea typeface="Arial"/>
                          <a:cs typeface="Arial"/>
                          <a:sym typeface="Arial"/>
                        </a:rPr>
                        <a:t>Tarjeta de video AMD </a:t>
                      </a:r>
                      <a:r>
                        <a:rPr lang="es-CO" sz="1400" b="1" i="0" u="none" strike="noStrike" cap="none" dirty="0" err="1">
                          <a:solidFill>
                            <a:srgbClr val="000000"/>
                          </a:solidFill>
                          <a:effectLst/>
                          <a:latin typeface="Arial"/>
                          <a:ea typeface="Arial"/>
                          <a:cs typeface="Arial"/>
                          <a:sym typeface="Arial"/>
                        </a:rPr>
                        <a:t>ASRock</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Phantom</a:t>
                      </a:r>
                      <a:r>
                        <a:rPr lang="es-CO" sz="1400" b="1" i="0" u="none" strike="noStrike" cap="none" dirty="0">
                          <a:solidFill>
                            <a:srgbClr val="000000"/>
                          </a:solidFill>
                          <a:effectLst/>
                          <a:latin typeface="Arial"/>
                          <a:ea typeface="Arial"/>
                          <a:cs typeface="Arial"/>
                          <a:sym typeface="Arial"/>
                        </a:rPr>
                        <a:t> </a:t>
                      </a:r>
                      <a:r>
                        <a:rPr lang="es-CO" sz="1400" b="1" i="0" u="none" strike="noStrike" cap="none" dirty="0" err="1">
                          <a:solidFill>
                            <a:srgbClr val="000000"/>
                          </a:solidFill>
                          <a:effectLst/>
                          <a:latin typeface="Arial"/>
                          <a:ea typeface="Arial"/>
                          <a:cs typeface="Arial"/>
                          <a:sym typeface="Arial"/>
                        </a:rPr>
                        <a:t>Gaming</a:t>
                      </a:r>
                      <a:r>
                        <a:rPr lang="es-CO" sz="1400" b="1" i="0" u="none" strike="noStrike" cap="none" dirty="0">
                          <a:solidFill>
                            <a:srgbClr val="000000"/>
                          </a:solidFill>
                          <a:effectLst/>
                          <a:latin typeface="Arial"/>
                          <a:ea typeface="Arial"/>
                          <a:cs typeface="Arial"/>
                          <a:sym typeface="Arial"/>
                        </a:rPr>
                        <a:t> D Radeon RX 500 Series RX 570 PHANTOM GDR RX570 4G 4GB</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extLst>
              <p:ext uri="{D42A27DB-BD31-4B8C-83A1-F6EECF244321}">
                <p14:modId xmlns:p14="http://schemas.microsoft.com/office/powerpoint/2010/main" val="945918750"/>
              </p:ext>
            </p:extLst>
          </p:nvPr>
        </p:nvGraphicFramePr>
        <p:xfrm>
          <a:off x="952500" y="2114550"/>
          <a:ext cx="7239000" cy="2621130"/>
        </p:xfrm>
        <a:graphic>
          <a:graphicData uri="http://schemas.openxmlformats.org/drawingml/2006/table">
            <a:tbl>
              <a:tblPr>
                <a:noFill/>
                <a:tableStyleId>{A5B786A3-1AB7-44D1-A0F7-59C4FFE54616}</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err="1">
                          <a:latin typeface="Open Sans"/>
                          <a:ea typeface="Open Sans"/>
                          <a:cs typeface="Open Sans"/>
                          <a:sym typeface="Open Sans"/>
                        </a:rPr>
                        <a:t>Amd</a:t>
                      </a:r>
                      <a:r>
                        <a:rPr lang="es-CO" dirty="0">
                          <a:latin typeface="Open Sans"/>
                          <a:ea typeface="Open Sans"/>
                          <a:cs typeface="Open Sans"/>
                          <a:sym typeface="Open Sans"/>
                        </a:rPr>
                        <a:t> Ryzen 7 3700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Board Asus Rog </a:t>
                      </a:r>
                      <a:r>
                        <a:rPr lang="en-US" dirty="0" err="1">
                          <a:latin typeface="Open Sans"/>
                          <a:ea typeface="Open Sans"/>
                          <a:cs typeface="Open Sans"/>
                          <a:sym typeface="Open Sans"/>
                        </a:rPr>
                        <a:t>Strix</a:t>
                      </a:r>
                      <a:r>
                        <a:rPr lang="en-US" dirty="0">
                          <a:latin typeface="Open Sans"/>
                          <a:ea typeface="Open Sans"/>
                          <a:cs typeface="Open Sans"/>
                          <a:sym typeface="Open Sans"/>
                        </a:rPr>
                        <a:t> B550-F </a:t>
                      </a:r>
                      <a:r>
                        <a:rPr lang="en-US" dirty="0" err="1">
                          <a:latin typeface="Open Sans"/>
                          <a:ea typeface="Open Sans"/>
                          <a:cs typeface="Open Sans"/>
                          <a:sym typeface="Open Sans"/>
                        </a:rPr>
                        <a:t>WiFi</a:t>
                      </a:r>
                      <a:r>
                        <a:rPr lang="en-US" dirty="0">
                          <a:latin typeface="Open Sans"/>
                          <a:ea typeface="Open Sans"/>
                          <a:cs typeface="Open Sans"/>
                          <a:sym typeface="Open Sans"/>
                        </a:rPr>
                        <a:t> ATX</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O" dirty="0">
                          <a:latin typeface="Open Sans"/>
                          <a:ea typeface="Open Sans"/>
                          <a:cs typeface="Open Sans"/>
                          <a:sym typeface="Open Sans"/>
                        </a:rPr>
                        <a:t>Memoria Crucial </a:t>
                      </a:r>
                      <a:r>
                        <a:rPr lang="es-CO" dirty="0" err="1">
                          <a:latin typeface="Open Sans"/>
                          <a:ea typeface="Open Sans"/>
                          <a:cs typeface="Open Sans"/>
                          <a:sym typeface="Open Sans"/>
                        </a:rPr>
                        <a:t>Ballistix</a:t>
                      </a:r>
                      <a:r>
                        <a:rPr lang="es-CO" dirty="0">
                          <a:latin typeface="Open Sans"/>
                          <a:ea typeface="Open Sans"/>
                          <a:cs typeface="Open Sans"/>
                          <a:sym typeface="Open Sans"/>
                        </a:rPr>
                        <a:t> </a:t>
                      </a:r>
                      <a:r>
                        <a:rPr lang="es-CO" dirty="0" err="1">
                          <a:latin typeface="Open Sans"/>
                          <a:ea typeface="Open Sans"/>
                          <a:cs typeface="Open Sans"/>
                          <a:sym typeface="Open Sans"/>
                        </a:rPr>
                        <a:t>Gaming</a:t>
                      </a:r>
                      <a:r>
                        <a:rPr lang="es-CO" dirty="0">
                          <a:latin typeface="Open Sans"/>
                          <a:ea typeface="Open Sans"/>
                          <a:cs typeface="Open Sans"/>
                          <a:sym typeface="Open Sans"/>
                        </a:rPr>
                        <a:t> 2x16gb / 3200mhz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r>
                        <a:rPr lang="es-CO" b="1" dirty="0">
                          <a:effectLst/>
                        </a:rPr>
                        <a:t>Disco Estado Solido </a:t>
                      </a:r>
                      <a:r>
                        <a:rPr lang="es-CO" b="1" dirty="0" err="1">
                          <a:effectLst/>
                        </a:rPr>
                        <a:t>Ssd</a:t>
                      </a:r>
                      <a:r>
                        <a:rPr lang="es-CO" b="1" dirty="0">
                          <a:effectLst/>
                        </a:rPr>
                        <a:t> 960gb Kingston A400</a:t>
                      </a:r>
                    </a:p>
                    <a:p>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latin typeface="Open Sans"/>
                          <a:ea typeface="Open Sans"/>
                          <a:cs typeface="Open Sans"/>
                          <a:sym typeface="Open Sans"/>
                        </a:rPr>
                        <a:t>Tarjeta grafica </a:t>
                      </a:r>
                      <a:r>
                        <a:rPr lang="es-CO" sz="1400" b="1" i="0" u="none" strike="noStrike" cap="none" dirty="0" err="1">
                          <a:solidFill>
                            <a:srgbClr val="000000"/>
                          </a:solidFill>
                          <a:effectLst/>
                          <a:latin typeface="Arial"/>
                          <a:ea typeface="Arial"/>
                          <a:cs typeface="Arial"/>
                          <a:sym typeface="Arial"/>
                        </a:rPr>
                        <a:t>Nvidia</a:t>
                      </a:r>
                      <a:r>
                        <a:rPr lang="es-CO" sz="1400" b="1" i="0" u="none" strike="noStrike" cap="none" dirty="0">
                          <a:solidFill>
                            <a:srgbClr val="000000"/>
                          </a:solidFill>
                          <a:effectLst/>
                          <a:latin typeface="Arial"/>
                          <a:ea typeface="Arial"/>
                          <a:cs typeface="Arial"/>
                          <a:sym typeface="Arial"/>
                        </a:rPr>
                        <a:t> Asus Phoenix GeForce 10 Series GTX 1050 Ti PH-GTX1050TI-4G 4GB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837</Words>
  <Application>Microsoft Office PowerPoint</Application>
  <PresentationFormat>Presentación en pantalla (16:9)</PresentationFormat>
  <Paragraphs>145</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Rajdhani</vt:lpstr>
      <vt:lpstr>Arial</vt:lpstr>
      <vt:lpstr>Roboto</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Sebastian MR</dc:creator>
  <cp:lastModifiedBy>andreselcapo725@hotmail.com</cp:lastModifiedBy>
  <cp:revision>10</cp:revision>
  <dcterms:modified xsi:type="dcterms:W3CDTF">2021-06-19T00:29:55Z</dcterms:modified>
</cp:coreProperties>
</file>