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Parte 1: 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¿Cuál es el objetivo principal del proyecto “Padres de la Informática”?</a:t>
            </a:r>
          </a:p>
          <a:p>
            <a:r>
              <a:t>2. ¿Qué importancia tiene conocer a los pioneros de la informática en el contexto actual?</a:t>
            </a:r>
          </a:p>
          <a:p>
            <a:r>
              <a:t>3. ¿Qué herramientas o tecnologías utilizaron para el desarrollo del proyecto?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Parte 2: Investigación y Producción de 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¿Qué personajes nuevos agregaron a su aplicación y por qué los eligieron?</a:t>
            </a:r>
          </a:p>
          <a:p>
            <a:r>
              <a:t>2. ¿Cómo organizaron la investigación para obtener información confiable sobre cada personaje?</a:t>
            </a:r>
          </a:p>
          <a:p>
            <a:r>
              <a:t>3. ¿Qué herramientas emplearon para crear sus videos vivientes (IA, edición, narración)?</a:t>
            </a:r>
          </a:p>
          <a:p>
            <a:r>
              <a:t>4. ¿Qué dificultades enfrentaron al generar o alojar los videos (Drive, GitHub, VisionStory.ai)?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Parte 3: Desarrollo en Flet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¿Cómo funciona la aplicación? ¿Qué hace cuando se ejecuta?</a:t>
            </a:r>
          </a:p>
          <a:p>
            <a:r>
              <a:t>2. ¿Qué parte del código fue la más complicada o interesante?</a:t>
            </a:r>
          </a:p>
          <a:p>
            <a:r>
              <a:t>3. ¿Qué aprendieron sobre la estructura y funcionamiento de Flet?</a:t>
            </a:r>
          </a:p>
          <a:p>
            <a:r>
              <a:t>4. ¿Cómo integraron los nuevos videos en el código original?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Parte 4: Diseño y Documentación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¿Cómo definieron el estilo visual y la interfaz de usuario (colores, texto, disposición)?</a:t>
            </a:r>
          </a:p>
          <a:p>
            <a:r>
              <a:t>2. ¿Qué contiene su manual técnico y su manual de usuario?</a:t>
            </a:r>
          </a:p>
          <a:p>
            <a:r>
              <a:t>3. ¿Por qué es importante documentar el código y las pruebas realizadas?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Parte 5: 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¿Qué aprendizajes personales y técnicos se llevan de este proyecto?</a:t>
            </a:r>
          </a:p>
          <a:p>
            <a:r>
              <a:t>2. ¿Qué impacto creen que tiene el legado de los padres de la informática en su formación profesional?</a:t>
            </a:r>
          </a:p>
          <a:p>
            <a:r>
              <a:t>3. Si pudieran mejorar o extender su aplicación, ¿qué nuevas funciones agregarían?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