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3763f8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3763f8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3763f84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3763f84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3763f84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3763f84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3763f84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3763f84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8025" y="144125"/>
            <a:ext cx="8520600" cy="10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proyecto galeria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825" y="1711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nombre: erick david ruiz rodriguez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tema elegido :jefes de terraria</a:t>
            </a:r>
            <a:endParaRPr sz="2500"/>
          </a:p>
        </p:txBody>
      </p:sp>
      <p:sp>
        <p:nvSpPr>
          <p:cNvPr id="56" name="Google Shape;56;p13"/>
          <p:cNvSpPr txBox="1"/>
          <p:nvPr/>
        </p:nvSpPr>
        <p:spPr>
          <a:xfrm>
            <a:off x="372375" y="235175"/>
            <a:ext cx="8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/>
              <a:t>qué</a:t>
            </a:r>
            <a:r>
              <a:rPr lang="es"/>
              <a:t> </a:t>
            </a:r>
            <a:r>
              <a:rPr lang="es"/>
              <a:t>trató</a:t>
            </a:r>
            <a:r>
              <a:rPr lang="es"/>
              <a:t> el proyecto: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6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sobre hacer una </a:t>
            </a:r>
            <a:r>
              <a:rPr lang="es" sz="1600"/>
              <a:t>aplicación</a:t>
            </a:r>
            <a:r>
              <a:rPr lang="es" sz="1600"/>
              <a:t> con flet sobre una </a:t>
            </a:r>
            <a:r>
              <a:rPr lang="es" sz="1600"/>
              <a:t>galería</a:t>
            </a:r>
            <a:r>
              <a:rPr lang="es" sz="1600"/>
              <a:t> de arte pero de tema libre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/>
              <a:t>Desarrollo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63" name="Google Shape;63;p14" title="o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75" y="2631025"/>
            <a:ext cx="4416328" cy="251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sa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25" y="2678437"/>
            <a:ext cx="4120576" cy="24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elegido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79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pues yo </a:t>
            </a:r>
            <a:r>
              <a:rPr lang="es"/>
              <a:t>escogí a los jefes de terraria por que es uno de mis juegos favoritos aparte de que ya se casi todo sobre ese juego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71" name="Google Shape;71;p15" title="descarg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150" y="2464500"/>
            <a:ext cx="4005075" cy="20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2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estas fotos vemos como si esta funcionando </a:t>
            </a:r>
            <a:endParaRPr/>
          </a:p>
        </p:txBody>
      </p:sp>
      <p:pic>
        <p:nvPicPr>
          <p:cNvPr id="78" name="Google Shape;78;p16" title="ultim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150" y="1497375"/>
            <a:ext cx="2728026" cy="33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primer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6125" y="1467275"/>
            <a:ext cx="2728025" cy="3473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mur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104" y="1572250"/>
            <a:ext cx="2728025" cy="346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reflexión</a:t>
            </a:r>
            <a:r>
              <a:rPr lang="es"/>
              <a:t> y </a:t>
            </a:r>
            <a:r>
              <a:rPr lang="es"/>
              <a:t>conclusiones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aprendí</a:t>
            </a:r>
            <a:r>
              <a:rPr lang="es"/>
              <a:t> a usar flet a como crear botones a como crear un entorno virtual en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conclusión me pareció un buen y divertido proyecto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