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69" r:id="rId3"/>
    <p:sldId id="257" r:id="rId4"/>
    <p:sldId id="258" r:id="rId5"/>
    <p:sldId id="267" r:id="rId6"/>
    <p:sldId id="259" r:id="rId7"/>
    <p:sldId id="260" r:id="rId8"/>
    <p:sldId id="261" r:id="rId9"/>
    <p:sldId id="262" r:id="rId10"/>
    <p:sldId id="270" r:id="rId11"/>
    <p:sldId id="263" r:id="rId12"/>
    <p:sldId id="271" r:id="rId13"/>
    <p:sldId id="272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-768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7F71C0-715A-424E-BE35-1420FE53D20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EDC3D50-0AA8-4F45-A9FA-DF74992C3C66}">
      <dgm:prSet phldrT="[Text]"/>
      <dgm:spPr/>
      <dgm:t>
        <a:bodyPr/>
        <a:lstStyle/>
        <a:p>
          <a:r>
            <a:rPr lang="en-US" dirty="0" smtClean="0"/>
            <a:t>Motivation</a:t>
          </a:r>
          <a:endParaRPr lang="en-US" dirty="0"/>
        </a:p>
      </dgm:t>
    </dgm:pt>
    <dgm:pt modelId="{EBAD7585-5B26-419D-A679-8AD70FB1CC5B}" type="parTrans" cxnId="{EEA76797-E5B4-4EFF-8F86-58F85BEDD370}">
      <dgm:prSet/>
      <dgm:spPr/>
      <dgm:t>
        <a:bodyPr/>
        <a:lstStyle/>
        <a:p>
          <a:endParaRPr lang="en-US"/>
        </a:p>
      </dgm:t>
    </dgm:pt>
    <dgm:pt modelId="{0C4DD1D9-7D8A-440B-A4EF-9121E5C73CD5}" type="sibTrans" cxnId="{EEA76797-E5B4-4EFF-8F86-58F85BEDD370}">
      <dgm:prSet/>
      <dgm:spPr/>
      <dgm:t>
        <a:bodyPr/>
        <a:lstStyle/>
        <a:p>
          <a:endParaRPr lang="en-US"/>
        </a:p>
      </dgm:t>
    </dgm:pt>
    <dgm:pt modelId="{AE7B48D0-D628-48A9-BE3D-BD93C1F0AC82}">
      <dgm:prSet phldrT="[Text]"/>
      <dgm:spPr/>
      <dgm:t>
        <a:bodyPr/>
        <a:lstStyle/>
        <a:p>
          <a:r>
            <a:rPr lang="en-US" dirty="0" smtClean="0"/>
            <a:t>Problem Definition</a:t>
          </a:r>
          <a:endParaRPr lang="en-US" dirty="0"/>
        </a:p>
      </dgm:t>
    </dgm:pt>
    <dgm:pt modelId="{F001DE4B-05E3-4CFA-96D5-E818FAF83FD2}" type="parTrans" cxnId="{54533DBC-6FA3-4E2D-851F-FF13CA11C151}">
      <dgm:prSet/>
      <dgm:spPr/>
      <dgm:t>
        <a:bodyPr/>
        <a:lstStyle/>
        <a:p>
          <a:endParaRPr lang="en-US"/>
        </a:p>
      </dgm:t>
    </dgm:pt>
    <dgm:pt modelId="{17FCEE3D-7812-4B38-A546-869CA7F1220A}" type="sibTrans" cxnId="{54533DBC-6FA3-4E2D-851F-FF13CA11C151}">
      <dgm:prSet/>
      <dgm:spPr/>
      <dgm:t>
        <a:bodyPr/>
        <a:lstStyle/>
        <a:p>
          <a:endParaRPr lang="en-US"/>
        </a:p>
      </dgm:t>
    </dgm:pt>
    <dgm:pt modelId="{2C110EDC-8426-4995-9B98-30DD56924AB4}">
      <dgm:prSet phldrT="[Text]"/>
      <dgm:spPr/>
      <dgm:t>
        <a:bodyPr/>
        <a:lstStyle/>
        <a:p>
          <a:r>
            <a:rPr lang="en-US" dirty="0" smtClean="0"/>
            <a:t>Key Issues &amp; alternatives</a:t>
          </a:r>
          <a:endParaRPr lang="en-US" dirty="0"/>
        </a:p>
      </dgm:t>
    </dgm:pt>
    <dgm:pt modelId="{56ABB831-808F-4D16-9978-603417CCB409}" type="parTrans" cxnId="{EAD0076B-5905-4FAB-9A6E-486324651C3C}">
      <dgm:prSet/>
      <dgm:spPr/>
      <dgm:t>
        <a:bodyPr/>
        <a:lstStyle/>
        <a:p>
          <a:endParaRPr lang="en-US"/>
        </a:p>
      </dgm:t>
    </dgm:pt>
    <dgm:pt modelId="{C70EC090-5A82-4EC3-AF32-561F15C3D95C}" type="sibTrans" cxnId="{EAD0076B-5905-4FAB-9A6E-486324651C3C}">
      <dgm:prSet/>
      <dgm:spPr/>
      <dgm:t>
        <a:bodyPr/>
        <a:lstStyle/>
        <a:p>
          <a:endParaRPr lang="en-US"/>
        </a:p>
      </dgm:t>
    </dgm:pt>
    <dgm:pt modelId="{7F2597D1-6981-404C-BB6E-B8160416E466}">
      <dgm:prSet phldrT="[Text]"/>
      <dgm:spPr/>
      <dgm:t>
        <a:bodyPr/>
        <a:lstStyle/>
        <a:p>
          <a:r>
            <a:rPr lang="en-US" dirty="0" smtClean="0"/>
            <a:t>Related Work</a:t>
          </a:r>
          <a:endParaRPr lang="en-US" dirty="0"/>
        </a:p>
      </dgm:t>
    </dgm:pt>
    <dgm:pt modelId="{3D93A5EC-BC50-4E5E-A3C2-383C65183D6A}" type="parTrans" cxnId="{FD1957E9-EC05-4A16-888C-D8B916836C3F}">
      <dgm:prSet/>
      <dgm:spPr/>
      <dgm:t>
        <a:bodyPr/>
        <a:lstStyle/>
        <a:p>
          <a:endParaRPr lang="en-US"/>
        </a:p>
      </dgm:t>
    </dgm:pt>
    <dgm:pt modelId="{1992029E-F8D4-47CF-BB86-59155E0D8959}" type="sibTrans" cxnId="{FD1957E9-EC05-4A16-888C-D8B916836C3F}">
      <dgm:prSet/>
      <dgm:spPr/>
      <dgm:t>
        <a:bodyPr/>
        <a:lstStyle/>
        <a:p>
          <a:endParaRPr lang="en-US"/>
        </a:p>
      </dgm:t>
    </dgm:pt>
    <dgm:pt modelId="{E699A241-2D3E-472C-AE59-BAC40B212360}">
      <dgm:prSet phldrT="[Text]"/>
      <dgm:spPr/>
      <dgm:t>
        <a:bodyPr/>
        <a:lstStyle/>
        <a:p>
          <a:r>
            <a:rPr lang="en-US" dirty="0" smtClean="0"/>
            <a:t>Limitations</a:t>
          </a:r>
          <a:endParaRPr lang="en-US" dirty="0"/>
        </a:p>
      </dgm:t>
    </dgm:pt>
    <dgm:pt modelId="{FF4992DD-A2D0-4749-B670-7B21CF87BE74}" type="parTrans" cxnId="{F01DDE7B-DD55-4A09-8FE0-3B54D61B351B}">
      <dgm:prSet/>
      <dgm:spPr/>
      <dgm:t>
        <a:bodyPr/>
        <a:lstStyle/>
        <a:p>
          <a:endParaRPr lang="en-US"/>
        </a:p>
      </dgm:t>
    </dgm:pt>
    <dgm:pt modelId="{3D77E255-457D-44FF-987C-9760FD17A583}" type="sibTrans" cxnId="{F01DDE7B-DD55-4A09-8FE0-3B54D61B351B}">
      <dgm:prSet/>
      <dgm:spPr/>
      <dgm:t>
        <a:bodyPr/>
        <a:lstStyle/>
        <a:p>
          <a:endParaRPr lang="en-US"/>
        </a:p>
      </dgm:t>
    </dgm:pt>
    <dgm:pt modelId="{6355C028-53E7-4ED6-960F-5F2F106E17C2}">
      <dgm:prSet phldrT="[Text]"/>
      <dgm:spPr/>
      <dgm:t>
        <a:bodyPr/>
        <a:lstStyle/>
        <a:p>
          <a:r>
            <a:rPr lang="en-US" dirty="0" smtClean="0"/>
            <a:t>Approach</a:t>
          </a:r>
          <a:endParaRPr lang="en-US" dirty="0"/>
        </a:p>
      </dgm:t>
    </dgm:pt>
    <dgm:pt modelId="{A2B6194A-A416-4A36-A27E-305F5064D8DE}" type="parTrans" cxnId="{9681BAAB-B4FB-48AD-8EFC-B2579B20119A}">
      <dgm:prSet/>
      <dgm:spPr/>
      <dgm:t>
        <a:bodyPr/>
        <a:lstStyle/>
        <a:p>
          <a:endParaRPr lang="en-US"/>
        </a:p>
      </dgm:t>
    </dgm:pt>
    <dgm:pt modelId="{24F584C2-22FB-4F99-AA32-69C46D72008A}" type="sibTrans" cxnId="{9681BAAB-B4FB-48AD-8EFC-B2579B20119A}">
      <dgm:prSet/>
      <dgm:spPr/>
      <dgm:t>
        <a:bodyPr/>
        <a:lstStyle/>
        <a:p>
          <a:endParaRPr lang="en-US"/>
        </a:p>
      </dgm:t>
    </dgm:pt>
    <dgm:pt modelId="{78723A34-0D1C-47D9-9C93-27ADA0E1D7C4}">
      <dgm:prSet phldrT="[Text]"/>
      <dgm:spPr/>
      <dgm:t>
        <a:bodyPr/>
        <a:lstStyle/>
        <a:p>
          <a:r>
            <a:rPr lang="en-US" dirty="0" smtClean="0"/>
            <a:t>Validation &amp; Conclusions</a:t>
          </a:r>
          <a:endParaRPr lang="en-US" dirty="0"/>
        </a:p>
      </dgm:t>
    </dgm:pt>
    <dgm:pt modelId="{5ECF6AEA-CFF9-4C87-A02F-F6D72289252B}" type="parTrans" cxnId="{B3A0DCAD-70B4-4542-9D94-A23A105E334D}">
      <dgm:prSet/>
      <dgm:spPr/>
      <dgm:t>
        <a:bodyPr/>
        <a:lstStyle/>
        <a:p>
          <a:endParaRPr lang="en-US"/>
        </a:p>
      </dgm:t>
    </dgm:pt>
    <dgm:pt modelId="{30C3E7A5-39B0-4EC6-8172-34100CE433B7}" type="sibTrans" cxnId="{B3A0DCAD-70B4-4542-9D94-A23A105E334D}">
      <dgm:prSet/>
      <dgm:spPr/>
      <dgm:t>
        <a:bodyPr/>
        <a:lstStyle/>
        <a:p>
          <a:endParaRPr lang="en-US"/>
        </a:p>
      </dgm:t>
    </dgm:pt>
    <dgm:pt modelId="{161C2957-6BBB-4FA0-A1DC-F242049FDB4B}">
      <dgm:prSet phldrT="[Text]"/>
      <dgm:spPr/>
      <dgm:t>
        <a:bodyPr/>
        <a:lstStyle/>
        <a:p>
          <a:r>
            <a:rPr lang="en-US" dirty="0" smtClean="0"/>
            <a:t>Future Work</a:t>
          </a:r>
          <a:endParaRPr lang="en-US" dirty="0"/>
        </a:p>
      </dgm:t>
    </dgm:pt>
    <dgm:pt modelId="{DEAD15B2-F0D9-4FAC-A368-78DE441BC745}" type="parTrans" cxnId="{0A897483-1885-4DB2-8C4F-D8EC5F5932DC}">
      <dgm:prSet/>
      <dgm:spPr/>
      <dgm:t>
        <a:bodyPr/>
        <a:lstStyle/>
        <a:p>
          <a:endParaRPr lang="en-US"/>
        </a:p>
      </dgm:t>
    </dgm:pt>
    <dgm:pt modelId="{B31CB981-8EBA-4CB2-8C1B-0E1B21BA0017}" type="sibTrans" cxnId="{0A897483-1885-4DB2-8C4F-D8EC5F5932DC}">
      <dgm:prSet/>
      <dgm:spPr/>
      <dgm:t>
        <a:bodyPr/>
        <a:lstStyle/>
        <a:p>
          <a:endParaRPr lang="en-US"/>
        </a:p>
      </dgm:t>
    </dgm:pt>
    <dgm:pt modelId="{F82F815C-5BDF-4699-AC3C-4DBCE6A26464}" type="pres">
      <dgm:prSet presAssocID="{017F71C0-715A-424E-BE35-1420FE53D207}" presName="Name0" presStyleCnt="0">
        <dgm:presLayoutVars>
          <dgm:dir/>
          <dgm:animLvl val="lvl"/>
          <dgm:resizeHandles val="exact"/>
        </dgm:presLayoutVars>
      </dgm:prSet>
      <dgm:spPr/>
    </dgm:pt>
    <dgm:pt modelId="{50016B5F-BA39-4B4B-AE5F-1A235DD3507C}" type="pres">
      <dgm:prSet presAssocID="{CEDC3D50-0AA8-4F45-A9FA-DF74992C3C66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57961A-6255-4E66-A652-761FA4F0B7E5}" type="pres">
      <dgm:prSet presAssocID="{0C4DD1D9-7D8A-440B-A4EF-9121E5C73CD5}" presName="parTxOnlySpace" presStyleCnt="0"/>
      <dgm:spPr/>
    </dgm:pt>
    <dgm:pt modelId="{BA913A8A-F77B-47FC-939C-73150D79A52F}" type="pres">
      <dgm:prSet presAssocID="{AE7B48D0-D628-48A9-BE3D-BD93C1F0AC82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40B2EA-BBCF-4384-90A5-FB9EA72EBBD7}" type="pres">
      <dgm:prSet presAssocID="{17FCEE3D-7812-4B38-A546-869CA7F1220A}" presName="parTxOnlySpace" presStyleCnt="0"/>
      <dgm:spPr/>
    </dgm:pt>
    <dgm:pt modelId="{364E9DDF-5B83-4160-87EA-1B9E40F384D4}" type="pres">
      <dgm:prSet presAssocID="{2C110EDC-8426-4995-9B98-30DD56924AB4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FED93-2C9C-4303-B5B0-DF52CB54E06B}" type="pres">
      <dgm:prSet presAssocID="{C70EC090-5A82-4EC3-AF32-561F15C3D95C}" presName="parTxOnlySpace" presStyleCnt="0"/>
      <dgm:spPr/>
    </dgm:pt>
    <dgm:pt modelId="{3A0C3F6D-D6AB-4B3B-BCFE-7A4E47B8DC67}" type="pres">
      <dgm:prSet presAssocID="{7F2597D1-6981-404C-BB6E-B8160416E466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CBB85-66F4-4E43-8C5C-2CE71D7D7E80}" type="pres">
      <dgm:prSet presAssocID="{1992029E-F8D4-47CF-BB86-59155E0D8959}" presName="parTxOnlySpace" presStyleCnt="0"/>
      <dgm:spPr/>
    </dgm:pt>
    <dgm:pt modelId="{99406A83-2575-4D04-8CB2-6CACAE62488E}" type="pres">
      <dgm:prSet presAssocID="{E699A241-2D3E-472C-AE59-BAC40B212360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C84C2A-8446-4E29-9AD7-CB5399D76A40}" type="pres">
      <dgm:prSet presAssocID="{3D77E255-457D-44FF-987C-9760FD17A583}" presName="parTxOnlySpace" presStyleCnt="0"/>
      <dgm:spPr/>
    </dgm:pt>
    <dgm:pt modelId="{79342A36-E328-492C-8847-E0D82EB260CC}" type="pres">
      <dgm:prSet presAssocID="{6355C028-53E7-4ED6-960F-5F2F106E17C2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416644-1E73-4AEE-931D-190FD478C2D8}" type="pres">
      <dgm:prSet presAssocID="{24F584C2-22FB-4F99-AA32-69C46D72008A}" presName="parTxOnlySpace" presStyleCnt="0"/>
      <dgm:spPr/>
    </dgm:pt>
    <dgm:pt modelId="{8DCABEB2-6DF6-4270-AD63-2D3A7D2F6605}" type="pres">
      <dgm:prSet presAssocID="{78723A34-0D1C-47D9-9C93-27ADA0E1D7C4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D49F7-63EE-40C2-98B1-CFFAB7BD3F0D}" type="pres">
      <dgm:prSet presAssocID="{30C3E7A5-39B0-4EC6-8172-34100CE433B7}" presName="parTxOnlySpace" presStyleCnt="0"/>
      <dgm:spPr/>
    </dgm:pt>
    <dgm:pt modelId="{97F8104F-F5DB-429C-83FD-920E608C1863}" type="pres">
      <dgm:prSet presAssocID="{161C2957-6BBB-4FA0-A1DC-F242049FDB4B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CF08B5-8D3D-4B7A-9B8A-0AD9DC4130B9}" type="presOf" srcId="{E699A241-2D3E-472C-AE59-BAC40B212360}" destId="{99406A83-2575-4D04-8CB2-6CACAE62488E}" srcOrd="0" destOrd="0" presId="urn:microsoft.com/office/officeart/2005/8/layout/chevron1"/>
    <dgm:cxn modelId="{A6C8B29C-EFFF-490A-8993-B8D6324CAE44}" type="presOf" srcId="{017F71C0-715A-424E-BE35-1420FE53D207}" destId="{F82F815C-5BDF-4699-AC3C-4DBCE6A26464}" srcOrd="0" destOrd="0" presId="urn:microsoft.com/office/officeart/2005/8/layout/chevron1"/>
    <dgm:cxn modelId="{B3A0DCAD-70B4-4542-9D94-A23A105E334D}" srcId="{017F71C0-715A-424E-BE35-1420FE53D207}" destId="{78723A34-0D1C-47D9-9C93-27ADA0E1D7C4}" srcOrd="6" destOrd="0" parTransId="{5ECF6AEA-CFF9-4C87-A02F-F6D72289252B}" sibTransId="{30C3E7A5-39B0-4EC6-8172-34100CE433B7}"/>
    <dgm:cxn modelId="{480662A3-D1AF-430D-A42A-BBA907AFAB33}" type="presOf" srcId="{161C2957-6BBB-4FA0-A1DC-F242049FDB4B}" destId="{97F8104F-F5DB-429C-83FD-920E608C1863}" srcOrd="0" destOrd="0" presId="urn:microsoft.com/office/officeart/2005/8/layout/chevron1"/>
    <dgm:cxn modelId="{9681BAAB-B4FB-48AD-8EFC-B2579B20119A}" srcId="{017F71C0-715A-424E-BE35-1420FE53D207}" destId="{6355C028-53E7-4ED6-960F-5F2F106E17C2}" srcOrd="5" destOrd="0" parTransId="{A2B6194A-A416-4A36-A27E-305F5064D8DE}" sibTransId="{24F584C2-22FB-4F99-AA32-69C46D72008A}"/>
    <dgm:cxn modelId="{0A897483-1885-4DB2-8C4F-D8EC5F5932DC}" srcId="{017F71C0-715A-424E-BE35-1420FE53D207}" destId="{161C2957-6BBB-4FA0-A1DC-F242049FDB4B}" srcOrd="7" destOrd="0" parTransId="{DEAD15B2-F0D9-4FAC-A368-78DE441BC745}" sibTransId="{B31CB981-8EBA-4CB2-8C1B-0E1B21BA0017}"/>
    <dgm:cxn modelId="{FA0052A7-8A1E-4511-BBC7-15948CFD8D2F}" type="presOf" srcId="{7F2597D1-6981-404C-BB6E-B8160416E466}" destId="{3A0C3F6D-D6AB-4B3B-BCFE-7A4E47B8DC67}" srcOrd="0" destOrd="0" presId="urn:microsoft.com/office/officeart/2005/8/layout/chevron1"/>
    <dgm:cxn modelId="{F01DDE7B-DD55-4A09-8FE0-3B54D61B351B}" srcId="{017F71C0-715A-424E-BE35-1420FE53D207}" destId="{E699A241-2D3E-472C-AE59-BAC40B212360}" srcOrd="4" destOrd="0" parTransId="{FF4992DD-A2D0-4749-B670-7B21CF87BE74}" sibTransId="{3D77E255-457D-44FF-987C-9760FD17A583}"/>
    <dgm:cxn modelId="{1A82637F-44F0-4FDE-8198-661413955740}" type="presOf" srcId="{2C110EDC-8426-4995-9B98-30DD56924AB4}" destId="{364E9DDF-5B83-4160-87EA-1B9E40F384D4}" srcOrd="0" destOrd="0" presId="urn:microsoft.com/office/officeart/2005/8/layout/chevron1"/>
    <dgm:cxn modelId="{FD1957E9-EC05-4A16-888C-D8B916836C3F}" srcId="{017F71C0-715A-424E-BE35-1420FE53D207}" destId="{7F2597D1-6981-404C-BB6E-B8160416E466}" srcOrd="3" destOrd="0" parTransId="{3D93A5EC-BC50-4E5E-A3C2-383C65183D6A}" sibTransId="{1992029E-F8D4-47CF-BB86-59155E0D8959}"/>
    <dgm:cxn modelId="{54533DBC-6FA3-4E2D-851F-FF13CA11C151}" srcId="{017F71C0-715A-424E-BE35-1420FE53D207}" destId="{AE7B48D0-D628-48A9-BE3D-BD93C1F0AC82}" srcOrd="1" destOrd="0" parTransId="{F001DE4B-05E3-4CFA-96D5-E818FAF83FD2}" sibTransId="{17FCEE3D-7812-4B38-A546-869CA7F1220A}"/>
    <dgm:cxn modelId="{D5314F6D-811E-47F0-8DF6-3EC825F80736}" type="presOf" srcId="{AE7B48D0-D628-48A9-BE3D-BD93C1F0AC82}" destId="{BA913A8A-F77B-47FC-939C-73150D79A52F}" srcOrd="0" destOrd="0" presId="urn:microsoft.com/office/officeart/2005/8/layout/chevron1"/>
    <dgm:cxn modelId="{0E1C66C7-D7B0-47AA-80B1-1BE2CEBCB610}" type="presOf" srcId="{6355C028-53E7-4ED6-960F-5F2F106E17C2}" destId="{79342A36-E328-492C-8847-E0D82EB260CC}" srcOrd="0" destOrd="0" presId="urn:microsoft.com/office/officeart/2005/8/layout/chevron1"/>
    <dgm:cxn modelId="{F874ABB6-9A2A-4C2A-AA86-B62385D0B00C}" type="presOf" srcId="{78723A34-0D1C-47D9-9C93-27ADA0E1D7C4}" destId="{8DCABEB2-6DF6-4270-AD63-2D3A7D2F6605}" srcOrd="0" destOrd="0" presId="urn:microsoft.com/office/officeart/2005/8/layout/chevron1"/>
    <dgm:cxn modelId="{3E638514-C0A1-40ED-A633-307CE91B2452}" type="presOf" srcId="{CEDC3D50-0AA8-4F45-A9FA-DF74992C3C66}" destId="{50016B5F-BA39-4B4B-AE5F-1A235DD3507C}" srcOrd="0" destOrd="0" presId="urn:microsoft.com/office/officeart/2005/8/layout/chevron1"/>
    <dgm:cxn modelId="{EAD0076B-5905-4FAB-9A6E-486324651C3C}" srcId="{017F71C0-715A-424E-BE35-1420FE53D207}" destId="{2C110EDC-8426-4995-9B98-30DD56924AB4}" srcOrd="2" destOrd="0" parTransId="{56ABB831-808F-4D16-9978-603417CCB409}" sibTransId="{C70EC090-5A82-4EC3-AF32-561F15C3D95C}"/>
    <dgm:cxn modelId="{EEA76797-E5B4-4EFF-8F86-58F85BEDD370}" srcId="{017F71C0-715A-424E-BE35-1420FE53D207}" destId="{CEDC3D50-0AA8-4F45-A9FA-DF74992C3C66}" srcOrd="0" destOrd="0" parTransId="{EBAD7585-5B26-419D-A679-8AD70FB1CC5B}" sibTransId="{0C4DD1D9-7D8A-440B-A4EF-9121E5C73CD5}"/>
    <dgm:cxn modelId="{D197D0F5-4C70-44BD-837F-77F1035A7CDD}" type="presParOf" srcId="{F82F815C-5BDF-4699-AC3C-4DBCE6A26464}" destId="{50016B5F-BA39-4B4B-AE5F-1A235DD3507C}" srcOrd="0" destOrd="0" presId="urn:microsoft.com/office/officeart/2005/8/layout/chevron1"/>
    <dgm:cxn modelId="{705E33B5-AA15-46AA-A42B-AE99FD18043D}" type="presParOf" srcId="{F82F815C-5BDF-4699-AC3C-4DBCE6A26464}" destId="{5C57961A-6255-4E66-A652-761FA4F0B7E5}" srcOrd="1" destOrd="0" presId="urn:microsoft.com/office/officeart/2005/8/layout/chevron1"/>
    <dgm:cxn modelId="{84853142-0500-4CAB-B481-98C1A38A6302}" type="presParOf" srcId="{F82F815C-5BDF-4699-AC3C-4DBCE6A26464}" destId="{BA913A8A-F77B-47FC-939C-73150D79A52F}" srcOrd="2" destOrd="0" presId="urn:microsoft.com/office/officeart/2005/8/layout/chevron1"/>
    <dgm:cxn modelId="{34DD2F4D-173D-4347-9BF4-57436A74D3EB}" type="presParOf" srcId="{F82F815C-5BDF-4699-AC3C-4DBCE6A26464}" destId="{1A40B2EA-BBCF-4384-90A5-FB9EA72EBBD7}" srcOrd="3" destOrd="0" presId="urn:microsoft.com/office/officeart/2005/8/layout/chevron1"/>
    <dgm:cxn modelId="{021DA2C5-B502-4A11-8075-20E0DD2E6907}" type="presParOf" srcId="{F82F815C-5BDF-4699-AC3C-4DBCE6A26464}" destId="{364E9DDF-5B83-4160-87EA-1B9E40F384D4}" srcOrd="4" destOrd="0" presId="urn:microsoft.com/office/officeart/2005/8/layout/chevron1"/>
    <dgm:cxn modelId="{E970DEA9-A858-4449-AC45-C732229AE174}" type="presParOf" srcId="{F82F815C-5BDF-4699-AC3C-4DBCE6A26464}" destId="{6D9FED93-2C9C-4303-B5B0-DF52CB54E06B}" srcOrd="5" destOrd="0" presId="urn:microsoft.com/office/officeart/2005/8/layout/chevron1"/>
    <dgm:cxn modelId="{70F6DE36-D4E9-4734-A9E5-47173CFF7848}" type="presParOf" srcId="{F82F815C-5BDF-4699-AC3C-4DBCE6A26464}" destId="{3A0C3F6D-D6AB-4B3B-BCFE-7A4E47B8DC67}" srcOrd="6" destOrd="0" presId="urn:microsoft.com/office/officeart/2005/8/layout/chevron1"/>
    <dgm:cxn modelId="{45DE17CC-5371-4CA2-95B5-3121138B79E6}" type="presParOf" srcId="{F82F815C-5BDF-4699-AC3C-4DBCE6A26464}" destId="{1CACBB85-66F4-4E43-8C5C-2CE71D7D7E80}" srcOrd="7" destOrd="0" presId="urn:microsoft.com/office/officeart/2005/8/layout/chevron1"/>
    <dgm:cxn modelId="{61F62F3E-8C5F-4F3F-9E8A-C975E0419DC3}" type="presParOf" srcId="{F82F815C-5BDF-4699-AC3C-4DBCE6A26464}" destId="{99406A83-2575-4D04-8CB2-6CACAE62488E}" srcOrd="8" destOrd="0" presId="urn:microsoft.com/office/officeart/2005/8/layout/chevron1"/>
    <dgm:cxn modelId="{A080A299-5478-4CA1-AAA4-7DD956635E9E}" type="presParOf" srcId="{F82F815C-5BDF-4699-AC3C-4DBCE6A26464}" destId="{6FC84C2A-8446-4E29-9AD7-CB5399D76A40}" srcOrd="9" destOrd="0" presId="urn:microsoft.com/office/officeart/2005/8/layout/chevron1"/>
    <dgm:cxn modelId="{E49D78F3-302B-4791-A24A-E1497A054497}" type="presParOf" srcId="{F82F815C-5BDF-4699-AC3C-4DBCE6A26464}" destId="{79342A36-E328-492C-8847-E0D82EB260CC}" srcOrd="10" destOrd="0" presId="urn:microsoft.com/office/officeart/2005/8/layout/chevron1"/>
    <dgm:cxn modelId="{E3FE3DB5-6F6A-4E4D-894F-C52FA921B233}" type="presParOf" srcId="{F82F815C-5BDF-4699-AC3C-4DBCE6A26464}" destId="{2E416644-1E73-4AEE-931D-190FD478C2D8}" srcOrd="11" destOrd="0" presId="urn:microsoft.com/office/officeart/2005/8/layout/chevron1"/>
    <dgm:cxn modelId="{5581DB14-7C91-431D-A42D-A89A26F87924}" type="presParOf" srcId="{F82F815C-5BDF-4699-AC3C-4DBCE6A26464}" destId="{8DCABEB2-6DF6-4270-AD63-2D3A7D2F6605}" srcOrd="12" destOrd="0" presId="urn:microsoft.com/office/officeart/2005/8/layout/chevron1"/>
    <dgm:cxn modelId="{55CEB952-8E66-408D-8129-10E6C14BC290}" type="presParOf" srcId="{F82F815C-5BDF-4699-AC3C-4DBCE6A26464}" destId="{0CFD49F7-63EE-40C2-98B1-CFFAB7BD3F0D}" srcOrd="13" destOrd="0" presId="urn:microsoft.com/office/officeart/2005/8/layout/chevron1"/>
    <dgm:cxn modelId="{982F020E-C78F-4C1F-A165-57C1CAD45BE7}" type="presParOf" srcId="{F82F815C-5BDF-4699-AC3C-4DBCE6A26464}" destId="{97F8104F-F5DB-429C-83FD-920E608C1863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54E488-8F52-435E-9698-ACAD06B40F28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20207759-9C9A-4B0E-8A2C-89038FC7DA74}">
      <dgm:prSet phldrT="[Text]"/>
      <dgm:spPr/>
      <dgm:t>
        <a:bodyPr/>
        <a:lstStyle/>
        <a:p>
          <a:r>
            <a:rPr lang="en-US" dirty="0" smtClean="0"/>
            <a:t>User’s unawareness about trending topics,  jargons ..</a:t>
          </a:r>
          <a:endParaRPr lang="en-US" dirty="0"/>
        </a:p>
      </dgm:t>
    </dgm:pt>
    <dgm:pt modelId="{34F75A36-36B1-4553-939F-37EC6AED3261}" type="parTrans" cxnId="{BE9BC7D5-16AE-4225-87DF-96C373E1FA7E}">
      <dgm:prSet/>
      <dgm:spPr/>
      <dgm:t>
        <a:bodyPr/>
        <a:lstStyle/>
        <a:p>
          <a:endParaRPr lang="en-US"/>
        </a:p>
      </dgm:t>
    </dgm:pt>
    <dgm:pt modelId="{54CE205D-AE75-4101-A8B3-3776CCD3DE23}" type="sibTrans" cxnId="{BE9BC7D5-16AE-4225-87DF-96C373E1FA7E}">
      <dgm:prSet/>
      <dgm:spPr/>
      <dgm:t>
        <a:bodyPr/>
        <a:lstStyle/>
        <a:p>
          <a:endParaRPr lang="en-US"/>
        </a:p>
      </dgm:t>
    </dgm:pt>
    <dgm:pt modelId="{73054225-60D2-4971-A0F8-A5484E46B532}">
      <dgm:prSet phldrT="[Text]"/>
      <dgm:spPr/>
      <dgm:t>
        <a:bodyPr/>
        <a:lstStyle/>
        <a:p>
          <a:r>
            <a:rPr lang="en-US" dirty="0" smtClean="0"/>
            <a:t>Tedious task of looking up the hash tags over internet</a:t>
          </a:r>
          <a:endParaRPr lang="en-US" dirty="0"/>
        </a:p>
      </dgm:t>
    </dgm:pt>
    <dgm:pt modelId="{2EEF34E1-F6FC-42EF-AFC9-A9FB72CE62BD}" type="parTrans" cxnId="{56879A82-38CE-4C78-987A-7DC540B4B1CC}">
      <dgm:prSet/>
      <dgm:spPr/>
      <dgm:t>
        <a:bodyPr/>
        <a:lstStyle/>
        <a:p>
          <a:endParaRPr lang="en-US"/>
        </a:p>
      </dgm:t>
    </dgm:pt>
    <dgm:pt modelId="{B85E18DD-08ED-46FD-8D83-952FAC8726C0}" type="sibTrans" cxnId="{56879A82-38CE-4C78-987A-7DC540B4B1CC}">
      <dgm:prSet/>
      <dgm:spPr/>
      <dgm:t>
        <a:bodyPr/>
        <a:lstStyle/>
        <a:p>
          <a:endParaRPr lang="en-US"/>
        </a:p>
      </dgm:t>
    </dgm:pt>
    <dgm:pt modelId="{24004ABB-3C46-4ED1-8755-8CA08D530AAE}">
      <dgm:prSet phldrT="[Text]"/>
      <dgm:spPr/>
      <dgm:t>
        <a:bodyPr/>
        <a:lstStyle/>
        <a:p>
          <a:r>
            <a:rPr lang="en-US" dirty="0" err="1" smtClean="0"/>
            <a:t>Tweakipedia</a:t>
          </a:r>
          <a:endParaRPr lang="en-US" dirty="0" smtClean="0"/>
        </a:p>
        <a:p>
          <a:r>
            <a:rPr lang="en-US" dirty="0" smtClean="0"/>
            <a:t>Integrated retrieval and lookup service </a:t>
          </a:r>
          <a:endParaRPr lang="en-US" dirty="0"/>
        </a:p>
      </dgm:t>
    </dgm:pt>
    <dgm:pt modelId="{21928E17-D7F3-4254-95C3-F5E17BF559AB}" type="parTrans" cxnId="{A5DCC46D-1265-4B10-9C68-8C91A222C177}">
      <dgm:prSet/>
      <dgm:spPr/>
      <dgm:t>
        <a:bodyPr/>
        <a:lstStyle/>
        <a:p>
          <a:endParaRPr lang="en-US"/>
        </a:p>
      </dgm:t>
    </dgm:pt>
    <dgm:pt modelId="{67E7EAEE-4D23-4DB4-BFB4-48DFFE163E7F}" type="sibTrans" cxnId="{A5DCC46D-1265-4B10-9C68-8C91A222C177}">
      <dgm:prSet/>
      <dgm:spPr/>
      <dgm:t>
        <a:bodyPr/>
        <a:lstStyle/>
        <a:p>
          <a:endParaRPr lang="en-US"/>
        </a:p>
      </dgm:t>
    </dgm:pt>
    <dgm:pt modelId="{CA87FDC5-CDD3-4699-9E4B-6194F6C3AD3C}" type="pres">
      <dgm:prSet presAssocID="{4754E488-8F52-435E-9698-ACAD06B40F28}" presName="Name0" presStyleCnt="0">
        <dgm:presLayoutVars>
          <dgm:dir/>
          <dgm:resizeHandles val="exact"/>
        </dgm:presLayoutVars>
      </dgm:prSet>
      <dgm:spPr/>
    </dgm:pt>
    <dgm:pt modelId="{FB1617E0-C940-4250-9C04-41C7D837F7E1}" type="pres">
      <dgm:prSet presAssocID="{4754E488-8F52-435E-9698-ACAD06B40F28}" presName="vNodes" presStyleCnt="0"/>
      <dgm:spPr/>
    </dgm:pt>
    <dgm:pt modelId="{01913DCB-A830-4520-B799-AA81E7B434FB}" type="pres">
      <dgm:prSet presAssocID="{20207759-9C9A-4B0E-8A2C-89038FC7DA7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F6D73-D8FE-4128-88AA-596924815D71}" type="pres">
      <dgm:prSet presAssocID="{54CE205D-AE75-4101-A8B3-3776CCD3DE23}" presName="spacerT" presStyleCnt="0"/>
      <dgm:spPr/>
    </dgm:pt>
    <dgm:pt modelId="{04B6B387-D4DD-49F2-8008-3AE8575D8F67}" type="pres">
      <dgm:prSet presAssocID="{54CE205D-AE75-4101-A8B3-3776CCD3DE2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741A09A-66C5-4F94-84E8-946CEC965A48}" type="pres">
      <dgm:prSet presAssocID="{54CE205D-AE75-4101-A8B3-3776CCD3DE23}" presName="spacerB" presStyleCnt="0"/>
      <dgm:spPr/>
    </dgm:pt>
    <dgm:pt modelId="{53A9A27B-525C-46E6-8BA4-1AEF5A9072A6}" type="pres">
      <dgm:prSet presAssocID="{73054225-60D2-4971-A0F8-A5484E46B53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3AA6D6-FDF5-4244-8B61-41B4FCAF849D}" type="pres">
      <dgm:prSet presAssocID="{4754E488-8F52-435E-9698-ACAD06B40F28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B2706DC9-03AE-406B-804C-BA1D0A16B952}" type="pres">
      <dgm:prSet presAssocID="{4754E488-8F52-435E-9698-ACAD06B40F2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34B1450-2727-4EF8-92E0-13549CD0D6D2}" type="pres">
      <dgm:prSet presAssocID="{4754E488-8F52-435E-9698-ACAD06B40F28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DCC46D-1265-4B10-9C68-8C91A222C177}" srcId="{4754E488-8F52-435E-9698-ACAD06B40F28}" destId="{24004ABB-3C46-4ED1-8755-8CA08D530AAE}" srcOrd="2" destOrd="0" parTransId="{21928E17-D7F3-4254-95C3-F5E17BF559AB}" sibTransId="{67E7EAEE-4D23-4DB4-BFB4-48DFFE163E7F}"/>
    <dgm:cxn modelId="{0DF605D6-E13B-4C9C-B865-48C01C3A1262}" type="presOf" srcId="{24004ABB-3C46-4ED1-8755-8CA08D530AAE}" destId="{234B1450-2727-4EF8-92E0-13549CD0D6D2}" srcOrd="0" destOrd="0" presId="urn:microsoft.com/office/officeart/2005/8/layout/equation2"/>
    <dgm:cxn modelId="{E3FB8C72-21F5-4D49-9FE9-C97EB8D3D5D2}" type="presOf" srcId="{4754E488-8F52-435E-9698-ACAD06B40F28}" destId="{CA87FDC5-CDD3-4699-9E4B-6194F6C3AD3C}" srcOrd="0" destOrd="0" presId="urn:microsoft.com/office/officeart/2005/8/layout/equation2"/>
    <dgm:cxn modelId="{0D619824-825F-4BD9-8148-C99DB23EA17B}" type="presOf" srcId="{B85E18DD-08ED-46FD-8D83-952FAC8726C0}" destId="{B2706DC9-03AE-406B-804C-BA1D0A16B952}" srcOrd="1" destOrd="0" presId="urn:microsoft.com/office/officeart/2005/8/layout/equation2"/>
    <dgm:cxn modelId="{56879A82-38CE-4C78-987A-7DC540B4B1CC}" srcId="{4754E488-8F52-435E-9698-ACAD06B40F28}" destId="{73054225-60D2-4971-A0F8-A5484E46B532}" srcOrd="1" destOrd="0" parTransId="{2EEF34E1-F6FC-42EF-AFC9-A9FB72CE62BD}" sibTransId="{B85E18DD-08ED-46FD-8D83-952FAC8726C0}"/>
    <dgm:cxn modelId="{BE9BC7D5-16AE-4225-87DF-96C373E1FA7E}" srcId="{4754E488-8F52-435E-9698-ACAD06B40F28}" destId="{20207759-9C9A-4B0E-8A2C-89038FC7DA74}" srcOrd="0" destOrd="0" parTransId="{34F75A36-36B1-4553-939F-37EC6AED3261}" sibTransId="{54CE205D-AE75-4101-A8B3-3776CCD3DE23}"/>
    <dgm:cxn modelId="{6B063674-DD5D-488B-B82C-72ED0BAFD957}" type="presOf" srcId="{20207759-9C9A-4B0E-8A2C-89038FC7DA74}" destId="{01913DCB-A830-4520-B799-AA81E7B434FB}" srcOrd="0" destOrd="0" presId="urn:microsoft.com/office/officeart/2005/8/layout/equation2"/>
    <dgm:cxn modelId="{4367C47E-3791-407E-80F5-85F3D064D27D}" type="presOf" srcId="{B85E18DD-08ED-46FD-8D83-952FAC8726C0}" destId="{B83AA6D6-FDF5-4244-8B61-41B4FCAF849D}" srcOrd="0" destOrd="0" presId="urn:microsoft.com/office/officeart/2005/8/layout/equation2"/>
    <dgm:cxn modelId="{570D5C34-3DFC-412C-B948-2B0BF345C1F8}" type="presOf" srcId="{54CE205D-AE75-4101-A8B3-3776CCD3DE23}" destId="{04B6B387-D4DD-49F2-8008-3AE8575D8F67}" srcOrd="0" destOrd="0" presId="urn:microsoft.com/office/officeart/2005/8/layout/equation2"/>
    <dgm:cxn modelId="{13E6EF5F-42FB-40E8-BBF6-41C34D94D2D9}" type="presOf" srcId="{73054225-60D2-4971-A0F8-A5484E46B532}" destId="{53A9A27B-525C-46E6-8BA4-1AEF5A9072A6}" srcOrd="0" destOrd="0" presId="urn:microsoft.com/office/officeart/2005/8/layout/equation2"/>
    <dgm:cxn modelId="{E481B81C-47B5-4E1F-8B29-BBA47019635C}" type="presParOf" srcId="{CA87FDC5-CDD3-4699-9E4B-6194F6C3AD3C}" destId="{FB1617E0-C940-4250-9C04-41C7D837F7E1}" srcOrd="0" destOrd="0" presId="urn:microsoft.com/office/officeart/2005/8/layout/equation2"/>
    <dgm:cxn modelId="{E0BF1894-4658-409D-8921-9781DAD0D4ED}" type="presParOf" srcId="{FB1617E0-C940-4250-9C04-41C7D837F7E1}" destId="{01913DCB-A830-4520-B799-AA81E7B434FB}" srcOrd="0" destOrd="0" presId="urn:microsoft.com/office/officeart/2005/8/layout/equation2"/>
    <dgm:cxn modelId="{05304D67-45F0-455A-832F-6E0D98A6CB7D}" type="presParOf" srcId="{FB1617E0-C940-4250-9C04-41C7D837F7E1}" destId="{E23F6D73-D8FE-4128-88AA-596924815D71}" srcOrd="1" destOrd="0" presId="urn:microsoft.com/office/officeart/2005/8/layout/equation2"/>
    <dgm:cxn modelId="{C289742E-C6BA-4DFA-82C8-14D8C05365A7}" type="presParOf" srcId="{FB1617E0-C940-4250-9C04-41C7D837F7E1}" destId="{04B6B387-D4DD-49F2-8008-3AE8575D8F67}" srcOrd="2" destOrd="0" presId="urn:microsoft.com/office/officeart/2005/8/layout/equation2"/>
    <dgm:cxn modelId="{EB9A6AEB-23CC-490A-9EC0-36361579CC3C}" type="presParOf" srcId="{FB1617E0-C940-4250-9C04-41C7D837F7E1}" destId="{F741A09A-66C5-4F94-84E8-946CEC965A48}" srcOrd="3" destOrd="0" presId="urn:microsoft.com/office/officeart/2005/8/layout/equation2"/>
    <dgm:cxn modelId="{2695144F-57A9-4FC8-B091-7C21D2F501EC}" type="presParOf" srcId="{FB1617E0-C940-4250-9C04-41C7D837F7E1}" destId="{53A9A27B-525C-46E6-8BA4-1AEF5A9072A6}" srcOrd="4" destOrd="0" presId="urn:microsoft.com/office/officeart/2005/8/layout/equation2"/>
    <dgm:cxn modelId="{10B76989-526D-4C56-9798-8E9325F86B85}" type="presParOf" srcId="{CA87FDC5-CDD3-4699-9E4B-6194F6C3AD3C}" destId="{B83AA6D6-FDF5-4244-8B61-41B4FCAF849D}" srcOrd="1" destOrd="0" presId="urn:microsoft.com/office/officeart/2005/8/layout/equation2"/>
    <dgm:cxn modelId="{2AEE2292-DC4C-4ACE-94C9-D384D2DCFFF9}" type="presParOf" srcId="{B83AA6D6-FDF5-4244-8B61-41B4FCAF849D}" destId="{B2706DC9-03AE-406B-804C-BA1D0A16B952}" srcOrd="0" destOrd="0" presId="urn:microsoft.com/office/officeart/2005/8/layout/equation2"/>
    <dgm:cxn modelId="{585FFD03-0DFD-49CE-B11B-61914F1C60BA}" type="presParOf" srcId="{CA87FDC5-CDD3-4699-9E4B-6194F6C3AD3C}" destId="{234B1450-2727-4EF8-92E0-13549CD0D6D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B7442B-591B-4124-99E5-141DA50CF454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29CB8043-CFF9-4BBB-B76B-1A9990AABE4A}">
      <dgm:prSet phldrT="[Text]" custT="1"/>
      <dgm:spPr/>
      <dgm:t>
        <a:bodyPr/>
        <a:lstStyle/>
        <a:p>
          <a:r>
            <a:rPr lang="en-US" sz="1400"/>
            <a:t>Check twitter trend</a:t>
          </a:r>
        </a:p>
      </dgm:t>
    </dgm:pt>
    <dgm:pt modelId="{2FE6BB81-5717-4338-8B9D-CFD7D93509DD}" type="parTrans" cxnId="{68C30B4B-3DA8-4DDC-8221-EBB8CCA71268}">
      <dgm:prSet/>
      <dgm:spPr/>
      <dgm:t>
        <a:bodyPr/>
        <a:lstStyle/>
        <a:p>
          <a:endParaRPr lang="en-US"/>
        </a:p>
      </dgm:t>
    </dgm:pt>
    <dgm:pt modelId="{FB5ABF7A-6DFF-4961-A7B5-6B186D248620}" type="sibTrans" cxnId="{68C30B4B-3DA8-4DDC-8221-EBB8CCA71268}">
      <dgm:prSet/>
      <dgm:spPr/>
      <dgm:t>
        <a:bodyPr/>
        <a:lstStyle/>
        <a:p>
          <a:endParaRPr lang="en-US"/>
        </a:p>
      </dgm:t>
    </dgm:pt>
    <dgm:pt modelId="{393C9417-82E2-44C0-BD3E-0DA45D2EF01D}">
      <dgm:prSet phldrT="[Text]" custT="1"/>
      <dgm:spPr/>
      <dgm:t>
        <a:bodyPr/>
        <a:lstStyle/>
        <a:p>
          <a:r>
            <a:rPr lang="en-US" sz="1400" dirty="0"/>
            <a:t>New term or something you don't know about</a:t>
          </a:r>
        </a:p>
      </dgm:t>
    </dgm:pt>
    <dgm:pt modelId="{272C63B8-20A2-4408-B98E-9162EA46C164}" type="parTrans" cxnId="{FBE33B0E-D634-473C-9B8B-6FC0A0D5E5AC}">
      <dgm:prSet/>
      <dgm:spPr/>
      <dgm:t>
        <a:bodyPr/>
        <a:lstStyle/>
        <a:p>
          <a:endParaRPr lang="en-US"/>
        </a:p>
      </dgm:t>
    </dgm:pt>
    <dgm:pt modelId="{41480D9E-D395-4178-8EEC-2F4DEB561EE0}" type="sibTrans" cxnId="{FBE33B0E-D634-473C-9B8B-6FC0A0D5E5AC}">
      <dgm:prSet/>
      <dgm:spPr/>
      <dgm:t>
        <a:bodyPr/>
        <a:lstStyle/>
        <a:p>
          <a:endParaRPr lang="en-US"/>
        </a:p>
      </dgm:t>
    </dgm:pt>
    <dgm:pt modelId="{C9E56228-61ED-4802-853A-46B99F03AEA8}">
      <dgm:prSet phldrT="[Text]" custT="1"/>
      <dgm:spPr/>
      <dgm:t>
        <a:bodyPr/>
        <a:lstStyle/>
        <a:p>
          <a:r>
            <a:rPr lang="en-US" sz="1400" dirty="0"/>
            <a:t>Search for the term on </a:t>
          </a:r>
          <a:r>
            <a:rPr lang="en-US" sz="1400" dirty="0" err="1"/>
            <a:t>wikipedia</a:t>
          </a:r>
          <a:endParaRPr lang="en-US" sz="1400" dirty="0"/>
        </a:p>
      </dgm:t>
    </dgm:pt>
    <dgm:pt modelId="{DDC65337-923C-45A8-97F7-C75FE24ED4A0}" type="parTrans" cxnId="{73057CD0-749F-4185-8370-09DD49742499}">
      <dgm:prSet/>
      <dgm:spPr/>
      <dgm:t>
        <a:bodyPr/>
        <a:lstStyle/>
        <a:p>
          <a:endParaRPr lang="en-US"/>
        </a:p>
      </dgm:t>
    </dgm:pt>
    <dgm:pt modelId="{D0900CAB-BFAF-4A9D-8296-0A7F9CCEF6BA}" type="sibTrans" cxnId="{73057CD0-749F-4185-8370-09DD49742499}">
      <dgm:prSet/>
      <dgm:spPr/>
      <dgm:t>
        <a:bodyPr/>
        <a:lstStyle/>
        <a:p>
          <a:endParaRPr lang="en-US"/>
        </a:p>
      </dgm:t>
    </dgm:pt>
    <dgm:pt modelId="{FB6B18EF-8368-4022-A3E4-D59686A34372}" type="pres">
      <dgm:prSet presAssocID="{1EB7442B-591B-4124-99E5-141DA50CF454}" presName="Name0" presStyleCnt="0">
        <dgm:presLayoutVars>
          <dgm:dir/>
          <dgm:resizeHandles val="exact"/>
        </dgm:presLayoutVars>
      </dgm:prSet>
      <dgm:spPr/>
    </dgm:pt>
    <dgm:pt modelId="{5CC59EB1-1595-472C-A117-41F89AA86D38}" type="pres">
      <dgm:prSet presAssocID="{29CB8043-CFF9-4BBB-B76B-1A9990AABE4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7B9BB-461C-404E-B778-BC724D4E9268}" type="pres">
      <dgm:prSet presAssocID="{FB5ABF7A-6DFF-4961-A7B5-6B186D24862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ACD6157-2D34-491C-8CEF-53F4130D4555}" type="pres">
      <dgm:prSet presAssocID="{FB5ABF7A-6DFF-4961-A7B5-6B186D24862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553A198-4F28-438D-8437-63F5AB446609}" type="pres">
      <dgm:prSet presAssocID="{393C9417-82E2-44C0-BD3E-0DA45D2EF01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DA9AA8-3D87-4908-B375-D4E5010A4B41}" type="pres">
      <dgm:prSet presAssocID="{41480D9E-D395-4178-8EEC-2F4DEB561EE0}" presName="sibTrans" presStyleLbl="sibTrans2D1" presStyleIdx="1" presStyleCnt="2"/>
      <dgm:spPr/>
      <dgm:t>
        <a:bodyPr/>
        <a:lstStyle/>
        <a:p>
          <a:endParaRPr lang="en-US"/>
        </a:p>
      </dgm:t>
    </dgm:pt>
    <dgm:pt modelId="{54689E1B-BFF9-4393-8B76-D4C493599AA6}" type="pres">
      <dgm:prSet presAssocID="{41480D9E-D395-4178-8EEC-2F4DEB561EE0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8EAC082E-2710-43C7-B568-27CCAF707357}" type="pres">
      <dgm:prSet presAssocID="{C9E56228-61ED-4802-853A-46B99F03AEA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E33B0E-D634-473C-9B8B-6FC0A0D5E5AC}" srcId="{1EB7442B-591B-4124-99E5-141DA50CF454}" destId="{393C9417-82E2-44C0-BD3E-0DA45D2EF01D}" srcOrd="1" destOrd="0" parTransId="{272C63B8-20A2-4408-B98E-9162EA46C164}" sibTransId="{41480D9E-D395-4178-8EEC-2F4DEB561EE0}"/>
    <dgm:cxn modelId="{68C30B4B-3DA8-4DDC-8221-EBB8CCA71268}" srcId="{1EB7442B-591B-4124-99E5-141DA50CF454}" destId="{29CB8043-CFF9-4BBB-B76B-1A9990AABE4A}" srcOrd="0" destOrd="0" parTransId="{2FE6BB81-5717-4338-8B9D-CFD7D93509DD}" sibTransId="{FB5ABF7A-6DFF-4961-A7B5-6B186D248620}"/>
    <dgm:cxn modelId="{73057CD0-749F-4185-8370-09DD49742499}" srcId="{1EB7442B-591B-4124-99E5-141DA50CF454}" destId="{C9E56228-61ED-4802-853A-46B99F03AEA8}" srcOrd="2" destOrd="0" parTransId="{DDC65337-923C-45A8-97F7-C75FE24ED4A0}" sibTransId="{D0900CAB-BFAF-4A9D-8296-0A7F9CCEF6BA}"/>
    <dgm:cxn modelId="{E7C6780D-9FC1-4455-9D68-D9B8363496E1}" type="presOf" srcId="{1EB7442B-591B-4124-99E5-141DA50CF454}" destId="{FB6B18EF-8368-4022-A3E4-D59686A34372}" srcOrd="0" destOrd="0" presId="urn:microsoft.com/office/officeart/2005/8/layout/process1"/>
    <dgm:cxn modelId="{D0906488-F4B6-4D4D-B0D4-BE95FED4BDA8}" type="presOf" srcId="{41480D9E-D395-4178-8EEC-2F4DEB561EE0}" destId="{54689E1B-BFF9-4393-8B76-D4C493599AA6}" srcOrd="1" destOrd="0" presId="urn:microsoft.com/office/officeart/2005/8/layout/process1"/>
    <dgm:cxn modelId="{BAF406EB-B764-4912-85E6-14386441816A}" type="presOf" srcId="{29CB8043-CFF9-4BBB-B76B-1A9990AABE4A}" destId="{5CC59EB1-1595-472C-A117-41F89AA86D38}" srcOrd="0" destOrd="0" presId="urn:microsoft.com/office/officeart/2005/8/layout/process1"/>
    <dgm:cxn modelId="{10322611-F245-4A61-9CE1-7386D9A9165E}" type="presOf" srcId="{393C9417-82E2-44C0-BD3E-0DA45D2EF01D}" destId="{B553A198-4F28-438D-8437-63F5AB446609}" srcOrd="0" destOrd="0" presId="urn:microsoft.com/office/officeart/2005/8/layout/process1"/>
    <dgm:cxn modelId="{F975B7C1-0215-442B-BC8D-47B67726FB5C}" type="presOf" srcId="{C9E56228-61ED-4802-853A-46B99F03AEA8}" destId="{8EAC082E-2710-43C7-B568-27CCAF707357}" srcOrd="0" destOrd="0" presId="urn:microsoft.com/office/officeart/2005/8/layout/process1"/>
    <dgm:cxn modelId="{1A5505A4-2227-4D76-96D3-1F25F6D99571}" type="presOf" srcId="{FB5ABF7A-6DFF-4961-A7B5-6B186D248620}" destId="{64A7B9BB-461C-404E-B778-BC724D4E9268}" srcOrd="0" destOrd="0" presId="urn:microsoft.com/office/officeart/2005/8/layout/process1"/>
    <dgm:cxn modelId="{165FF00B-B052-44EA-98EE-D4826E873AA7}" type="presOf" srcId="{FB5ABF7A-6DFF-4961-A7B5-6B186D248620}" destId="{0ACD6157-2D34-491C-8CEF-53F4130D4555}" srcOrd="1" destOrd="0" presId="urn:microsoft.com/office/officeart/2005/8/layout/process1"/>
    <dgm:cxn modelId="{6B4953A5-6C00-4E6D-81FB-19A95D28CD20}" type="presOf" srcId="{41480D9E-D395-4178-8EEC-2F4DEB561EE0}" destId="{D0DA9AA8-3D87-4908-B375-D4E5010A4B41}" srcOrd="0" destOrd="0" presId="urn:microsoft.com/office/officeart/2005/8/layout/process1"/>
    <dgm:cxn modelId="{5B12C8C5-E545-412A-BF23-1E40D50553D3}" type="presParOf" srcId="{FB6B18EF-8368-4022-A3E4-D59686A34372}" destId="{5CC59EB1-1595-472C-A117-41F89AA86D38}" srcOrd="0" destOrd="0" presId="urn:microsoft.com/office/officeart/2005/8/layout/process1"/>
    <dgm:cxn modelId="{C55F0970-A07A-48E1-BFE0-5CFCB7C9512B}" type="presParOf" srcId="{FB6B18EF-8368-4022-A3E4-D59686A34372}" destId="{64A7B9BB-461C-404E-B778-BC724D4E9268}" srcOrd="1" destOrd="0" presId="urn:microsoft.com/office/officeart/2005/8/layout/process1"/>
    <dgm:cxn modelId="{02819D24-E5D5-4713-8BCE-0D19C8654ACA}" type="presParOf" srcId="{64A7B9BB-461C-404E-B778-BC724D4E9268}" destId="{0ACD6157-2D34-491C-8CEF-53F4130D4555}" srcOrd="0" destOrd="0" presId="urn:microsoft.com/office/officeart/2005/8/layout/process1"/>
    <dgm:cxn modelId="{3557DEF6-9B8F-4AA7-AF0C-41D0394F417A}" type="presParOf" srcId="{FB6B18EF-8368-4022-A3E4-D59686A34372}" destId="{B553A198-4F28-438D-8437-63F5AB446609}" srcOrd="2" destOrd="0" presId="urn:microsoft.com/office/officeart/2005/8/layout/process1"/>
    <dgm:cxn modelId="{86F2A32B-131B-4501-A6A7-1B0272382AAC}" type="presParOf" srcId="{FB6B18EF-8368-4022-A3E4-D59686A34372}" destId="{D0DA9AA8-3D87-4908-B375-D4E5010A4B41}" srcOrd="3" destOrd="0" presId="urn:microsoft.com/office/officeart/2005/8/layout/process1"/>
    <dgm:cxn modelId="{0647068A-E303-4783-98B6-D598C0765A73}" type="presParOf" srcId="{D0DA9AA8-3D87-4908-B375-D4E5010A4B41}" destId="{54689E1B-BFF9-4393-8B76-D4C493599AA6}" srcOrd="0" destOrd="0" presId="urn:microsoft.com/office/officeart/2005/8/layout/process1"/>
    <dgm:cxn modelId="{4C485782-1D10-4E5A-A3A7-250813DB30A9}" type="presParOf" srcId="{FB6B18EF-8368-4022-A3E4-D59686A34372}" destId="{8EAC082E-2710-43C7-B568-27CCAF707357}" srcOrd="4" destOrd="0" presId="urn:microsoft.com/office/officeart/2005/8/layout/process1"/>
  </dgm:cxnLst>
  <dgm:bg>
    <a:noFill/>
  </dgm:bg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86E95A-0EA6-419F-AE3A-0D04C41BC7FE}" type="doc">
      <dgm:prSet loTypeId="urn:microsoft.com/office/officeart/2005/8/layout/h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7519515-9C8B-4253-BDBF-28DB0D3789EE}">
      <dgm:prSet phldrT="[Text]" custT="1"/>
      <dgm:spPr/>
      <dgm:t>
        <a:bodyPr/>
        <a:lstStyle/>
        <a:p>
          <a:r>
            <a:rPr lang="en-US" sz="1400"/>
            <a:t>Check twitter trend</a:t>
          </a:r>
        </a:p>
      </dgm:t>
    </dgm:pt>
    <dgm:pt modelId="{9A945352-7A40-4895-8271-11AE73F76D6B}" type="parTrans" cxnId="{45A6D677-47A3-402A-A69D-61DBAD8FBD50}">
      <dgm:prSet/>
      <dgm:spPr/>
      <dgm:t>
        <a:bodyPr/>
        <a:lstStyle/>
        <a:p>
          <a:endParaRPr lang="en-US"/>
        </a:p>
      </dgm:t>
    </dgm:pt>
    <dgm:pt modelId="{F925FEC4-AD10-4753-B659-27FBAC3EC79C}" type="sibTrans" cxnId="{45A6D677-47A3-402A-A69D-61DBAD8FBD50}">
      <dgm:prSet/>
      <dgm:spPr/>
      <dgm:t>
        <a:bodyPr/>
        <a:lstStyle/>
        <a:p>
          <a:endParaRPr lang="en-US"/>
        </a:p>
      </dgm:t>
    </dgm:pt>
    <dgm:pt modelId="{2FDF2220-0E5B-40EC-A618-BB9A47D94C40}">
      <dgm:prSet phldrT="[Text]" custT="1"/>
      <dgm:spPr/>
      <dgm:t>
        <a:bodyPr/>
        <a:lstStyle/>
        <a:p>
          <a:r>
            <a:rPr lang="en-US" sz="1100"/>
            <a:t>Click</a:t>
          </a:r>
        </a:p>
      </dgm:t>
    </dgm:pt>
    <dgm:pt modelId="{CCDCED61-B77C-4E49-B86B-64CB2A6CDEB7}" type="parTrans" cxnId="{879768BB-F4A6-4024-924F-263DB72A2B82}">
      <dgm:prSet/>
      <dgm:spPr/>
      <dgm:t>
        <a:bodyPr/>
        <a:lstStyle/>
        <a:p>
          <a:endParaRPr lang="en-US"/>
        </a:p>
      </dgm:t>
    </dgm:pt>
    <dgm:pt modelId="{21A2A8B0-E8E0-4A56-8652-5A88042ABBD5}" type="sibTrans" cxnId="{879768BB-F4A6-4024-924F-263DB72A2B82}">
      <dgm:prSet/>
      <dgm:spPr/>
      <dgm:t>
        <a:bodyPr/>
        <a:lstStyle/>
        <a:p>
          <a:endParaRPr lang="en-US"/>
        </a:p>
      </dgm:t>
    </dgm:pt>
    <dgm:pt modelId="{DE50D6D4-AE90-4D5C-8DCA-1F264EDE9B81}">
      <dgm:prSet phldrT="[Text]" custT="1"/>
      <dgm:spPr/>
      <dgm:t>
        <a:bodyPr/>
        <a:lstStyle/>
        <a:p>
          <a:r>
            <a:rPr lang="en-US" sz="1400"/>
            <a:t>Wikipedia Page for clicked trend</a:t>
          </a:r>
        </a:p>
      </dgm:t>
    </dgm:pt>
    <dgm:pt modelId="{35BD4562-E686-45B6-B72B-552AB6B3F267}" type="parTrans" cxnId="{3CCBD22D-90E3-4033-BCF1-69AD2DD9BC31}">
      <dgm:prSet/>
      <dgm:spPr/>
      <dgm:t>
        <a:bodyPr/>
        <a:lstStyle/>
        <a:p>
          <a:endParaRPr lang="en-US"/>
        </a:p>
      </dgm:t>
    </dgm:pt>
    <dgm:pt modelId="{AEE3A7B7-CE0B-407B-9D04-F72E4A20ABA8}" type="sibTrans" cxnId="{3CCBD22D-90E3-4033-BCF1-69AD2DD9BC31}">
      <dgm:prSet/>
      <dgm:spPr/>
      <dgm:t>
        <a:bodyPr/>
        <a:lstStyle/>
        <a:p>
          <a:endParaRPr lang="en-US"/>
        </a:p>
      </dgm:t>
    </dgm:pt>
    <dgm:pt modelId="{E2C8338D-8364-4D50-BF23-DB476E122A7E}" type="pres">
      <dgm:prSet presAssocID="{8486E95A-0EA6-419F-AE3A-0D04C41BC7F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99FD2B-1D8C-4D28-A41B-F9E2FC4D6596}" type="pres">
      <dgm:prSet presAssocID="{8486E95A-0EA6-419F-AE3A-0D04C41BC7FE}" presName="tSp" presStyleCnt="0"/>
      <dgm:spPr/>
    </dgm:pt>
    <dgm:pt modelId="{D2F633B8-D75E-4D33-B56A-A800774D6936}" type="pres">
      <dgm:prSet presAssocID="{8486E95A-0EA6-419F-AE3A-0D04C41BC7FE}" presName="bSp" presStyleCnt="0"/>
      <dgm:spPr/>
    </dgm:pt>
    <dgm:pt modelId="{B9AE8A65-4438-48C2-AD3B-FFAAB1F7681B}" type="pres">
      <dgm:prSet presAssocID="{8486E95A-0EA6-419F-AE3A-0D04C41BC7FE}" presName="process" presStyleCnt="0"/>
      <dgm:spPr/>
    </dgm:pt>
    <dgm:pt modelId="{5DDD5CE4-812D-49DD-913C-F1F0CD53185C}" type="pres">
      <dgm:prSet presAssocID="{77519515-9C8B-4253-BDBF-28DB0D3789EE}" presName="composite1" presStyleCnt="0"/>
      <dgm:spPr/>
    </dgm:pt>
    <dgm:pt modelId="{1CF10893-FE7B-4149-B392-5D3A18279A3D}" type="pres">
      <dgm:prSet presAssocID="{77519515-9C8B-4253-BDBF-28DB0D3789EE}" presName="dummyNode1" presStyleLbl="node1" presStyleIdx="0" presStyleCnt="2"/>
      <dgm:spPr/>
    </dgm:pt>
    <dgm:pt modelId="{F67AEDE8-AF65-4737-86E7-CC5106E54C9F}" type="pres">
      <dgm:prSet presAssocID="{77519515-9C8B-4253-BDBF-28DB0D3789EE}" presName="childNode1" presStyleLbl="bgAcc1" presStyleIdx="0" presStyleCnt="2" custScaleY="42673" custLinFactNeighborX="9457" custLinFactNeighborY="277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3DE479-3CC7-4CBB-BE74-A45A252C953C}" type="pres">
      <dgm:prSet presAssocID="{77519515-9C8B-4253-BDBF-28DB0D3789EE}" presName="childNode1tx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C1EBF8-EEDB-4982-928E-3BF51FD1C894}" type="pres">
      <dgm:prSet presAssocID="{77519515-9C8B-4253-BDBF-28DB0D3789EE}" presName="parentNode1" presStyleLbl="node1" presStyleIdx="0" presStyleCnt="2" custScaleX="163565" custScaleY="173301" custLinFactY="-87266" custLinFactNeighborX="-8511" custLinFactNeighborY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BC1DDF-5AE8-4DF9-8420-6C121F2B44DB}" type="pres">
      <dgm:prSet presAssocID="{77519515-9C8B-4253-BDBF-28DB0D3789EE}" presName="connSite1" presStyleCnt="0"/>
      <dgm:spPr/>
    </dgm:pt>
    <dgm:pt modelId="{5F7A404E-9D9C-4D80-8AD8-7050742F9EC1}" type="pres">
      <dgm:prSet presAssocID="{F925FEC4-AD10-4753-B659-27FBAC3EC79C}" presName="Name9" presStyleLbl="sibTrans2D1" presStyleIdx="0" presStyleCnt="1"/>
      <dgm:spPr/>
      <dgm:t>
        <a:bodyPr/>
        <a:lstStyle/>
        <a:p>
          <a:endParaRPr lang="en-US"/>
        </a:p>
      </dgm:t>
    </dgm:pt>
    <dgm:pt modelId="{EC3729CD-56EE-4864-8555-A396101C62A3}" type="pres">
      <dgm:prSet presAssocID="{DE50D6D4-AE90-4D5C-8DCA-1F264EDE9B81}" presName="composite2" presStyleCnt="0"/>
      <dgm:spPr/>
    </dgm:pt>
    <dgm:pt modelId="{F819FC8E-BAC9-42F0-ACBC-CB09E892B4D3}" type="pres">
      <dgm:prSet presAssocID="{DE50D6D4-AE90-4D5C-8DCA-1F264EDE9B81}" presName="dummyNode2" presStyleLbl="node1" presStyleIdx="0" presStyleCnt="2"/>
      <dgm:spPr/>
    </dgm:pt>
    <dgm:pt modelId="{9DF1C14C-C210-4AB5-85F3-9CCF2D57C4FE}" type="pres">
      <dgm:prSet presAssocID="{DE50D6D4-AE90-4D5C-8DCA-1F264EDE9B81}" presName="childNode2" presStyleLbl="bgAcc1" presStyleIdx="1" presStyleCnt="2" custLinFactNeighborX="16785" custLinFactNeighborY="-575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CE44F7-7FA4-4EBA-85E2-6BB5FB38F850}" type="pres">
      <dgm:prSet presAssocID="{DE50D6D4-AE90-4D5C-8DCA-1F264EDE9B81}" presName="childNode2tx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D37286-6CEE-408F-B7B4-012F42F2FE19}" type="pres">
      <dgm:prSet presAssocID="{DE50D6D4-AE90-4D5C-8DCA-1F264EDE9B81}" presName="parentNode2" presStyleLbl="node1" presStyleIdx="1" presStyleCnt="2" custScaleX="181391" custScaleY="151205" custLinFactY="31086" custLinFactNeighborX="12764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371FFE-61AC-4E3D-9268-BD4E9553F582}" type="pres">
      <dgm:prSet presAssocID="{DE50D6D4-AE90-4D5C-8DCA-1F264EDE9B81}" presName="connSite2" presStyleCnt="0"/>
      <dgm:spPr/>
    </dgm:pt>
  </dgm:ptLst>
  <dgm:cxnLst>
    <dgm:cxn modelId="{3CCBD22D-90E3-4033-BCF1-69AD2DD9BC31}" srcId="{8486E95A-0EA6-419F-AE3A-0D04C41BC7FE}" destId="{DE50D6D4-AE90-4D5C-8DCA-1F264EDE9B81}" srcOrd="1" destOrd="0" parTransId="{35BD4562-E686-45B6-B72B-552AB6B3F267}" sibTransId="{AEE3A7B7-CE0B-407B-9D04-F72E4A20ABA8}"/>
    <dgm:cxn modelId="{EFF1C4E0-E66F-446D-AAA6-01B4781532A3}" type="presOf" srcId="{DE50D6D4-AE90-4D5C-8DCA-1F264EDE9B81}" destId="{81D37286-6CEE-408F-B7B4-012F42F2FE19}" srcOrd="0" destOrd="0" presId="urn:microsoft.com/office/officeart/2005/8/layout/hProcess4"/>
    <dgm:cxn modelId="{5F2F1EA2-74D5-41B5-8AE4-A6A003547114}" type="presOf" srcId="{77519515-9C8B-4253-BDBF-28DB0D3789EE}" destId="{5EC1EBF8-EEDB-4982-928E-3BF51FD1C894}" srcOrd="0" destOrd="0" presId="urn:microsoft.com/office/officeart/2005/8/layout/hProcess4"/>
    <dgm:cxn modelId="{A92A824C-2952-405E-86D5-B5B16AF2E51A}" type="presOf" srcId="{2FDF2220-0E5B-40EC-A618-BB9A47D94C40}" destId="{C53DE479-3CC7-4CBB-BE74-A45A252C953C}" srcOrd="1" destOrd="0" presId="urn:microsoft.com/office/officeart/2005/8/layout/hProcess4"/>
    <dgm:cxn modelId="{DFF4A551-F390-454A-A12D-9CA178FFC05D}" type="presOf" srcId="{8486E95A-0EA6-419F-AE3A-0D04C41BC7FE}" destId="{E2C8338D-8364-4D50-BF23-DB476E122A7E}" srcOrd="0" destOrd="0" presId="urn:microsoft.com/office/officeart/2005/8/layout/hProcess4"/>
    <dgm:cxn modelId="{45A6D677-47A3-402A-A69D-61DBAD8FBD50}" srcId="{8486E95A-0EA6-419F-AE3A-0D04C41BC7FE}" destId="{77519515-9C8B-4253-BDBF-28DB0D3789EE}" srcOrd="0" destOrd="0" parTransId="{9A945352-7A40-4895-8271-11AE73F76D6B}" sibTransId="{F925FEC4-AD10-4753-B659-27FBAC3EC79C}"/>
    <dgm:cxn modelId="{879768BB-F4A6-4024-924F-263DB72A2B82}" srcId="{77519515-9C8B-4253-BDBF-28DB0D3789EE}" destId="{2FDF2220-0E5B-40EC-A618-BB9A47D94C40}" srcOrd="0" destOrd="0" parTransId="{CCDCED61-B77C-4E49-B86B-64CB2A6CDEB7}" sibTransId="{21A2A8B0-E8E0-4A56-8652-5A88042ABBD5}"/>
    <dgm:cxn modelId="{0C606A21-3F02-4AB2-BC6C-4FC84B0FAB27}" type="presOf" srcId="{F925FEC4-AD10-4753-B659-27FBAC3EC79C}" destId="{5F7A404E-9D9C-4D80-8AD8-7050742F9EC1}" srcOrd="0" destOrd="0" presId="urn:microsoft.com/office/officeart/2005/8/layout/hProcess4"/>
    <dgm:cxn modelId="{C3AE3368-65C8-4B58-A860-108B63613E81}" type="presOf" srcId="{2FDF2220-0E5B-40EC-A618-BB9A47D94C40}" destId="{F67AEDE8-AF65-4737-86E7-CC5106E54C9F}" srcOrd="0" destOrd="0" presId="urn:microsoft.com/office/officeart/2005/8/layout/hProcess4"/>
    <dgm:cxn modelId="{D3B87614-7797-45CC-96C8-16B667745293}" type="presParOf" srcId="{E2C8338D-8364-4D50-BF23-DB476E122A7E}" destId="{7199FD2B-1D8C-4D28-A41B-F9E2FC4D6596}" srcOrd="0" destOrd="0" presId="urn:microsoft.com/office/officeart/2005/8/layout/hProcess4"/>
    <dgm:cxn modelId="{62A3A870-B867-4F5D-B450-916A97BA7C0F}" type="presParOf" srcId="{E2C8338D-8364-4D50-BF23-DB476E122A7E}" destId="{D2F633B8-D75E-4D33-B56A-A800774D6936}" srcOrd="1" destOrd="0" presId="urn:microsoft.com/office/officeart/2005/8/layout/hProcess4"/>
    <dgm:cxn modelId="{3522F84B-3535-473C-80CC-4B89646797DE}" type="presParOf" srcId="{E2C8338D-8364-4D50-BF23-DB476E122A7E}" destId="{B9AE8A65-4438-48C2-AD3B-FFAAB1F7681B}" srcOrd="2" destOrd="0" presId="urn:microsoft.com/office/officeart/2005/8/layout/hProcess4"/>
    <dgm:cxn modelId="{7ABAC148-6165-4F93-9E9C-3EE9E871445D}" type="presParOf" srcId="{B9AE8A65-4438-48C2-AD3B-FFAAB1F7681B}" destId="{5DDD5CE4-812D-49DD-913C-F1F0CD53185C}" srcOrd="0" destOrd="0" presId="urn:microsoft.com/office/officeart/2005/8/layout/hProcess4"/>
    <dgm:cxn modelId="{AFD96404-982E-49DE-8B93-D2D0ABB27867}" type="presParOf" srcId="{5DDD5CE4-812D-49DD-913C-F1F0CD53185C}" destId="{1CF10893-FE7B-4149-B392-5D3A18279A3D}" srcOrd="0" destOrd="0" presId="urn:microsoft.com/office/officeart/2005/8/layout/hProcess4"/>
    <dgm:cxn modelId="{F8FBAEDE-6FF1-4DBB-8140-4B2A0BA8FE29}" type="presParOf" srcId="{5DDD5CE4-812D-49DD-913C-F1F0CD53185C}" destId="{F67AEDE8-AF65-4737-86E7-CC5106E54C9F}" srcOrd="1" destOrd="0" presId="urn:microsoft.com/office/officeart/2005/8/layout/hProcess4"/>
    <dgm:cxn modelId="{BD2DD7EA-2478-47A1-99F2-5B9420845110}" type="presParOf" srcId="{5DDD5CE4-812D-49DD-913C-F1F0CD53185C}" destId="{C53DE479-3CC7-4CBB-BE74-A45A252C953C}" srcOrd="2" destOrd="0" presId="urn:microsoft.com/office/officeart/2005/8/layout/hProcess4"/>
    <dgm:cxn modelId="{62D6E4D9-7A88-4734-AA8F-29A8A15A177A}" type="presParOf" srcId="{5DDD5CE4-812D-49DD-913C-F1F0CD53185C}" destId="{5EC1EBF8-EEDB-4982-928E-3BF51FD1C894}" srcOrd="3" destOrd="0" presId="urn:microsoft.com/office/officeart/2005/8/layout/hProcess4"/>
    <dgm:cxn modelId="{E4528A0D-6E20-4218-8FD8-FAF967903657}" type="presParOf" srcId="{5DDD5CE4-812D-49DD-913C-F1F0CD53185C}" destId="{2CBC1DDF-5AE8-4DF9-8420-6C121F2B44DB}" srcOrd="4" destOrd="0" presId="urn:microsoft.com/office/officeart/2005/8/layout/hProcess4"/>
    <dgm:cxn modelId="{2152F799-1356-442E-BB61-ED608C2792CA}" type="presParOf" srcId="{B9AE8A65-4438-48C2-AD3B-FFAAB1F7681B}" destId="{5F7A404E-9D9C-4D80-8AD8-7050742F9EC1}" srcOrd="1" destOrd="0" presId="urn:microsoft.com/office/officeart/2005/8/layout/hProcess4"/>
    <dgm:cxn modelId="{18361E51-CF68-4D70-9C3F-8CA692E3E7A2}" type="presParOf" srcId="{B9AE8A65-4438-48C2-AD3B-FFAAB1F7681B}" destId="{EC3729CD-56EE-4864-8555-A396101C62A3}" srcOrd="2" destOrd="0" presId="urn:microsoft.com/office/officeart/2005/8/layout/hProcess4"/>
    <dgm:cxn modelId="{77EE4396-5AB0-4237-8A6B-6884812A241C}" type="presParOf" srcId="{EC3729CD-56EE-4864-8555-A396101C62A3}" destId="{F819FC8E-BAC9-42F0-ACBC-CB09E892B4D3}" srcOrd="0" destOrd="0" presId="urn:microsoft.com/office/officeart/2005/8/layout/hProcess4"/>
    <dgm:cxn modelId="{D9C164DF-1773-4BFB-8FB8-394BB1B65DE6}" type="presParOf" srcId="{EC3729CD-56EE-4864-8555-A396101C62A3}" destId="{9DF1C14C-C210-4AB5-85F3-9CCF2D57C4FE}" srcOrd="1" destOrd="0" presId="urn:microsoft.com/office/officeart/2005/8/layout/hProcess4"/>
    <dgm:cxn modelId="{4FF3E904-D21B-49B7-A0A7-7162E6C6F0F0}" type="presParOf" srcId="{EC3729CD-56EE-4864-8555-A396101C62A3}" destId="{07CE44F7-7FA4-4EBA-85E2-6BB5FB38F850}" srcOrd="2" destOrd="0" presId="urn:microsoft.com/office/officeart/2005/8/layout/hProcess4"/>
    <dgm:cxn modelId="{3573F8C1-7E52-4094-9D40-92067FEAD932}" type="presParOf" srcId="{EC3729CD-56EE-4864-8555-A396101C62A3}" destId="{81D37286-6CEE-408F-B7B4-012F42F2FE19}" srcOrd="3" destOrd="0" presId="urn:microsoft.com/office/officeart/2005/8/layout/hProcess4"/>
    <dgm:cxn modelId="{2126FAF1-F94F-461D-9721-25C10198EB44}" type="presParOf" srcId="{EC3729CD-56EE-4864-8555-A396101C62A3}" destId="{15371FFE-61AC-4E3D-9268-BD4E9553F582}" srcOrd="4" destOrd="0" presId="urn:microsoft.com/office/officeart/2005/8/layout/hProcess4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BC963FA-09FE-413A-B375-DF88A91CE80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3FF25A-88E8-4346-9E75-286F3447FB19}">
      <dgm:prSet phldrT="[Text]"/>
      <dgm:spPr/>
      <dgm:t>
        <a:bodyPr/>
        <a:lstStyle/>
        <a:p>
          <a:r>
            <a:rPr lang="en-US" dirty="0" smtClean="0"/>
            <a:t>Data </a:t>
          </a:r>
          <a:endParaRPr lang="en-US" dirty="0"/>
        </a:p>
      </dgm:t>
    </dgm:pt>
    <dgm:pt modelId="{94967FDF-82FD-431B-857F-0D7E6DF5FCE2}" type="parTrans" cxnId="{B67FB3AD-D644-4542-85CC-F1BE4F22E79C}">
      <dgm:prSet/>
      <dgm:spPr/>
      <dgm:t>
        <a:bodyPr/>
        <a:lstStyle/>
        <a:p>
          <a:endParaRPr lang="en-US"/>
        </a:p>
      </dgm:t>
    </dgm:pt>
    <dgm:pt modelId="{1070E4EE-C308-4063-B04E-3328B6971070}" type="sibTrans" cxnId="{B67FB3AD-D644-4542-85CC-F1BE4F22E79C}">
      <dgm:prSet/>
      <dgm:spPr/>
      <dgm:t>
        <a:bodyPr/>
        <a:lstStyle/>
        <a:p>
          <a:endParaRPr lang="en-US"/>
        </a:p>
      </dgm:t>
    </dgm:pt>
    <dgm:pt modelId="{46DC5835-679F-4B5A-9520-5D4ED3379B86}">
      <dgm:prSet phldrT="[Text]" phldr="1"/>
      <dgm:spPr/>
      <dgm:t>
        <a:bodyPr/>
        <a:lstStyle/>
        <a:p>
          <a:endParaRPr lang="en-US"/>
        </a:p>
      </dgm:t>
    </dgm:pt>
    <dgm:pt modelId="{74E21916-DD1F-4E1D-96D0-ABA7DB53C87F}" type="parTrans" cxnId="{81FD5C26-481F-4D19-882A-BFCB08588C92}">
      <dgm:prSet/>
      <dgm:spPr/>
      <dgm:t>
        <a:bodyPr/>
        <a:lstStyle/>
        <a:p>
          <a:endParaRPr lang="en-US"/>
        </a:p>
      </dgm:t>
    </dgm:pt>
    <dgm:pt modelId="{D0DC8726-40CA-4ABD-A1C5-6C708AD564C2}" type="sibTrans" cxnId="{81FD5C26-481F-4D19-882A-BFCB08588C92}">
      <dgm:prSet/>
      <dgm:spPr/>
      <dgm:t>
        <a:bodyPr/>
        <a:lstStyle/>
        <a:p>
          <a:endParaRPr lang="en-US"/>
        </a:p>
      </dgm:t>
    </dgm:pt>
    <dgm:pt modelId="{D3C8C5A4-5DF6-4B05-B29F-F69C7D8A7BC0}">
      <dgm:prSet phldrT="[Text]" phldr="1"/>
      <dgm:spPr/>
      <dgm:t>
        <a:bodyPr/>
        <a:lstStyle/>
        <a:p>
          <a:endParaRPr lang="en-US"/>
        </a:p>
      </dgm:t>
    </dgm:pt>
    <dgm:pt modelId="{F5D6D358-D7E4-46DB-A5C3-0FD8CDB36E03}" type="parTrans" cxnId="{27F77B96-6277-46E0-B304-A8DE41F1013F}">
      <dgm:prSet/>
      <dgm:spPr/>
      <dgm:t>
        <a:bodyPr/>
        <a:lstStyle/>
        <a:p>
          <a:endParaRPr lang="en-US"/>
        </a:p>
      </dgm:t>
    </dgm:pt>
    <dgm:pt modelId="{7D33E350-B6E6-4392-BD28-E730DA919ED9}" type="sibTrans" cxnId="{27F77B96-6277-46E0-B304-A8DE41F1013F}">
      <dgm:prSet/>
      <dgm:spPr/>
      <dgm:t>
        <a:bodyPr/>
        <a:lstStyle/>
        <a:p>
          <a:endParaRPr lang="en-US"/>
        </a:p>
      </dgm:t>
    </dgm:pt>
    <dgm:pt modelId="{25BB78F0-9AA9-4E27-A567-6565F4CB3AF5}">
      <dgm:prSet phldrT="[Text]"/>
      <dgm:spPr/>
      <dgm:t>
        <a:bodyPr/>
        <a:lstStyle/>
        <a:p>
          <a:r>
            <a:rPr lang="en-US" dirty="0" smtClean="0"/>
            <a:t>Algorithm</a:t>
          </a:r>
          <a:endParaRPr lang="en-US" dirty="0"/>
        </a:p>
      </dgm:t>
    </dgm:pt>
    <dgm:pt modelId="{B9259D7B-B2E8-486F-A92F-C0456691629F}" type="parTrans" cxnId="{7AD01797-E962-4CFC-BBEE-D823A1845A91}">
      <dgm:prSet/>
      <dgm:spPr/>
      <dgm:t>
        <a:bodyPr/>
        <a:lstStyle/>
        <a:p>
          <a:endParaRPr lang="en-US"/>
        </a:p>
      </dgm:t>
    </dgm:pt>
    <dgm:pt modelId="{E781BDBF-BA72-4B0B-A9F1-70E6BA9B9432}" type="sibTrans" cxnId="{7AD01797-E962-4CFC-BBEE-D823A1845A91}">
      <dgm:prSet/>
      <dgm:spPr/>
      <dgm:t>
        <a:bodyPr/>
        <a:lstStyle/>
        <a:p>
          <a:endParaRPr lang="en-US"/>
        </a:p>
      </dgm:t>
    </dgm:pt>
    <dgm:pt modelId="{9DFB648F-F4F4-4564-8ABB-4FDD2BF40D4C}">
      <dgm:prSet phldrT="[Text]"/>
      <dgm:spPr/>
      <dgm:t>
        <a:bodyPr/>
        <a:lstStyle/>
        <a:p>
          <a:r>
            <a:rPr lang="en-US" dirty="0" smtClean="0"/>
            <a:t>Inverted Index and Vector Space Model(VSM)</a:t>
          </a:r>
          <a:endParaRPr lang="en-US" dirty="0"/>
        </a:p>
      </dgm:t>
    </dgm:pt>
    <dgm:pt modelId="{E6862F48-7C22-4E05-93A4-BF4DF67418C4}" type="parTrans" cxnId="{2EF73EA0-A0EA-4C7E-A297-B609CA918475}">
      <dgm:prSet/>
      <dgm:spPr/>
      <dgm:t>
        <a:bodyPr/>
        <a:lstStyle/>
        <a:p>
          <a:endParaRPr lang="en-US"/>
        </a:p>
      </dgm:t>
    </dgm:pt>
    <dgm:pt modelId="{3F2EF26A-1978-46BE-8F83-6CC94A79001A}" type="sibTrans" cxnId="{2EF73EA0-A0EA-4C7E-A297-B609CA918475}">
      <dgm:prSet/>
      <dgm:spPr/>
      <dgm:t>
        <a:bodyPr/>
        <a:lstStyle/>
        <a:p>
          <a:endParaRPr lang="en-US"/>
        </a:p>
      </dgm:t>
    </dgm:pt>
    <dgm:pt modelId="{301522FA-9EB4-4041-940C-93D9B358E29D}">
      <dgm:prSet phldrT="[Text]"/>
      <dgm:spPr/>
      <dgm:t>
        <a:bodyPr/>
        <a:lstStyle/>
        <a:p>
          <a:r>
            <a:rPr lang="en-US" dirty="0" smtClean="0"/>
            <a:t>Link</a:t>
          </a:r>
          <a:endParaRPr lang="en-US" dirty="0"/>
        </a:p>
      </dgm:t>
    </dgm:pt>
    <dgm:pt modelId="{FCACB43D-2C0A-4FBA-9C88-9D1FB9B2810A}" type="parTrans" cxnId="{B41D22E8-4D18-4BA0-8C88-0395DFA90DAC}">
      <dgm:prSet/>
      <dgm:spPr/>
      <dgm:t>
        <a:bodyPr/>
        <a:lstStyle/>
        <a:p>
          <a:endParaRPr lang="en-US"/>
        </a:p>
      </dgm:t>
    </dgm:pt>
    <dgm:pt modelId="{96D1F161-048A-4D82-A237-E07C3E292A3E}" type="sibTrans" cxnId="{B41D22E8-4D18-4BA0-8C88-0395DFA90DAC}">
      <dgm:prSet/>
      <dgm:spPr/>
      <dgm:t>
        <a:bodyPr/>
        <a:lstStyle/>
        <a:p>
          <a:endParaRPr lang="en-US"/>
        </a:p>
      </dgm:t>
    </dgm:pt>
    <dgm:pt modelId="{88416A2D-B9AA-45EB-8891-3EE58C320A80}">
      <dgm:prSet phldrT="[Text]"/>
      <dgm:spPr/>
      <dgm:t>
        <a:bodyPr/>
        <a:lstStyle/>
        <a:p>
          <a:r>
            <a:rPr lang="en-US" dirty="0" smtClean="0"/>
            <a:t>Data set collection</a:t>
          </a:r>
          <a:endParaRPr lang="en-US" dirty="0"/>
        </a:p>
      </dgm:t>
    </dgm:pt>
    <dgm:pt modelId="{6E30ACC8-E04A-4EA6-AD89-027C2780219B}" type="parTrans" cxnId="{5A17AA30-8B17-4C21-AEC3-76B317EF5448}">
      <dgm:prSet/>
      <dgm:spPr/>
      <dgm:t>
        <a:bodyPr/>
        <a:lstStyle/>
        <a:p>
          <a:endParaRPr lang="en-US"/>
        </a:p>
      </dgm:t>
    </dgm:pt>
    <dgm:pt modelId="{931F527F-7F99-4420-9E15-0AFBAE361845}" type="sibTrans" cxnId="{5A17AA30-8B17-4C21-AEC3-76B317EF5448}">
      <dgm:prSet/>
      <dgm:spPr/>
      <dgm:t>
        <a:bodyPr/>
        <a:lstStyle/>
        <a:p>
          <a:endParaRPr lang="en-US"/>
        </a:p>
      </dgm:t>
    </dgm:pt>
    <dgm:pt modelId="{92617AFA-6978-47FA-B3A2-C7E5A60318A3}">
      <dgm:prSet phldrT="[Text]"/>
      <dgm:spPr/>
      <dgm:t>
        <a:bodyPr/>
        <a:lstStyle/>
        <a:p>
          <a:r>
            <a:rPr lang="en-US" dirty="0" smtClean="0"/>
            <a:t>Data Preprocessing</a:t>
          </a:r>
          <a:endParaRPr lang="en-US" dirty="0"/>
        </a:p>
      </dgm:t>
    </dgm:pt>
    <dgm:pt modelId="{4EF5FA62-01B1-4A1E-88AA-77165B2783D8}" type="parTrans" cxnId="{3939B796-CE22-41F3-BC5C-9BAB30C7FDF6}">
      <dgm:prSet/>
      <dgm:spPr/>
      <dgm:t>
        <a:bodyPr/>
        <a:lstStyle/>
        <a:p>
          <a:endParaRPr lang="en-US"/>
        </a:p>
      </dgm:t>
    </dgm:pt>
    <dgm:pt modelId="{1546C34E-C378-42E4-B42A-32CDEC386D10}" type="sibTrans" cxnId="{3939B796-CE22-41F3-BC5C-9BAB30C7FDF6}">
      <dgm:prSet/>
      <dgm:spPr/>
      <dgm:t>
        <a:bodyPr/>
        <a:lstStyle/>
        <a:p>
          <a:endParaRPr lang="en-US"/>
        </a:p>
      </dgm:t>
    </dgm:pt>
    <dgm:pt modelId="{50ABB33E-7191-4F7C-BED7-A469E20176B3}">
      <dgm:prSet phldrT="[Text]"/>
      <dgm:spPr/>
      <dgm:t>
        <a:bodyPr/>
        <a:lstStyle/>
        <a:p>
          <a:r>
            <a:rPr lang="en-US" dirty="0" err="1" smtClean="0"/>
            <a:t>Tweakipedia</a:t>
          </a:r>
          <a:endParaRPr lang="en-US" dirty="0"/>
        </a:p>
      </dgm:t>
    </dgm:pt>
    <dgm:pt modelId="{93A848FF-8806-42FD-B8F9-5075BE563372}" type="parTrans" cxnId="{74975759-6CFD-430D-A678-ADBEB37B769F}">
      <dgm:prSet/>
      <dgm:spPr/>
      <dgm:t>
        <a:bodyPr/>
        <a:lstStyle/>
        <a:p>
          <a:endParaRPr lang="en-US"/>
        </a:p>
      </dgm:t>
    </dgm:pt>
    <dgm:pt modelId="{70B6D001-9A2B-4F93-8C6C-FC0FD27D510A}" type="sibTrans" cxnId="{74975759-6CFD-430D-A678-ADBEB37B769F}">
      <dgm:prSet/>
      <dgm:spPr/>
      <dgm:t>
        <a:bodyPr/>
        <a:lstStyle/>
        <a:p>
          <a:endParaRPr lang="en-US"/>
        </a:p>
      </dgm:t>
    </dgm:pt>
    <dgm:pt modelId="{BAB17DA7-71EC-40A4-8D65-6A6FB28F70E2}">
      <dgm:prSet/>
      <dgm:spPr/>
      <dgm:t>
        <a:bodyPr/>
        <a:lstStyle/>
        <a:p>
          <a:r>
            <a:rPr lang="en-US" dirty="0" smtClean="0"/>
            <a:t>Servlet</a:t>
          </a:r>
          <a:endParaRPr lang="en-US" dirty="0"/>
        </a:p>
      </dgm:t>
    </dgm:pt>
    <dgm:pt modelId="{C247A875-C097-4B8B-A2B7-E162CAFA3803}" type="parTrans" cxnId="{64523BE1-7EC6-4463-B5C1-C1A8C25918DE}">
      <dgm:prSet/>
      <dgm:spPr/>
      <dgm:t>
        <a:bodyPr/>
        <a:lstStyle/>
        <a:p>
          <a:endParaRPr lang="en-US"/>
        </a:p>
      </dgm:t>
    </dgm:pt>
    <dgm:pt modelId="{B44F89FB-79E0-40B4-8ACB-8AC36769371C}" type="sibTrans" cxnId="{64523BE1-7EC6-4463-B5C1-C1A8C25918DE}">
      <dgm:prSet/>
      <dgm:spPr/>
      <dgm:t>
        <a:bodyPr/>
        <a:lstStyle/>
        <a:p>
          <a:endParaRPr lang="en-US"/>
        </a:p>
      </dgm:t>
    </dgm:pt>
    <dgm:pt modelId="{024496B0-D594-4643-9D2E-DCBE00416CBC}">
      <dgm:prSet/>
      <dgm:spPr/>
      <dgm:t>
        <a:bodyPr/>
        <a:lstStyle/>
        <a:p>
          <a:r>
            <a:rPr lang="en-US" dirty="0" smtClean="0"/>
            <a:t>Android Application	</a:t>
          </a:r>
          <a:endParaRPr lang="en-US" dirty="0"/>
        </a:p>
      </dgm:t>
    </dgm:pt>
    <dgm:pt modelId="{9C8ED5B4-C0B1-4350-AA6E-0ACFF3603420}" type="parTrans" cxnId="{E49A4196-7DF1-48DD-9EB7-E88D944F2058}">
      <dgm:prSet/>
      <dgm:spPr/>
      <dgm:t>
        <a:bodyPr/>
        <a:lstStyle/>
        <a:p>
          <a:endParaRPr lang="en-US"/>
        </a:p>
      </dgm:t>
    </dgm:pt>
    <dgm:pt modelId="{A88127E3-C831-4055-B62D-0B2AE8E9C57F}" type="sibTrans" cxnId="{E49A4196-7DF1-48DD-9EB7-E88D944F2058}">
      <dgm:prSet/>
      <dgm:spPr/>
      <dgm:t>
        <a:bodyPr/>
        <a:lstStyle/>
        <a:p>
          <a:endParaRPr lang="en-US"/>
        </a:p>
      </dgm:t>
    </dgm:pt>
    <dgm:pt modelId="{8AC0332E-26E3-4A88-A5A3-F1A670278EA2}" type="pres">
      <dgm:prSet presAssocID="{CBC963FA-09FE-413A-B375-DF88A91CE80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BDB253-FF81-48E2-87A7-2F115A3C2A69}" type="pres">
      <dgm:prSet presAssocID="{E23FF25A-88E8-4346-9E75-286F3447FB19}" presName="composite" presStyleCnt="0"/>
      <dgm:spPr/>
    </dgm:pt>
    <dgm:pt modelId="{F370E560-41BA-4672-AD67-8AD593A15FBE}" type="pres">
      <dgm:prSet presAssocID="{E23FF25A-88E8-4346-9E75-286F3447FB19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947C7A-41D2-4D64-AA02-49CCB1F1C838}" type="pres">
      <dgm:prSet presAssocID="{E23FF25A-88E8-4346-9E75-286F3447FB19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680195-24E3-423E-B85A-87ADEA317C68}" type="pres">
      <dgm:prSet presAssocID="{1070E4EE-C308-4063-B04E-3328B6971070}" presName="sp" presStyleCnt="0"/>
      <dgm:spPr/>
    </dgm:pt>
    <dgm:pt modelId="{C38A8F63-06FB-4FA9-9E14-6C69089E521B}" type="pres">
      <dgm:prSet presAssocID="{25BB78F0-9AA9-4E27-A567-6565F4CB3AF5}" presName="composite" presStyleCnt="0"/>
      <dgm:spPr/>
    </dgm:pt>
    <dgm:pt modelId="{D1E3EAD3-4B0F-4F9A-81B3-8D871BE72347}" type="pres">
      <dgm:prSet presAssocID="{25BB78F0-9AA9-4E27-A567-6565F4CB3AF5}" presName="parentText" presStyleLbl="alignNode1" presStyleIdx="1" presStyleCnt="4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AA1BCE-469F-4C40-810D-16F082530E64}" type="pres">
      <dgm:prSet presAssocID="{25BB78F0-9AA9-4E27-A567-6565F4CB3AF5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4F3A4B-D014-4B9E-A701-585EE5BF1D02}" type="pres">
      <dgm:prSet presAssocID="{E781BDBF-BA72-4B0B-A9F1-70E6BA9B9432}" presName="sp" presStyleCnt="0"/>
      <dgm:spPr/>
    </dgm:pt>
    <dgm:pt modelId="{02FD932B-FC44-4258-BCB7-815E81E50AD4}" type="pres">
      <dgm:prSet presAssocID="{301522FA-9EB4-4041-940C-93D9B358E29D}" presName="composite" presStyleCnt="0"/>
      <dgm:spPr/>
    </dgm:pt>
    <dgm:pt modelId="{43C8887C-DECF-47EF-A979-9F6C9ED0EFCC}" type="pres">
      <dgm:prSet presAssocID="{301522FA-9EB4-4041-940C-93D9B358E29D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146C8-CD30-44B3-9D8E-5104DA29757C}" type="pres">
      <dgm:prSet presAssocID="{301522FA-9EB4-4041-940C-93D9B358E29D}" presName="descendantText" presStyleLbl="alignAcc1" presStyleIdx="2" presStyleCnt="4" custLinFactY="-1076442" custLinFactNeighborX="70617" custLinFactNeighborY="-1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0D79FF-CA43-44BA-BC49-20912C4AC194}" type="pres">
      <dgm:prSet presAssocID="{96D1F161-048A-4D82-A237-E07C3E292A3E}" presName="sp" presStyleCnt="0"/>
      <dgm:spPr/>
    </dgm:pt>
    <dgm:pt modelId="{66475611-F496-49D2-A899-A1102389E7B8}" type="pres">
      <dgm:prSet presAssocID="{50ABB33E-7191-4F7C-BED7-A469E20176B3}" presName="composite" presStyleCnt="0"/>
      <dgm:spPr/>
    </dgm:pt>
    <dgm:pt modelId="{C8A106EB-79A7-4A43-AF6E-8EE9369313B2}" type="pres">
      <dgm:prSet presAssocID="{50ABB33E-7191-4F7C-BED7-A469E20176B3}" presName="parentText" presStyleLbl="alignNode1" presStyleIdx="3" presStyleCnt="4" custLinFactNeighborX="-336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2643A-7B99-4AC9-8729-AF272DCF3D89}" type="pres">
      <dgm:prSet presAssocID="{50ABB33E-7191-4F7C-BED7-A469E20176B3}" presName="descendantText" presStyleLbl="alignAcc1" presStyleIdx="3" presStyleCnt="4" custLinFactY="-3692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1D22E8-4D18-4BA0-8C88-0395DFA90DAC}" srcId="{CBC963FA-09FE-413A-B375-DF88A91CE80E}" destId="{301522FA-9EB4-4041-940C-93D9B358E29D}" srcOrd="2" destOrd="0" parTransId="{FCACB43D-2C0A-4FBA-9C88-9D1FB9B2810A}" sibTransId="{96D1F161-048A-4D82-A237-E07C3E292A3E}"/>
    <dgm:cxn modelId="{7AD01797-E962-4CFC-BBEE-D823A1845A91}" srcId="{CBC963FA-09FE-413A-B375-DF88A91CE80E}" destId="{25BB78F0-9AA9-4E27-A567-6565F4CB3AF5}" srcOrd="1" destOrd="0" parTransId="{B9259D7B-B2E8-486F-A92F-C0456691629F}" sibTransId="{E781BDBF-BA72-4B0B-A9F1-70E6BA9B9432}"/>
    <dgm:cxn modelId="{81FD5C26-481F-4D19-882A-BFCB08588C92}" srcId="{E23FF25A-88E8-4346-9E75-286F3447FB19}" destId="{46DC5835-679F-4B5A-9520-5D4ED3379B86}" srcOrd="0" destOrd="0" parTransId="{74E21916-DD1F-4E1D-96D0-ABA7DB53C87F}" sibTransId="{D0DC8726-40CA-4ABD-A1C5-6C708AD564C2}"/>
    <dgm:cxn modelId="{359A83FA-2304-427D-8CEC-67DB4F7325AC}" type="presOf" srcId="{024496B0-D594-4643-9D2E-DCBE00416CBC}" destId="{8432643A-7B99-4AC9-8729-AF272DCF3D89}" srcOrd="0" destOrd="1" presId="urn:microsoft.com/office/officeart/2005/8/layout/chevron2"/>
    <dgm:cxn modelId="{B08AA19B-DC13-41D4-82D9-473B84A68F36}" type="presOf" srcId="{BAB17DA7-71EC-40A4-8D65-6A6FB28F70E2}" destId="{8432643A-7B99-4AC9-8729-AF272DCF3D89}" srcOrd="0" destOrd="0" presId="urn:microsoft.com/office/officeart/2005/8/layout/chevron2"/>
    <dgm:cxn modelId="{2EF73EA0-A0EA-4C7E-A297-B609CA918475}" srcId="{25BB78F0-9AA9-4E27-A567-6565F4CB3AF5}" destId="{9DFB648F-F4F4-4564-8ABB-4FDD2BF40D4C}" srcOrd="0" destOrd="0" parTransId="{E6862F48-7C22-4E05-93A4-BF4DF67418C4}" sibTransId="{3F2EF26A-1978-46BE-8F83-6CC94A79001A}"/>
    <dgm:cxn modelId="{F43BED5E-533C-4BFC-B631-F683007DC20D}" type="presOf" srcId="{E23FF25A-88E8-4346-9E75-286F3447FB19}" destId="{F370E560-41BA-4672-AD67-8AD593A15FBE}" srcOrd="0" destOrd="0" presId="urn:microsoft.com/office/officeart/2005/8/layout/chevron2"/>
    <dgm:cxn modelId="{3E24701D-27EB-41A0-BE66-C44861000497}" type="presOf" srcId="{50ABB33E-7191-4F7C-BED7-A469E20176B3}" destId="{C8A106EB-79A7-4A43-AF6E-8EE9369313B2}" srcOrd="0" destOrd="0" presId="urn:microsoft.com/office/officeart/2005/8/layout/chevron2"/>
    <dgm:cxn modelId="{3F571323-7270-4B80-B533-CCD4A8088E1F}" type="presOf" srcId="{301522FA-9EB4-4041-940C-93D9B358E29D}" destId="{43C8887C-DECF-47EF-A979-9F6C9ED0EFCC}" srcOrd="0" destOrd="0" presId="urn:microsoft.com/office/officeart/2005/8/layout/chevron2"/>
    <dgm:cxn modelId="{E49A4196-7DF1-48DD-9EB7-E88D944F2058}" srcId="{50ABB33E-7191-4F7C-BED7-A469E20176B3}" destId="{024496B0-D594-4643-9D2E-DCBE00416CBC}" srcOrd="1" destOrd="0" parTransId="{9C8ED5B4-C0B1-4350-AA6E-0ACFF3603420}" sibTransId="{A88127E3-C831-4055-B62D-0B2AE8E9C57F}"/>
    <dgm:cxn modelId="{029A7886-4134-420C-91D1-E7627BE50154}" type="presOf" srcId="{9DFB648F-F4F4-4564-8ABB-4FDD2BF40D4C}" destId="{02AA1BCE-469F-4C40-810D-16F082530E64}" srcOrd="0" destOrd="0" presId="urn:microsoft.com/office/officeart/2005/8/layout/chevron2"/>
    <dgm:cxn modelId="{27F77B96-6277-46E0-B304-A8DE41F1013F}" srcId="{E23FF25A-88E8-4346-9E75-286F3447FB19}" destId="{D3C8C5A4-5DF6-4B05-B29F-F69C7D8A7BC0}" srcOrd="1" destOrd="0" parTransId="{F5D6D358-D7E4-46DB-A5C3-0FD8CDB36E03}" sibTransId="{7D33E350-B6E6-4392-BD28-E730DA919ED9}"/>
    <dgm:cxn modelId="{74975759-6CFD-430D-A678-ADBEB37B769F}" srcId="{CBC963FA-09FE-413A-B375-DF88A91CE80E}" destId="{50ABB33E-7191-4F7C-BED7-A469E20176B3}" srcOrd="3" destOrd="0" parTransId="{93A848FF-8806-42FD-B8F9-5075BE563372}" sibTransId="{70B6D001-9A2B-4F93-8C6C-FC0FD27D510A}"/>
    <dgm:cxn modelId="{64523BE1-7EC6-4463-B5C1-C1A8C25918DE}" srcId="{50ABB33E-7191-4F7C-BED7-A469E20176B3}" destId="{BAB17DA7-71EC-40A4-8D65-6A6FB28F70E2}" srcOrd="0" destOrd="0" parTransId="{C247A875-C097-4B8B-A2B7-E162CAFA3803}" sibTransId="{B44F89FB-79E0-40B4-8ACB-8AC36769371C}"/>
    <dgm:cxn modelId="{09E6358F-0DA7-45D3-B16F-6ADD2B05CF4E}" type="presOf" srcId="{92617AFA-6978-47FA-B3A2-C7E5A60318A3}" destId="{E1F146C8-CD30-44B3-9D8E-5104DA29757C}" srcOrd="0" destOrd="1" presId="urn:microsoft.com/office/officeart/2005/8/layout/chevron2"/>
    <dgm:cxn modelId="{5A17AA30-8B17-4C21-AEC3-76B317EF5448}" srcId="{301522FA-9EB4-4041-940C-93D9B358E29D}" destId="{88416A2D-B9AA-45EB-8891-3EE58C320A80}" srcOrd="0" destOrd="0" parTransId="{6E30ACC8-E04A-4EA6-AD89-027C2780219B}" sibTransId="{931F527F-7F99-4420-9E15-0AFBAE361845}"/>
    <dgm:cxn modelId="{2F58C02F-A4D2-468D-9B0D-867FB5BB8A72}" type="presOf" srcId="{CBC963FA-09FE-413A-B375-DF88A91CE80E}" destId="{8AC0332E-26E3-4A88-A5A3-F1A670278EA2}" srcOrd="0" destOrd="0" presId="urn:microsoft.com/office/officeart/2005/8/layout/chevron2"/>
    <dgm:cxn modelId="{B67FB3AD-D644-4542-85CC-F1BE4F22E79C}" srcId="{CBC963FA-09FE-413A-B375-DF88A91CE80E}" destId="{E23FF25A-88E8-4346-9E75-286F3447FB19}" srcOrd="0" destOrd="0" parTransId="{94967FDF-82FD-431B-857F-0D7E6DF5FCE2}" sibTransId="{1070E4EE-C308-4063-B04E-3328B6971070}"/>
    <dgm:cxn modelId="{3939B796-CE22-41F3-BC5C-9BAB30C7FDF6}" srcId="{301522FA-9EB4-4041-940C-93D9B358E29D}" destId="{92617AFA-6978-47FA-B3A2-C7E5A60318A3}" srcOrd="1" destOrd="0" parTransId="{4EF5FA62-01B1-4A1E-88AA-77165B2783D8}" sibTransId="{1546C34E-C378-42E4-B42A-32CDEC386D10}"/>
    <dgm:cxn modelId="{B18EDF23-CF16-4BDC-96FC-298109F403C7}" type="presOf" srcId="{D3C8C5A4-5DF6-4B05-B29F-F69C7D8A7BC0}" destId="{2D947C7A-41D2-4D64-AA02-49CCB1F1C838}" srcOrd="0" destOrd="1" presId="urn:microsoft.com/office/officeart/2005/8/layout/chevron2"/>
    <dgm:cxn modelId="{F7E951AA-B00A-4355-8ACD-B61DB27120A1}" type="presOf" srcId="{46DC5835-679F-4B5A-9520-5D4ED3379B86}" destId="{2D947C7A-41D2-4D64-AA02-49CCB1F1C838}" srcOrd="0" destOrd="0" presId="urn:microsoft.com/office/officeart/2005/8/layout/chevron2"/>
    <dgm:cxn modelId="{361147CA-E634-4517-9A1D-9BBBD24AA6B6}" type="presOf" srcId="{25BB78F0-9AA9-4E27-A567-6565F4CB3AF5}" destId="{D1E3EAD3-4B0F-4F9A-81B3-8D871BE72347}" srcOrd="0" destOrd="0" presId="urn:microsoft.com/office/officeart/2005/8/layout/chevron2"/>
    <dgm:cxn modelId="{17E19DC7-6E7E-475E-8EE7-46C33A83F300}" type="presOf" srcId="{88416A2D-B9AA-45EB-8891-3EE58C320A80}" destId="{E1F146C8-CD30-44B3-9D8E-5104DA29757C}" srcOrd="0" destOrd="0" presId="urn:microsoft.com/office/officeart/2005/8/layout/chevron2"/>
    <dgm:cxn modelId="{1BEA33D1-F8DF-4417-85BF-39752E57CF51}" type="presParOf" srcId="{8AC0332E-26E3-4A88-A5A3-F1A670278EA2}" destId="{ABBDB253-FF81-48E2-87A7-2F115A3C2A69}" srcOrd="0" destOrd="0" presId="urn:microsoft.com/office/officeart/2005/8/layout/chevron2"/>
    <dgm:cxn modelId="{B18A80D6-C374-4D2C-B2D9-03A2E744C6C6}" type="presParOf" srcId="{ABBDB253-FF81-48E2-87A7-2F115A3C2A69}" destId="{F370E560-41BA-4672-AD67-8AD593A15FBE}" srcOrd="0" destOrd="0" presId="urn:microsoft.com/office/officeart/2005/8/layout/chevron2"/>
    <dgm:cxn modelId="{CF6936E1-C3C0-41AC-BD9D-DB7890DFFC19}" type="presParOf" srcId="{ABBDB253-FF81-48E2-87A7-2F115A3C2A69}" destId="{2D947C7A-41D2-4D64-AA02-49CCB1F1C838}" srcOrd="1" destOrd="0" presId="urn:microsoft.com/office/officeart/2005/8/layout/chevron2"/>
    <dgm:cxn modelId="{D5E81256-054B-40D5-AEBC-77AFE602889F}" type="presParOf" srcId="{8AC0332E-26E3-4A88-A5A3-F1A670278EA2}" destId="{0B680195-24E3-423E-B85A-87ADEA317C68}" srcOrd="1" destOrd="0" presId="urn:microsoft.com/office/officeart/2005/8/layout/chevron2"/>
    <dgm:cxn modelId="{7E4E8C30-4AEE-49C4-BEA6-831EC671F4CF}" type="presParOf" srcId="{8AC0332E-26E3-4A88-A5A3-F1A670278EA2}" destId="{C38A8F63-06FB-4FA9-9E14-6C69089E521B}" srcOrd="2" destOrd="0" presId="urn:microsoft.com/office/officeart/2005/8/layout/chevron2"/>
    <dgm:cxn modelId="{C6804F29-75C7-4C0A-8C07-DFE5149504EC}" type="presParOf" srcId="{C38A8F63-06FB-4FA9-9E14-6C69089E521B}" destId="{D1E3EAD3-4B0F-4F9A-81B3-8D871BE72347}" srcOrd="0" destOrd="0" presId="urn:microsoft.com/office/officeart/2005/8/layout/chevron2"/>
    <dgm:cxn modelId="{FD2027F4-2DA2-49D1-8E19-D2D083FCB882}" type="presParOf" srcId="{C38A8F63-06FB-4FA9-9E14-6C69089E521B}" destId="{02AA1BCE-469F-4C40-810D-16F082530E64}" srcOrd="1" destOrd="0" presId="urn:microsoft.com/office/officeart/2005/8/layout/chevron2"/>
    <dgm:cxn modelId="{4C57E652-D590-4900-9FBF-F2BABBE5C976}" type="presParOf" srcId="{8AC0332E-26E3-4A88-A5A3-F1A670278EA2}" destId="{C94F3A4B-D014-4B9E-A701-585EE5BF1D02}" srcOrd="3" destOrd="0" presId="urn:microsoft.com/office/officeart/2005/8/layout/chevron2"/>
    <dgm:cxn modelId="{A958F6EB-7E26-4925-851C-388943D49229}" type="presParOf" srcId="{8AC0332E-26E3-4A88-A5A3-F1A670278EA2}" destId="{02FD932B-FC44-4258-BCB7-815E81E50AD4}" srcOrd="4" destOrd="0" presId="urn:microsoft.com/office/officeart/2005/8/layout/chevron2"/>
    <dgm:cxn modelId="{FCF75979-1100-4C01-9780-5D5FC525F7B6}" type="presParOf" srcId="{02FD932B-FC44-4258-BCB7-815E81E50AD4}" destId="{43C8887C-DECF-47EF-A979-9F6C9ED0EFCC}" srcOrd="0" destOrd="0" presId="urn:microsoft.com/office/officeart/2005/8/layout/chevron2"/>
    <dgm:cxn modelId="{01000CB2-38CF-459F-9D89-34B96628455A}" type="presParOf" srcId="{02FD932B-FC44-4258-BCB7-815E81E50AD4}" destId="{E1F146C8-CD30-44B3-9D8E-5104DA29757C}" srcOrd="1" destOrd="0" presId="urn:microsoft.com/office/officeart/2005/8/layout/chevron2"/>
    <dgm:cxn modelId="{B0D89995-BF1B-4777-9FE5-B3CB61167F66}" type="presParOf" srcId="{8AC0332E-26E3-4A88-A5A3-F1A670278EA2}" destId="{B20D79FF-CA43-44BA-BC49-20912C4AC194}" srcOrd="5" destOrd="0" presId="urn:microsoft.com/office/officeart/2005/8/layout/chevron2"/>
    <dgm:cxn modelId="{D32B914A-7039-46ED-B390-9B4FFE3B03F0}" type="presParOf" srcId="{8AC0332E-26E3-4A88-A5A3-F1A670278EA2}" destId="{66475611-F496-49D2-A899-A1102389E7B8}" srcOrd="6" destOrd="0" presId="urn:microsoft.com/office/officeart/2005/8/layout/chevron2"/>
    <dgm:cxn modelId="{7C305D08-A32D-45E4-AA42-1334223620AC}" type="presParOf" srcId="{66475611-F496-49D2-A899-A1102389E7B8}" destId="{C8A106EB-79A7-4A43-AF6E-8EE9369313B2}" srcOrd="0" destOrd="0" presId="urn:microsoft.com/office/officeart/2005/8/layout/chevron2"/>
    <dgm:cxn modelId="{DCA9D97F-8949-4A15-95DF-9FFE56024AB9}" type="presParOf" srcId="{66475611-F496-49D2-A899-A1102389E7B8}" destId="{8432643A-7B99-4AC9-8729-AF272DCF3D8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16B5F-BA39-4B4B-AE5F-1A235DD3507C}">
      <dsp:nvSpPr>
        <dsp:cNvPr id="0" name=""/>
        <dsp:cNvSpPr/>
      </dsp:nvSpPr>
      <dsp:spPr>
        <a:xfrm>
          <a:off x="896" y="680476"/>
          <a:ext cx="1437477" cy="57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Motivation</a:t>
          </a:r>
          <a:endParaRPr lang="en-US" sz="1000" kern="1200" dirty="0"/>
        </a:p>
      </dsp:txBody>
      <dsp:txXfrm>
        <a:off x="288392" y="680476"/>
        <a:ext cx="862486" cy="574991"/>
      </dsp:txXfrm>
    </dsp:sp>
    <dsp:sp modelId="{BA913A8A-F77B-47FC-939C-73150D79A52F}">
      <dsp:nvSpPr>
        <dsp:cNvPr id="0" name=""/>
        <dsp:cNvSpPr/>
      </dsp:nvSpPr>
      <dsp:spPr>
        <a:xfrm>
          <a:off x="1294626" y="680476"/>
          <a:ext cx="1437477" cy="57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Problem Definition</a:t>
          </a:r>
          <a:endParaRPr lang="en-US" sz="1000" kern="1200" dirty="0"/>
        </a:p>
      </dsp:txBody>
      <dsp:txXfrm>
        <a:off x="1582122" y="680476"/>
        <a:ext cx="862486" cy="574991"/>
      </dsp:txXfrm>
    </dsp:sp>
    <dsp:sp modelId="{364E9DDF-5B83-4160-87EA-1B9E40F384D4}">
      <dsp:nvSpPr>
        <dsp:cNvPr id="0" name=""/>
        <dsp:cNvSpPr/>
      </dsp:nvSpPr>
      <dsp:spPr>
        <a:xfrm>
          <a:off x="2588356" y="680476"/>
          <a:ext cx="1437477" cy="57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Key Issues &amp; alternatives</a:t>
          </a:r>
          <a:endParaRPr lang="en-US" sz="1000" kern="1200" dirty="0"/>
        </a:p>
      </dsp:txBody>
      <dsp:txXfrm>
        <a:off x="2875852" y="680476"/>
        <a:ext cx="862486" cy="574991"/>
      </dsp:txXfrm>
    </dsp:sp>
    <dsp:sp modelId="{3A0C3F6D-D6AB-4B3B-BCFE-7A4E47B8DC67}">
      <dsp:nvSpPr>
        <dsp:cNvPr id="0" name=""/>
        <dsp:cNvSpPr/>
      </dsp:nvSpPr>
      <dsp:spPr>
        <a:xfrm>
          <a:off x="3882086" y="680476"/>
          <a:ext cx="1437477" cy="57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Related Work</a:t>
          </a:r>
          <a:endParaRPr lang="en-US" sz="1000" kern="1200" dirty="0"/>
        </a:p>
      </dsp:txBody>
      <dsp:txXfrm>
        <a:off x="4169582" y="680476"/>
        <a:ext cx="862486" cy="574991"/>
      </dsp:txXfrm>
    </dsp:sp>
    <dsp:sp modelId="{99406A83-2575-4D04-8CB2-6CACAE62488E}">
      <dsp:nvSpPr>
        <dsp:cNvPr id="0" name=""/>
        <dsp:cNvSpPr/>
      </dsp:nvSpPr>
      <dsp:spPr>
        <a:xfrm>
          <a:off x="5175816" y="680476"/>
          <a:ext cx="1437477" cy="57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Limitations</a:t>
          </a:r>
          <a:endParaRPr lang="en-US" sz="1000" kern="1200" dirty="0"/>
        </a:p>
      </dsp:txBody>
      <dsp:txXfrm>
        <a:off x="5463312" y="680476"/>
        <a:ext cx="862486" cy="574991"/>
      </dsp:txXfrm>
    </dsp:sp>
    <dsp:sp modelId="{79342A36-E328-492C-8847-E0D82EB260CC}">
      <dsp:nvSpPr>
        <dsp:cNvPr id="0" name=""/>
        <dsp:cNvSpPr/>
      </dsp:nvSpPr>
      <dsp:spPr>
        <a:xfrm>
          <a:off x="6469545" y="680476"/>
          <a:ext cx="1437477" cy="57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Approach</a:t>
          </a:r>
          <a:endParaRPr lang="en-US" sz="1000" kern="1200" dirty="0"/>
        </a:p>
      </dsp:txBody>
      <dsp:txXfrm>
        <a:off x="6757041" y="680476"/>
        <a:ext cx="862486" cy="574991"/>
      </dsp:txXfrm>
    </dsp:sp>
    <dsp:sp modelId="{8DCABEB2-6DF6-4270-AD63-2D3A7D2F6605}">
      <dsp:nvSpPr>
        <dsp:cNvPr id="0" name=""/>
        <dsp:cNvSpPr/>
      </dsp:nvSpPr>
      <dsp:spPr>
        <a:xfrm>
          <a:off x="7763275" y="680476"/>
          <a:ext cx="1437477" cy="57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Validation &amp; Conclusions</a:t>
          </a:r>
          <a:endParaRPr lang="en-US" sz="1000" kern="1200" dirty="0"/>
        </a:p>
      </dsp:txBody>
      <dsp:txXfrm>
        <a:off x="8050771" y="680476"/>
        <a:ext cx="862486" cy="574991"/>
      </dsp:txXfrm>
    </dsp:sp>
    <dsp:sp modelId="{97F8104F-F5DB-429C-83FD-920E608C1863}">
      <dsp:nvSpPr>
        <dsp:cNvPr id="0" name=""/>
        <dsp:cNvSpPr/>
      </dsp:nvSpPr>
      <dsp:spPr>
        <a:xfrm>
          <a:off x="9057005" y="680476"/>
          <a:ext cx="1437477" cy="5749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Future Work</a:t>
          </a:r>
          <a:endParaRPr lang="en-US" sz="1000" kern="1200" dirty="0"/>
        </a:p>
      </dsp:txBody>
      <dsp:txXfrm>
        <a:off x="9344501" y="680476"/>
        <a:ext cx="862486" cy="5749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13DCB-A830-4520-B799-AA81E7B434FB}">
      <dsp:nvSpPr>
        <dsp:cNvPr id="0" name=""/>
        <dsp:cNvSpPr/>
      </dsp:nvSpPr>
      <dsp:spPr>
        <a:xfrm>
          <a:off x="2516818" y="1333"/>
          <a:ext cx="1484953" cy="1484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User’s unawareness about trending topics,  jargons ..</a:t>
          </a:r>
          <a:endParaRPr lang="en-US" sz="1200" kern="1200" dirty="0"/>
        </a:p>
      </dsp:txBody>
      <dsp:txXfrm>
        <a:off x="2734284" y="218799"/>
        <a:ext cx="1050021" cy="1050021"/>
      </dsp:txXfrm>
    </dsp:sp>
    <dsp:sp modelId="{04B6B387-D4DD-49F2-8008-3AE8575D8F67}">
      <dsp:nvSpPr>
        <dsp:cNvPr id="0" name=""/>
        <dsp:cNvSpPr/>
      </dsp:nvSpPr>
      <dsp:spPr>
        <a:xfrm>
          <a:off x="2828658" y="1606865"/>
          <a:ext cx="861273" cy="861273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942820" y="1936216"/>
        <a:ext cx="632949" cy="202571"/>
      </dsp:txXfrm>
    </dsp:sp>
    <dsp:sp modelId="{53A9A27B-525C-46E6-8BA4-1AEF5A9072A6}">
      <dsp:nvSpPr>
        <dsp:cNvPr id="0" name=""/>
        <dsp:cNvSpPr/>
      </dsp:nvSpPr>
      <dsp:spPr>
        <a:xfrm>
          <a:off x="2516818" y="2588716"/>
          <a:ext cx="1484953" cy="1484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Tedious task of looking up the hash tags over internet</a:t>
          </a:r>
          <a:endParaRPr lang="en-US" sz="1200" kern="1200" dirty="0"/>
        </a:p>
      </dsp:txBody>
      <dsp:txXfrm>
        <a:off x="2734284" y="2806182"/>
        <a:ext cx="1050021" cy="1050021"/>
      </dsp:txXfrm>
    </dsp:sp>
    <dsp:sp modelId="{B83AA6D6-FDF5-4244-8B61-41B4FCAF849D}">
      <dsp:nvSpPr>
        <dsp:cNvPr id="0" name=""/>
        <dsp:cNvSpPr/>
      </dsp:nvSpPr>
      <dsp:spPr>
        <a:xfrm>
          <a:off x="4224515" y="1761300"/>
          <a:ext cx="472215" cy="5524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224515" y="1871780"/>
        <a:ext cx="330551" cy="331442"/>
      </dsp:txXfrm>
    </dsp:sp>
    <dsp:sp modelId="{234B1450-2727-4EF8-92E0-13549CD0D6D2}">
      <dsp:nvSpPr>
        <dsp:cNvPr id="0" name=""/>
        <dsp:cNvSpPr/>
      </dsp:nvSpPr>
      <dsp:spPr>
        <a:xfrm>
          <a:off x="4892744" y="552548"/>
          <a:ext cx="2969906" cy="2969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Tweakipedia</a:t>
          </a:r>
          <a:endParaRPr lang="en-US" sz="2600" kern="1200" dirty="0" smtClean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Integrated retrieval and lookup service </a:t>
          </a:r>
          <a:endParaRPr lang="en-US" sz="2600" kern="1200" dirty="0"/>
        </a:p>
      </dsp:txBody>
      <dsp:txXfrm>
        <a:off x="5327677" y="987481"/>
        <a:ext cx="2100040" cy="2100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59EB1-1595-472C-A117-41F89AA86D38}">
      <dsp:nvSpPr>
        <dsp:cNvPr id="0" name=""/>
        <dsp:cNvSpPr/>
      </dsp:nvSpPr>
      <dsp:spPr>
        <a:xfrm>
          <a:off x="8296" y="143735"/>
          <a:ext cx="2479741" cy="14878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Check twitter trend</a:t>
          </a:r>
        </a:p>
      </dsp:txBody>
      <dsp:txXfrm>
        <a:off x="51873" y="187312"/>
        <a:ext cx="2392587" cy="1400690"/>
      </dsp:txXfrm>
    </dsp:sp>
    <dsp:sp modelId="{64A7B9BB-461C-404E-B778-BC724D4E9268}">
      <dsp:nvSpPr>
        <dsp:cNvPr id="0" name=""/>
        <dsp:cNvSpPr/>
      </dsp:nvSpPr>
      <dsp:spPr>
        <a:xfrm>
          <a:off x="2736012" y="580170"/>
          <a:ext cx="525705" cy="6149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2736012" y="703165"/>
        <a:ext cx="367994" cy="368985"/>
      </dsp:txXfrm>
    </dsp:sp>
    <dsp:sp modelId="{B553A198-4F28-438D-8437-63F5AB446609}">
      <dsp:nvSpPr>
        <dsp:cNvPr id="0" name=""/>
        <dsp:cNvSpPr/>
      </dsp:nvSpPr>
      <dsp:spPr>
        <a:xfrm>
          <a:off x="3479934" y="143735"/>
          <a:ext cx="2479741" cy="1487844"/>
        </a:xfrm>
        <a:prstGeom prst="roundRect">
          <a:avLst>
            <a:gd name="adj" fmla="val 10000"/>
          </a:avLst>
        </a:prstGeom>
        <a:solidFill>
          <a:schemeClr val="accent3">
            <a:hueOff val="-2790486"/>
            <a:satOff val="-15286"/>
            <a:lumOff val="4706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New term or something you don't know about</a:t>
          </a:r>
        </a:p>
      </dsp:txBody>
      <dsp:txXfrm>
        <a:off x="3523511" y="187312"/>
        <a:ext cx="2392587" cy="1400690"/>
      </dsp:txXfrm>
    </dsp:sp>
    <dsp:sp modelId="{D0DA9AA8-3D87-4908-B375-D4E5010A4B41}">
      <dsp:nvSpPr>
        <dsp:cNvPr id="0" name=""/>
        <dsp:cNvSpPr/>
      </dsp:nvSpPr>
      <dsp:spPr>
        <a:xfrm>
          <a:off x="6207650" y="580170"/>
          <a:ext cx="525705" cy="6149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5580973"/>
            <a:satOff val="-30571"/>
            <a:lumOff val="94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6207650" y="703165"/>
        <a:ext cx="367994" cy="368985"/>
      </dsp:txXfrm>
    </dsp:sp>
    <dsp:sp modelId="{8EAC082E-2710-43C7-B568-27CCAF707357}">
      <dsp:nvSpPr>
        <dsp:cNvPr id="0" name=""/>
        <dsp:cNvSpPr/>
      </dsp:nvSpPr>
      <dsp:spPr>
        <a:xfrm>
          <a:off x="6951572" y="143735"/>
          <a:ext cx="2479741" cy="1487844"/>
        </a:xfrm>
        <a:prstGeom prst="roundRect">
          <a:avLst>
            <a:gd name="adj" fmla="val 10000"/>
          </a:avLst>
        </a:prstGeom>
        <a:solidFill>
          <a:schemeClr val="accent3">
            <a:hueOff val="-5580973"/>
            <a:satOff val="-30571"/>
            <a:lumOff val="9412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Search for the term on </a:t>
          </a:r>
          <a:r>
            <a:rPr lang="en-US" sz="1400" kern="1200" dirty="0" err="1"/>
            <a:t>wikipedia</a:t>
          </a:r>
          <a:endParaRPr lang="en-US" sz="1400" kern="1200" dirty="0"/>
        </a:p>
      </dsp:txBody>
      <dsp:txXfrm>
        <a:off x="6995149" y="187312"/>
        <a:ext cx="2392587" cy="14006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AEDE8-AF65-4737-86E7-CC5106E54C9F}">
      <dsp:nvSpPr>
        <dsp:cNvPr id="0" name=""/>
        <dsp:cNvSpPr/>
      </dsp:nvSpPr>
      <dsp:spPr>
        <a:xfrm>
          <a:off x="2701142" y="1028895"/>
          <a:ext cx="1239496" cy="4362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/>
            <a:t>Click</a:t>
          </a:r>
        </a:p>
      </dsp:txBody>
      <dsp:txXfrm>
        <a:off x="2711181" y="1038934"/>
        <a:ext cx="1219418" cy="322695"/>
      </dsp:txXfrm>
    </dsp:sp>
    <dsp:sp modelId="{5F7A404E-9D9C-4D80-8AD8-7050742F9EC1}">
      <dsp:nvSpPr>
        <dsp:cNvPr id="0" name=""/>
        <dsp:cNvSpPr/>
      </dsp:nvSpPr>
      <dsp:spPr>
        <a:xfrm>
          <a:off x="3099984" y="-856045"/>
          <a:ext cx="2742371" cy="2742371"/>
        </a:xfrm>
        <a:prstGeom prst="leftCircularArrow">
          <a:avLst>
            <a:gd name="adj1" fmla="val 3554"/>
            <a:gd name="adj2" fmla="val 441585"/>
            <a:gd name="adj3" fmla="val 2542721"/>
            <a:gd name="adj4" fmla="val 9350114"/>
            <a:gd name="adj5" fmla="val 414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1EBF8-EEDB-4982-928E-3BF51FD1C894}">
      <dsp:nvSpPr>
        <dsp:cNvPr id="0" name=""/>
        <dsp:cNvSpPr/>
      </dsp:nvSpPr>
      <dsp:spPr>
        <a:xfrm>
          <a:off x="2415423" y="273925"/>
          <a:ext cx="1802117" cy="7592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Check twitter trend</a:t>
          </a:r>
        </a:p>
      </dsp:txBody>
      <dsp:txXfrm>
        <a:off x="2437662" y="296164"/>
        <a:ext cx="1757639" cy="714821"/>
      </dsp:txXfrm>
    </dsp:sp>
    <dsp:sp modelId="{9DF1C14C-C210-4AB5-85F3-9CCF2D57C4FE}">
      <dsp:nvSpPr>
        <dsp:cNvPr id="0" name=""/>
        <dsp:cNvSpPr/>
      </dsp:nvSpPr>
      <dsp:spPr>
        <a:xfrm>
          <a:off x="5156450" y="0"/>
          <a:ext cx="1239496" cy="1022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5">
              <a:hueOff val="-14019296"/>
              <a:satOff val="20613"/>
              <a:lumOff val="17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37286-6CEE-408F-B7B4-012F42F2FE19}">
      <dsp:nvSpPr>
        <dsp:cNvPr id="0" name=""/>
        <dsp:cNvSpPr/>
      </dsp:nvSpPr>
      <dsp:spPr>
        <a:xfrm>
          <a:off x="4916102" y="831208"/>
          <a:ext cx="1998519" cy="662488"/>
        </a:xfrm>
        <a:prstGeom prst="roundRect">
          <a:avLst>
            <a:gd name="adj" fmla="val 10000"/>
          </a:avLst>
        </a:prstGeom>
        <a:solidFill>
          <a:schemeClr val="accent5">
            <a:hueOff val="-14019296"/>
            <a:satOff val="20613"/>
            <a:lumOff val="17647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Wikipedia Page for clicked trend</a:t>
          </a:r>
        </a:p>
      </dsp:txBody>
      <dsp:txXfrm>
        <a:off x="4935506" y="850612"/>
        <a:ext cx="1959711" cy="6236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0E560-41BA-4672-AD67-8AD593A15FBE}">
      <dsp:nvSpPr>
        <dsp:cNvPr id="0" name=""/>
        <dsp:cNvSpPr/>
      </dsp:nvSpPr>
      <dsp:spPr>
        <a:xfrm rot="5400000">
          <a:off x="-191221" y="192395"/>
          <a:ext cx="1274806" cy="8923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 </a:t>
          </a:r>
          <a:endParaRPr lang="en-US" sz="1100" kern="1200" dirty="0"/>
        </a:p>
      </dsp:txBody>
      <dsp:txXfrm rot="-5400000">
        <a:off x="0" y="447356"/>
        <a:ext cx="892364" cy="382442"/>
      </dsp:txXfrm>
    </dsp:sp>
    <dsp:sp modelId="{2D947C7A-41D2-4D64-AA02-49CCB1F1C838}">
      <dsp:nvSpPr>
        <dsp:cNvPr id="0" name=""/>
        <dsp:cNvSpPr/>
      </dsp:nvSpPr>
      <dsp:spPr>
        <a:xfrm rot="5400000">
          <a:off x="5061006" y="-4167467"/>
          <a:ext cx="828624" cy="91659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300" kern="1200"/>
        </a:p>
      </dsp:txBody>
      <dsp:txXfrm rot="-5400000">
        <a:off x="892364" y="41625"/>
        <a:ext cx="9125458" cy="747724"/>
      </dsp:txXfrm>
    </dsp:sp>
    <dsp:sp modelId="{D1E3EAD3-4B0F-4F9A-81B3-8D871BE72347}">
      <dsp:nvSpPr>
        <dsp:cNvPr id="0" name=""/>
        <dsp:cNvSpPr/>
      </dsp:nvSpPr>
      <dsp:spPr>
        <a:xfrm rot="5400000">
          <a:off x="-191221" y="1320727"/>
          <a:ext cx="1274806" cy="8923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Algorithm</a:t>
          </a:r>
          <a:endParaRPr lang="en-US" sz="1100" kern="1200" dirty="0"/>
        </a:p>
      </dsp:txBody>
      <dsp:txXfrm rot="-5400000">
        <a:off x="0" y="1575688"/>
        <a:ext cx="892364" cy="382442"/>
      </dsp:txXfrm>
    </dsp:sp>
    <dsp:sp modelId="{02AA1BCE-469F-4C40-810D-16F082530E64}">
      <dsp:nvSpPr>
        <dsp:cNvPr id="0" name=""/>
        <dsp:cNvSpPr/>
      </dsp:nvSpPr>
      <dsp:spPr>
        <a:xfrm rot="5400000">
          <a:off x="5061006" y="-3039135"/>
          <a:ext cx="828624" cy="91659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Inverted Index and Vector Space Model(VSM)</a:t>
          </a:r>
          <a:endParaRPr lang="en-US" sz="2300" kern="1200" dirty="0"/>
        </a:p>
      </dsp:txBody>
      <dsp:txXfrm rot="-5400000">
        <a:off x="892364" y="1169957"/>
        <a:ext cx="9125458" cy="747724"/>
      </dsp:txXfrm>
    </dsp:sp>
    <dsp:sp modelId="{43C8887C-DECF-47EF-A979-9F6C9ED0EFCC}">
      <dsp:nvSpPr>
        <dsp:cNvPr id="0" name=""/>
        <dsp:cNvSpPr/>
      </dsp:nvSpPr>
      <dsp:spPr>
        <a:xfrm rot="5400000">
          <a:off x="-191221" y="2449059"/>
          <a:ext cx="1274806" cy="8923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Link</a:t>
          </a:r>
          <a:endParaRPr lang="en-US" sz="1100" kern="1200" dirty="0"/>
        </a:p>
      </dsp:txBody>
      <dsp:txXfrm rot="-5400000">
        <a:off x="0" y="2704020"/>
        <a:ext cx="892364" cy="382442"/>
      </dsp:txXfrm>
    </dsp:sp>
    <dsp:sp modelId="{E1F146C8-CD30-44B3-9D8E-5104DA29757C}">
      <dsp:nvSpPr>
        <dsp:cNvPr id="0" name=""/>
        <dsp:cNvSpPr/>
      </dsp:nvSpPr>
      <dsp:spPr>
        <a:xfrm rot="5400000">
          <a:off x="5061006" y="-4168641"/>
          <a:ext cx="828624" cy="91659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Data set collection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Data Preprocessing</a:t>
          </a:r>
          <a:endParaRPr lang="en-US" sz="2300" kern="1200" dirty="0"/>
        </a:p>
      </dsp:txBody>
      <dsp:txXfrm rot="-5400000">
        <a:off x="892364" y="40451"/>
        <a:ext cx="9125458" cy="747724"/>
      </dsp:txXfrm>
    </dsp:sp>
    <dsp:sp modelId="{C8A106EB-79A7-4A43-AF6E-8EE9369313B2}">
      <dsp:nvSpPr>
        <dsp:cNvPr id="0" name=""/>
        <dsp:cNvSpPr/>
      </dsp:nvSpPr>
      <dsp:spPr>
        <a:xfrm rot="5400000">
          <a:off x="-191221" y="3577390"/>
          <a:ext cx="1274806" cy="8923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Tweakipedia</a:t>
          </a:r>
          <a:endParaRPr lang="en-US" sz="1100" kern="1200" dirty="0"/>
        </a:p>
      </dsp:txBody>
      <dsp:txXfrm rot="-5400000">
        <a:off x="0" y="3832351"/>
        <a:ext cx="892364" cy="382442"/>
      </dsp:txXfrm>
    </dsp:sp>
    <dsp:sp modelId="{8432643A-7B99-4AC9-8729-AF272DCF3D89}">
      <dsp:nvSpPr>
        <dsp:cNvPr id="0" name=""/>
        <dsp:cNvSpPr/>
      </dsp:nvSpPr>
      <dsp:spPr>
        <a:xfrm rot="5400000">
          <a:off x="5061006" y="-1917024"/>
          <a:ext cx="828624" cy="91659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Servlet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Android Application	</a:t>
          </a:r>
          <a:endParaRPr lang="en-US" sz="2300" kern="1200" dirty="0"/>
        </a:p>
      </dsp:txBody>
      <dsp:txXfrm rot="-5400000">
        <a:off x="892364" y="2292068"/>
        <a:ext cx="9125458" cy="747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63168" y="1820206"/>
            <a:ext cx="103632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284890-85D2-4D7B-8EF5-15A9C1DB8F42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530352"/>
            <a:ext cx="1091184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157CC2-0FC8-4686-B024-99790E0F5162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33405"/>
            <a:ext cx="26416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533403"/>
            <a:ext cx="79248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764DA5-CD3D-4590-A511-FCD3BC7A793E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530352"/>
            <a:ext cx="1091184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F5661D-6934-4B32-B92C-470368BF1EC6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558129" y="434163"/>
            <a:ext cx="11075745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59" y="4928616"/>
            <a:ext cx="1091184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59" y="5624484"/>
            <a:ext cx="1091184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F822A4-8DA6-4447-9B1F-C5DB58435268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3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0480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48D31E-DCDA-41A7-9C67-C4B11B94D21D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632" y="579438"/>
            <a:ext cx="524256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02892" y="579438"/>
            <a:ext cx="524256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80963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289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3762C0-B258-48F1-ADE6-176B4174CCDD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7919A6-33EB-49BD-A62F-1FA56B9F9712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4E7D1B-D673-4CF6-8672-009D42ABD2A0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5045" y="533400"/>
            <a:ext cx="39624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385129" y="1447802"/>
            <a:ext cx="39624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15163" y="930144"/>
            <a:ext cx="6168212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6AA21-1863-4931-97CB-99D0A168701B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8534401" y="434162"/>
            <a:ext cx="3099473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12056"/>
            <a:ext cx="109728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8616949" y="533400"/>
            <a:ext cx="298704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72C379-9A7C-4C87-A116-CBE9F58B04C5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1973" y="435768"/>
            <a:ext cx="790041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558129" y="434162"/>
            <a:ext cx="11075745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670560" y="4985590"/>
            <a:ext cx="1091184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0560" y="530352"/>
            <a:ext cx="1091184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5035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664C608-40B1-4030-A28D-5B74BC98ADCE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8083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31104" y="61118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6047" y="1549750"/>
            <a:ext cx="10363200" cy="1828800"/>
          </a:xfrm>
        </p:spPr>
        <p:txBody>
          <a:bodyPr>
            <a:normAutofit/>
          </a:bodyPr>
          <a:lstStyle/>
          <a:p>
            <a:pPr algn="ctr"/>
            <a:r>
              <a:rPr lang="en-US" sz="8000" dirty="0" err="1" smtClean="0"/>
              <a:t>Tweakipedia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743" y="4314423"/>
            <a:ext cx="10363200" cy="1778958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Presented By:-</a:t>
            </a:r>
          </a:p>
          <a:p>
            <a:pPr algn="l"/>
            <a:r>
              <a:rPr lang="en-US" dirty="0" err="1" smtClean="0"/>
              <a:t>Jaykumar</a:t>
            </a:r>
            <a:r>
              <a:rPr lang="en-US" dirty="0" smtClean="0"/>
              <a:t> Sharma</a:t>
            </a:r>
          </a:p>
          <a:p>
            <a:pPr algn="l"/>
            <a:r>
              <a:rPr lang="en-US" dirty="0" err="1" smtClean="0"/>
              <a:t>Pragati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endParaRPr lang="en-US" dirty="0" smtClean="0"/>
          </a:p>
          <a:p>
            <a:pPr algn="l"/>
            <a:r>
              <a:rPr lang="en-US" dirty="0" err="1" smtClean="0"/>
              <a:t>Rujul</a:t>
            </a:r>
            <a:r>
              <a:rPr lang="en-US" dirty="0" smtClean="0"/>
              <a:t> Desai</a:t>
            </a:r>
          </a:p>
        </p:txBody>
      </p:sp>
      <p:pic>
        <p:nvPicPr>
          <p:cNvPr id="4" name="Picture 6" descr="http://localhost:8080/TwikipediaSearchNew/assets/img/twitter-search-f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750" y="461494"/>
            <a:ext cx="1034603" cy="51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14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045" y="453016"/>
            <a:ext cx="10911840" cy="1051560"/>
          </a:xfrm>
        </p:spPr>
        <p:txBody>
          <a:bodyPr/>
          <a:lstStyle/>
          <a:p>
            <a:r>
              <a:rPr lang="en-US" dirty="0" smtClean="0"/>
              <a:t>Current v/s Proposed Tool Procedure</a:t>
            </a:r>
            <a:endParaRPr lang="en-US" dirty="0"/>
          </a:p>
        </p:txBody>
      </p:sp>
      <p:pic>
        <p:nvPicPr>
          <p:cNvPr id="4" name="Picture 6" descr="http://localhost:8080/TwikipediaSearchNew/assets/img/twitter-search-f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750" y="461494"/>
            <a:ext cx="1034603" cy="51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600032"/>
              </p:ext>
            </p:extLst>
          </p:nvPr>
        </p:nvGraphicFramePr>
        <p:xfrm>
          <a:off x="696063" y="1650466"/>
          <a:ext cx="9439611" cy="1775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Callout 5"/>
          <p:cNvSpPr/>
          <p:nvPr/>
        </p:nvSpPr>
        <p:spPr>
          <a:xfrm>
            <a:off x="10502751" y="1762116"/>
            <a:ext cx="1244600" cy="839416"/>
          </a:xfrm>
          <a:prstGeom prst="wedgeEllipseCallout">
            <a:avLst>
              <a:gd name="adj1" fmla="val -80850"/>
              <a:gd name="adj2" fmla="val 6863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Current Procedure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07147725"/>
              </p:ext>
            </p:extLst>
          </p:nvPr>
        </p:nvGraphicFramePr>
        <p:xfrm>
          <a:off x="594909" y="3631842"/>
          <a:ext cx="9283187" cy="2086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Smiley Face 7"/>
          <p:cNvSpPr/>
          <p:nvPr/>
        </p:nvSpPr>
        <p:spPr>
          <a:xfrm>
            <a:off x="6095999" y="3860577"/>
            <a:ext cx="676275" cy="476250"/>
          </a:xfrm>
          <a:prstGeom prst="smileyFac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Oval Callout 8"/>
          <p:cNvSpPr/>
          <p:nvPr/>
        </p:nvSpPr>
        <p:spPr>
          <a:xfrm rot="166270">
            <a:off x="10045140" y="3707859"/>
            <a:ext cx="1125220" cy="781685"/>
          </a:xfrm>
          <a:prstGeom prst="wedgeEllipseCallout">
            <a:avLst>
              <a:gd name="adj1" fmla="val -58733"/>
              <a:gd name="adj2" fmla="val 11313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effectLst/>
                <a:latin typeface="Times New Roman"/>
                <a:ea typeface="Times New Roman"/>
              </a:rPr>
              <a:t>Proposed Tool</a:t>
            </a:r>
            <a:endParaRPr lang="en-US" sz="120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46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8" y="141667"/>
            <a:ext cx="10058400" cy="102503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pproach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947468"/>
              </p:ext>
            </p:extLst>
          </p:nvPr>
        </p:nvGraphicFramePr>
        <p:xfrm>
          <a:off x="953937" y="1249252"/>
          <a:ext cx="10058273" cy="4662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6" descr="http://localhost:8080/TwikipediaSearchNew/assets/img/twitter-search-f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750" y="461494"/>
            <a:ext cx="1034603" cy="51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38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8" y="141667"/>
            <a:ext cx="10058400" cy="1025030"/>
          </a:xfrm>
        </p:spPr>
        <p:txBody>
          <a:bodyPr/>
          <a:lstStyle/>
          <a:p>
            <a:r>
              <a:rPr lang="en-US" dirty="0" smtClean="0"/>
              <a:t>How does it look?</a:t>
            </a:r>
            <a:endParaRPr lang="en-US" dirty="0"/>
          </a:p>
        </p:txBody>
      </p:sp>
      <p:pic>
        <p:nvPicPr>
          <p:cNvPr id="4" name="Picture 6" descr="http://localhost:8080/TwikipediaSearchNew/assets/img/twitter-search-f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750" y="461494"/>
            <a:ext cx="1034603" cy="51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0560" y="1236372"/>
            <a:ext cx="10911840" cy="348193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78" y="1210614"/>
            <a:ext cx="11087575" cy="52545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46975" y="2550017"/>
            <a:ext cx="2537138" cy="2421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0536" y="2133531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on document 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9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8" y="141667"/>
            <a:ext cx="10058400" cy="1025030"/>
          </a:xfrm>
        </p:spPr>
        <p:txBody>
          <a:bodyPr/>
          <a:lstStyle/>
          <a:p>
            <a:r>
              <a:rPr lang="en-US" dirty="0" smtClean="0"/>
              <a:t>How does it look?</a:t>
            </a:r>
            <a:endParaRPr lang="en-US" dirty="0"/>
          </a:p>
        </p:txBody>
      </p:sp>
      <p:pic>
        <p:nvPicPr>
          <p:cNvPr id="4" name="Picture 6" descr="http://localhost:8080/TwikipediaSearchNew/assets/img/twitter-search-f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750" y="461494"/>
            <a:ext cx="1034603" cy="51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49" y="1223492"/>
            <a:ext cx="11054804" cy="505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005330" y="3960253"/>
            <a:ext cx="6602420" cy="2421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35324" y="3567835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on VSM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4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529" y="461494"/>
            <a:ext cx="10911840" cy="1051560"/>
          </a:xfrm>
        </p:spPr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651" y="1586420"/>
            <a:ext cx="10911840" cy="4187952"/>
          </a:xfrm>
        </p:spPr>
        <p:txBody>
          <a:bodyPr/>
          <a:lstStyle/>
          <a:p>
            <a:r>
              <a:rPr lang="en-US" dirty="0" smtClean="0"/>
              <a:t>Initially only inverted index was used for building information system and retrieving relevant documents</a:t>
            </a:r>
          </a:p>
          <a:p>
            <a:endParaRPr lang="en-US" dirty="0"/>
          </a:p>
          <a:p>
            <a:r>
              <a:rPr lang="en-US" dirty="0" smtClean="0"/>
              <a:t>But for the ease of the user now only top 5 tweets based on VSM score are displayed to user, thus increasing usability</a:t>
            </a:r>
          </a:p>
          <a:p>
            <a:endParaRPr lang="en-US" dirty="0"/>
          </a:p>
          <a:p>
            <a:r>
              <a:rPr lang="en-US" dirty="0" smtClean="0"/>
              <a:t>Search results when linked to Wikipedia </a:t>
            </a:r>
            <a:r>
              <a:rPr lang="en-US" dirty="0" smtClean="0"/>
              <a:t>give </a:t>
            </a:r>
            <a:r>
              <a:rPr lang="en-US" dirty="0" smtClean="0"/>
              <a:t>desired results in most of the </a:t>
            </a:r>
            <a:r>
              <a:rPr lang="en-US" dirty="0" smtClean="0"/>
              <a:t>cases</a:t>
            </a:r>
            <a:endParaRPr lang="en-US" dirty="0"/>
          </a:p>
        </p:txBody>
      </p:sp>
      <p:pic>
        <p:nvPicPr>
          <p:cNvPr id="4" name="Picture 6" descr="http://localhost:8080/TwikipediaSearchNew/assets/img/twitter-search-f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750" y="461494"/>
            <a:ext cx="1034603" cy="51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2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408" y="461494"/>
            <a:ext cx="10911840" cy="105156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135" y="1715208"/>
            <a:ext cx="10911840" cy="4187952"/>
          </a:xfrm>
        </p:spPr>
        <p:txBody>
          <a:bodyPr/>
          <a:lstStyle/>
          <a:p>
            <a:r>
              <a:rPr lang="en-US" dirty="0" err="1" smtClean="0"/>
              <a:t>Tweakipedia</a:t>
            </a:r>
            <a:r>
              <a:rPr lang="en-US" dirty="0" smtClean="0"/>
              <a:t> being a prototype is developed so this concept can be integrated in complex business world problems</a:t>
            </a:r>
          </a:p>
          <a:p>
            <a:endParaRPr lang="en-US" dirty="0"/>
          </a:p>
          <a:p>
            <a:r>
              <a:rPr lang="en-US" dirty="0" smtClean="0"/>
              <a:t>In today’s high speed world saving even 10 seconds of user becomes important for a social media platform. </a:t>
            </a:r>
            <a:r>
              <a:rPr lang="en-US" dirty="0" err="1" smtClean="0"/>
              <a:t>Tweakipedia</a:t>
            </a:r>
            <a:r>
              <a:rPr lang="en-US" dirty="0" smtClean="0"/>
              <a:t> does this and on a single click gives user information about the word he/she clicked</a:t>
            </a:r>
            <a:endParaRPr lang="en-US" dirty="0"/>
          </a:p>
        </p:txBody>
      </p:sp>
      <p:pic>
        <p:nvPicPr>
          <p:cNvPr id="4" name="Picture 6" descr="http://localhost:8080/TwikipediaSearchNew/assets/img/twitter-search-f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750" y="461494"/>
            <a:ext cx="1034603" cy="51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60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408" y="461494"/>
            <a:ext cx="10911840" cy="1051560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408" y="1728088"/>
            <a:ext cx="10911840" cy="4187952"/>
          </a:xfrm>
        </p:spPr>
        <p:txBody>
          <a:bodyPr/>
          <a:lstStyle/>
          <a:p>
            <a:r>
              <a:rPr lang="en-US" dirty="0" smtClean="0"/>
              <a:t>We can use Twitter live API for capturing live tweets instead of static data set used currently</a:t>
            </a:r>
          </a:p>
          <a:p>
            <a:endParaRPr lang="en-US" dirty="0"/>
          </a:p>
          <a:p>
            <a:r>
              <a:rPr lang="en-US" dirty="0" smtClean="0"/>
              <a:t>We can have our own dictionary created (initially manually) for some common twitter hash words like #</a:t>
            </a:r>
            <a:r>
              <a:rPr lang="en-US" smtClean="0"/>
              <a:t>throwbackthursday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be integrated to existing applications as plugin</a:t>
            </a:r>
          </a:p>
          <a:p>
            <a:endParaRPr lang="en-US" dirty="0"/>
          </a:p>
        </p:txBody>
      </p:sp>
      <p:pic>
        <p:nvPicPr>
          <p:cNvPr id="4" name="Picture 6" descr="http://localhost:8080/TwikipediaSearchNew/assets/img/twitter-search-f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750" y="461494"/>
            <a:ext cx="1034603" cy="51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36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529" y="475874"/>
            <a:ext cx="10911840" cy="1051560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559187"/>
              </p:ext>
            </p:extLst>
          </p:nvPr>
        </p:nvGraphicFramePr>
        <p:xfrm>
          <a:off x="902423" y="1541350"/>
          <a:ext cx="10495380" cy="1935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http://101fundraising.org/wp-content/uploads/2014/08/Why-What-Ho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891" y="3390908"/>
            <a:ext cx="2888978" cy="223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localhost:8080/TwikipediaSearchNew/assets/img/twitter-search-ft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984" y="3219718"/>
            <a:ext cx="4818993" cy="240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localhost:8080/TwikipediaSearchNew/assets/img/twitter-search-ft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750" y="461494"/>
            <a:ext cx="1034603" cy="51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3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529" y="424359"/>
            <a:ext cx="10911840" cy="1051560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err="1"/>
              <a:t>T</a:t>
            </a:r>
            <a:r>
              <a:rPr lang="en-US" dirty="0" err="1" smtClean="0"/>
              <a:t>weakipedia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318" y="1625057"/>
            <a:ext cx="10911840" cy="418795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Tweakipedia</a:t>
            </a:r>
            <a:r>
              <a:rPr lang="en-US" dirty="0" smtClean="0"/>
              <a:t> is a prototype developed for any user who has to go through multiple steps of searching to get a piece of information</a:t>
            </a:r>
          </a:p>
          <a:p>
            <a:r>
              <a:rPr lang="en-US" dirty="0" smtClean="0"/>
              <a:t>Hash tag words used on Twitter or on any other social media platforms are not always self explanatory</a:t>
            </a:r>
          </a:p>
          <a:p>
            <a:r>
              <a:rPr lang="en-US" dirty="0"/>
              <a:t>A hashtag is a keyword or phrase that is preceded by a hash (#) sign </a:t>
            </a:r>
            <a:endParaRPr lang="en-US" dirty="0" smtClean="0"/>
          </a:p>
          <a:p>
            <a:r>
              <a:rPr lang="en-US" dirty="0" err="1" smtClean="0"/>
              <a:t>Tweakipedia</a:t>
            </a:r>
            <a:r>
              <a:rPr lang="en-US" dirty="0" smtClean="0"/>
              <a:t> </a:t>
            </a:r>
            <a:r>
              <a:rPr lang="en-US" dirty="0"/>
              <a:t>aims on making the life of its user simpler by making the 2 step process of seeing a trending term on twitter and going on Wikipedia and searching for that term into a single click </a:t>
            </a:r>
            <a:r>
              <a:rPr lang="en-US" dirty="0" smtClean="0"/>
              <a:t>step</a:t>
            </a:r>
            <a:endParaRPr lang="en-US" dirty="0"/>
          </a:p>
        </p:txBody>
      </p:sp>
      <p:pic>
        <p:nvPicPr>
          <p:cNvPr id="4" name="Picture 6" descr="http://localhost:8080/TwikipediaSearchNew/assets/img/twitter-search-f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750" y="461494"/>
            <a:ext cx="1034603" cy="51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2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166" y="450116"/>
            <a:ext cx="10911840" cy="1051560"/>
          </a:xfrm>
        </p:spPr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803" y="1612177"/>
            <a:ext cx="10911840" cy="4187952"/>
          </a:xfrm>
        </p:spPr>
        <p:txBody>
          <a:bodyPr>
            <a:normAutofit/>
          </a:bodyPr>
          <a:lstStyle/>
          <a:p>
            <a:r>
              <a:rPr lang="en-US" dirty="0" smtClean="0"/>
              <a:t>The user is not always aware of the newly trending words, sometimes the unusual vocabulary words</a:t>
            </a:r>
          </a:p>
          <a:p>
            <a:r>
              <a:rPr lang="en-US" dirty="0" smtClean="0"/>
              <a:t>The developed system will make the user aware about the current trends just on a click</a:t>
            </a:r>
          </a:p>
          <a:p>
            <a:r>
              <a:rPr lang="en-US" dirty="0" smtClean="0"/>
              <a:t>User also has the option of searching a word he thinks should trend and the proposed system will redirect the user to Wikipedia page of that hash word (term)</a:t>
            </a:r>
          </a:p>
          <a:p>
            <a:endParaRPr lang="en-US" dirty="0"/>
          </a:p>
        </p:txBody>
      </p:sp>
      <p:pic>
        <p:nvPicPr>
          <p:cNvPr id="4" name="Picture 6" descr="http://localhost:8080/TwikipediaSearchNew/assets/img/twitter-search-f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750" y="461494"/>
            <a:ext cx="1034603" cy="51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9" y="502276"/>
            <a:ext cx="10058400" cy="1231092"/>
          </a:xfrm>
        </p:spPr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033648"/>
              </p:ext>
            </p:extLst>
          </p:nvPr>
        </p:nvGraphicFramePr>
        <p:xfrm>
          <a:off x="1069848" y="1823520"/>
          <a:ext cx="10379470" cy="4075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6" descr="http://localhost:8080/TwikipediaSearchNew/assets/img/twitter-search-f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750" y="461494"/>
            <a:ext cx="1034603" cy="51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00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408" y="488754"/>
            <a:ext cx="10911840" cy="1051560"/>
          </a:xfrm>
        </p:spPr>
        <p:txBody>
          <a:bodyPr/>
          <a:lstStyle/>
          <a:p>
            <a:r>
              <a:rPr lang="en-US" dirty="0" smtClean="0"/>
              <a:t>Key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408" y="1779603"/>
            <a:ext cx="10911840" cy="41879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Looking up the hash word by copying it and searching on Wikipedia</a:t>
            </a:r>
          </a:p>
          <a:p>
            <a:r>
              <a:rPr lang="en-US" dirty="0" smtClean="0"/>
              <a:t>For example</a:t>
            </a:r>
            <a:r>
              <a:rPr lang="en-US" dirty="0"/>
              <a:t> </a:t>
            </a:r>
            <a:r>
              <a:rPr lang="en-US" dirty="0" smtClean="0"/>
              <a:t>a user does not know about </a:t>
            </a:r>
            <a:r>
              <a:rPr lang="en-US" dirty="0"/>
              <a:t>#</a:t>
            </a:r>
            <a:r>
              <a:rPr lang="en-US" dirty="0" err="1"/>
              <a:t>hurricanesandy</a:t>
            </a:r>
            <a:r>
              <a:rPr lang="en-US" dirty="0"/>
              <a:t> </a:t>
            </a:r>
            <a:r>
              <a:rPr lang="en-US" dirty="0" smtClean="0"/>
              <a:t>happening in other part of the world</a:t>
            </a:r>
          </a:p>
          <a:p>
            <a:r>
              <a:rPr lang="en-US" dirty="0" smtClean="0"/>
              <a:t>The pattern of URL used by Wikipedia is not uniform, also Wikipedia redirects some pages not following URL pattern but does not do so for some</a:t>
            </a:r>
          </a:p>
          <a:p>
            <a:r>
              <a:rPr lang="en-US" dirty="0" smtClean="0"/>
              <a:t>On what basis should trending word list be created</a:t>
            </a:r>
          </a:p>
          <a:p>
            <a:r>
              <a:rPr lang="en-US" dirty="0" smtClean="0"/>
              <a:t>Tweets displayed to user for entered hash word in search box should be ranked on what grounds</a:t>
            </a:r>
            <a:endParaRPr lang="en-US" dirty="0"/>
          </a:p>
        </p:txBody>
      </p:sp>
      <p:pic>
        <p:nvPicPr>
          <p:cNvPr id="4" name="Picture 6" descr="http://localhost:8080/TwikipediaSearchNew/assets/img/twitter-search-f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750" y="461494"/>
            <a:ext cx="1034603" cy="51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48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408" y="488753"/>
            <a:ext cx="10911840" cy="1051560"/>
          </a:xfrm>
        </p:spPr>
        <p:txBody>
          <a:bodyPr/>
          <a:lstStyle/>
          <a:p>
            <a:r>
              <a:rPr lang="en-US" dirty="0" smtClean="0"/>
              <a:t>Alternatives to these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275955"/>
            <a:ext cx="10058400" cy="1922558"/>
          </a:xfrm>
        </p:spPr>
        <p:txBody>
          <a:bodyPr/>
          <a:lstStyle/>
          <a:p>
            <a:r>
              <a:rPr lang="en-US" dirty="0" smtClean="0"/>
              <a:t>Use a search engine for getting information of unknown word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Stay ignorant about it and miss the trend</a:t>
            </a:r>
            <a:endParaRPr lang="en-US" dirty="0"/>
          </a:p>
        </p:txBody>
      </p:sp>
      <p:pic>
        <p:nvPicPr>
          <p:cNvPr id="4" name="Picture 6" descr="http://localhost:8080/TwikipediaSearchNew/assets/img/twitter-search-f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750" y="461494"/>
            <a:ext cx="1034603" cy="51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3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166" y="424359"/>
            <a:ext cx="10911840" cy="105156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1676571"/>
            <a:ext cx="10911840" cy="4187952"/>
          </a:xfrm>
        </p:spPr>
        <p:txBody>
          <a:bodyPr/>
          <a:lstStyle/>
          <a:p>
            <a:r>
              <a:rPr lang="en-US" dirty="0" smtClean="0"/>
              <a:t>No system exists that can do what </a:t>
            </a:r>
            <a:r>
              <a:rPr lang="en-US" dirty="0" err="1" smtClean="0"/>
              <a:t>Twikipedia</a:t>
            </a:r>
            <a:r>
              <a:rPr lang="en-US" dirty="0" smtClean="0"/>
              <a:t> is doing</a:t>
            </a:r>
          </a:p>
          <a:p>
            <a:endParaRPr lang="en-US" dirty="0" smtClean="0"/>
          </a:p>
          <a:p>
            <a:r>
              <a:rPr lang="en-US" dirty="0" smtClean="0"/>
              <a:t>Few browsers that provide the plugins that give a short description when hovered over a word on the webpage being displayed</a:t>
            </a:r>
          </a:p>
          <a:p>
            <a:endParaRPr lang="en-US" dirty="0"/>
          </a:p>
        </p:txBody>
      </p:sp>
      <p:pic>
        <p:nvPicPr>
          <p:cNvPr id="4" name="Picture 6" descr="http://localhost:8080/TwikipediaSearchNew/assets/img/twitter-search-f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750" y="461494"/>
            <a:ext cx="1034603" cy="51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53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529" y="424359"/>
            <a:ext cx="10911840" cy="1051560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166" y="1599298"/>
            <a:ext cx="10911840" cy="4187952"/>
          </a:xfrm>
        </p:spPr>
        <p:txBody>
          <a:bodyPr/>
          <a:lstStyle/>
          <a:p>
            <a:r>
              <a:rPr lang="en-US" dirty="0" smtClean="0"/>
              <a:t>The developed system will only search on Wikipedia</a:t>
            </a:r>
          </a:p>
          <a:p>
            <a:endParaRPr lang="en-US" dirty="0" smtClean="0"/>
          </a:p>
          <a:p>
            <a:r>
              <a:rPr lang="en-US" dirty="0" smtClean="0"/>
              <a:t>Not all the potential searches may lead to an existing wiki page</a:t>
            </a:r>
          </a:p>
        </p:txBody>
      </p:sp>
      <p:pic>
        <p:nvPicPr>
          <p:cNvPr id="4" name="Picture 6" descr="http://localhost:8080/TwikipediaSearchNew/assets/img/twitter-search-f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750" y="461494"/>
            <a:ext cx="1034603" cy="51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83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640</TotalTime>
  <Words>601</Words>
  <Application>Microsoft Office PowerPoint</Application>
  <PresentationFormat>Custom</PresentationFormat>
  <Paragraphs>85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Aspect</vt:lpstr>
      <vt:lpstr>Tweakipedia</vt:lpstr>
      <vt:lpstr>Contents</vt:lpstr>
      <vt:lpstr>Why Tweakipedia?</vt:lpstr>
      <vt:lpstr>Problem definition</vt:lpstr>
      <vt:lpstr>Problem Definition</vt:lpstr>
      <vt:lpstr>Key issues</vt:lpstr>
      <vt:lpstr>Alternatives to these issues</vt:lpstr>
      <vt:lpstr>Related work</vt:lpstr>
      <vt:lpstr>Limitations</vt:lpstr>
      <vt:lpstr>Current v/s Proposed Tool Procedure</vt:lpstr>
      <vt:lpstr>Approach</vt:lpstr>
      <vt:lpstr>How does it look?</vt:lpstr>
      <vt:lpstr>How does it look?</vt:lpstr>
      <vt:lpstr>Validation</vt:lpstr>
      <vt:lpstr>Conclusions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Tweakipedia</dc:title>
  <dc:creator>Jaykumar Sharma</dc:creator>
  <cp:lastModifiedBy>Rujul Desai</cp:lastModifiedBy>
  <cp:revision>38</cp:revision>
  <dcterms:created xsi:type="dcterms:W3CDTF">2016-05-04T17:45:57Z</dcterms:created>
  <dcterms:modified xsi:type="dcterms:W3CDTF">2016-05-09T18:26:07Z</dcterms:modified>
</cp:coreProperties>
</file>