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handoutMasterIdLst>
    <p:handoutMasterId r:id="rId4"/>
  </p:handoutMasterIdLst>
  <p:sldIdLst>
    <p:sldId id="256" r:id="rId2"/>
  </p:sldIdLst>
  <p:sldSz cx="42976800" cy="32004000"/>
  <p:notesSz cx="9296400" cy="7010400"/>
  <p:defaultTextStyle>
    <a:defPPr>
      <a:defRPr lang="en-US"/>
    </a:defPPr>
    <a:lvl1pPr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1pPr>
    <a:lvl2pPr marL="446088" indent="11113"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2pPr>
    <a:lvl3pPr marL="892175" indent="22225"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3pPr>
    <a:lvl4pPr marL="1338263" indent="33338"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4pPr>
    <a:lvl5pPr marL="1784350" indent="44450"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5pPr>
    <a:lvl6pPr marL="2286000" algn="l" defTabSz="914400" rtl="0" eaLnBrk="1" latinLnBrk="0" hangingPunct="1">
      <a:defRPr sz="9000" kern="1200">
        <a:solidFill>
          <a:schemeClr val="tx1"/>
        </a:solidFill>
        <a:latin typeface="Arial" panose="020B0604020202020204" pitchFamily="34" charset="0"/>
        <a:ea typeface="+mn-ea"/>
        <a:cs typeface="+mn-cs"/>
      </a:defRPr>
    </a:lvl6pPr>
    <a:lvl7pPr marL="2743200" algn="l" defTabSz="914400" rtl="0" eaLnBrk="1" latinLnBrk="0" hangingPunct="1">
      <a:defRPr sz="9000" kern="1200">
        <a:solidFill>
          <a:schemeClr val="tx1"/>
        </a:solidFill>
        <a:latin typeface="Arial" panose="020B0604020202020204" pitchFamily="34" charset="0"/>
        <a:ea typeface="+mn-ea"/>
        <a:cs typeface="+mn-cs"/>
      </a:defRPr>
    </a:lvl7pPr>
    <a:lvl8pPr marL="3200400" algn="l" defTabSz="914400" rtl="0" eaLnBrk="1" latinLnBrk="0" hangingPunct="1">
      <a:defRPr sz="9000" kern="1200">
        <a:solidFill>
          <a:schemeClr val="tx1"/>
        </a:solidFill>
        <a:latin typeface="Arial" panose="020B0604020202020204" pitchFamily="34" charset="0"/>
        <a:ea typeface="+mn-ea"/>
        <a:cs typeface="+mn-cs"/>
      </a:defRPr>
    </a:lvl8pPr>
    <a:lvl9pPr marL="3657600" algn="l" defTabSz="914400" rtl="0" eaLnBrk="1" latinLnBrk="0" hangingPunct="1">
      <a:defRPr sz="9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179" autoAdjust="0"/>
  </p:normalViewPr>
  <p:slideViewPr>
    <p:cSldViewPr snapToGrid="0">
      <p:cViewPr>
        <p:scale>
          <a:sx n="40" d="100"/>
          <a:sy n="40" d="100"/>
        </p:scale>
        <p:origin x="1456" y="-1224"/>
      </p:cViewPr>
      <p:guideLst>
        <p:guide orient="horz" pos="10080"/>
        <p:guide pos="13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19773A-6E0A-95E9-2BDD-840359CD7707}"/>
              </a:ext>
            </a:extLst>
          </p:cNvPr>
          <p:cNvSpPr>
            <a:spLocks noGrp="1"/>
          </p:cNvSpPr>
          <p:nvPr>
            <p:ph type="hdr" sz="quarter"/>
          </p:nvPr>
        </p:nvSpPr>
        <p:spPr>
          <a:xfrm>
            <a:off x="0" y="0"/>
            <a:ext cx="4027488" cy="349250"/>
          </a:xfrm>
          <a:prstGeom prst="rect">
            <a:avLst/>
          </a:prstGeom>
        </p:spPr>
        <p:txBody>
          <a:bodyPr vert="horz" lIns="100099" tIns="50050" rIns="100099" bIns="50050" rtlCol="0"/>
          <a:lstStyle>
            <a:lvl1pPr algn="l" eaLnBrk="1" hangingPunct="1">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D1921BB-648D-244E-52EC-92A73FF65B50}"/>
              </a:ext>
            </a:extLst>
          </p:cNvPr>
          <p:cNvSpPr>
            <a:spLocks noGrp="1"/>
          </p:cNvSpPr>
          <p:nvPr>
            <p:ph type="dt" sz="quarter" idx="1"/>
          </p:nvPr>
        </p:nvSpPr>
        <p:spPr>
          <a:xfrm>
            <a:off x="5265738" y="0"/>
            <a:ext cx="4027487" cy="349250"/>
          </a:xfrm>
          <a:prstGeom prst="rect">
            <a:avLst/>
          </a:prstGeom>
        </p:spPr>
        <p:txBody>
          <a:bodyPr vert="horz" lIns="100099" tIns="50050" rIns="100099" bIns="50050" rtlCol="0"/>
          <a:lstStyle>
            <a:lvl1pPr algn="r" eaLnBrk="1" hangingPunct="1">
              <a:defRPr sz="1300">
                <a:latin typeface="Arial" charset="0"/>
              </a:defRPr>
            </a:lvl1pPr>
          </a:lstStyle>
          <a:p>
            <a:pPr>
              <a:defRPr/>
            </a:pPr>
            <a:fld id="{806D74EF-C933-B04E-9C4A-1CCC721FC5CC}" type="datetimeFigureOut">
              <a:rPr lang="en-US"/>
              <a:pPr>
                <a:defRPr/>
              </a:pPr>
              <a:t>3/20/25</a:t>
            </a:fld>
            <a:endParaRPr lang="en-US"/>
          </a:p>
        </p:txBody>
      </p:sp>
      <p:sp>
        <p:nvSpPr>
          <p:cNvPr id="4" name="Footer Placeholder 3">
            <a:extLst>
              <a:ext uri="{FF2B5EF4-FFF2-40B4-BE49-F238E27FC236}">
                <a16:creationId xmlns:a16="http://schemas.microsoft.com/office/drawing/2014/main" id="{F5476532-A4A3-9055-B74C-33D93A616B09}"/>
              </a:ext>
            </a:extLst>
          </p:cNvPr>
          <p:cNvSpPr>
            <a:spLocks noGrp="1"/>
          </p:cNvSpPr>
          <p:nvPr>
            <p:ph type="ftr" sz="quarter" idx="2"/>
          </p:nvPr>
        </p:nvSpPr>
        <p:spPr>
          <a:xfrm>
            <a:off x="0" y="6659563"/>
            <a:ext cx="4027488" cy="349250"/>
          </a:xfrm>
          <a:prstGeom prst="rect">
            <a:avLst/>
          </a:prstGeom>
        </p:spPr>
        <p:txBody>
          <a:bodyPr vert="horz" lIns="100099" tIns="50050" rIns="100099" bIns="50050" rtlCol="0" anchor="b"/>
          <a:lstStyle>
            <a:lvl1pPr algn="l" eaLnBrk="1" hangingPunct="1">
              <a:defRPr sz="13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41613792-9D6C-720B-37B5-FF33E2C01C6E}"/>
              </a:ext>
            </a:extLst>
          </p:cNvPr>
          <p:cNvSpPr>
            <a:spLocks noGrp="1"/>
          </p:cNvSpPr>
          <p:nvPr>
            <p:ph type="sldNum" sz="quarter" idx="3"/>
          </p:nvPr>
        </p:nvSpPr>
        <p:spPr>
          <a:xfrm>
            <a:off x="5265738" y="6659563"/>
            <a:ext cx="4027487" cy="349250"/>
          </a:xfrm>
          <a:prstGeom prst="rect">
            <a:avLst/>
          </a:prstGeom>
        </p:spPr>
        <p:txBody>
          <a:bodyPr vert="horz" wrap="square" lIns="100099" tIns="50050" rIns="100099" bIns="50050" numCol="1" anchor="b" anchorCtr="0" compatLnSpc="1">
            <a:prstTxWarp prst="textNoShape">
              <a:avLst/>
            </a:prstTxWarp>
          </a:bodyPr>
          <a:lstStyle>
            <a:lvl1pPr algn="r" eaLnBrk="1" hangingPunct="1">
              <a:defRPr sz="1300"/>
            </a:lvl1pPr>
          </a:lstStyle>
          <a:p>
            <a:fld id="{F0ABE97B-9CC0-0642-89E3-BB701F3F7E4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D09734-3FE7-5B5D-24CB-735112D7449C}"/>
              </a:ext>
            </a:extLst>
          </p:cNvPr>
          <p:cNvSpPr>
            <a:spLocks noGrp="1"/>
          </p:cNvSpPr>
          <p:nvPr>
            <p:ph type="hdr" sz="quarter"/>
          </p:nvPr>
        </p:nvSpPr>
        <p:spPr>
          <a:xfrm>
            <a:off x="0" y="0"/>
            <a:ext cx="4029075" cy="350838"/>
          </a:xfrm>
          <a:prstGeom prst="rect">
            <a:avLst/>
          </a:prstGeom>
        </p:spPr>
        <p:txBody>
          <a:bodyPr vert="horz" lIns="100099" tIns="50050" rIns="100099" bIns="50050" rtlCol="0"/>
          <a:lstStyle>
            <a:lvl1pPr algn="l">
              <a:defRPr sz="1300"/>
            </a:lvl1pPr>
          </a:lstStyle>
          <a:p>
            <a:pPr>
              <a:defRPr/>
            </a:pPr>
            <a:endParaRPr lang="en-US"/>
          </a:p>
        </p:txBody>
      </p:sp>
      <p:sp>
        <p:nvSpPr>
          <p:cNvPr id="3" name="Date Placeholder 2">
            <a:extLst>
              <a:ext uri="{FF2B5EF4-FFF2-40B4-BE49-F238E27FC236}">
                <a16:creationId xmlns:a16="http://schemas.microsoft.com/office/drawing/2014/main" id="{0784E9C1-F8C6-EA24-95AB-75B1337F1932}"/>
              </a:ext>
            </a:extLst>
          </p:cNvPr>
          <p:cNvSpPr>
            <a:spLocks noGrp="1"/>
          </p:cNvSpPr>
          <p:nvPr>
            <p:ph type="dt" idx="1"/>
          </p:nvPr>
        </p:nvSpPr>
        <p:spPr>
          <a:xfrm>
            <a:off x="5265738" y="0"/>
            <a:ext cx="4029075" cy="350838"/>
          </a:xfrm>
          <a:prstGeom prst="rect">
            <a:avLst/>
          </a:prstGeom>
        </p:spPr>
        <p:txBody>
          <a:bodyPr vert="horz" lIns="100099" tIns="50050" rIns="100099" bIns="50050" rtlCol="0"/>
          <a:lstStyle>
            <a:lvl1pPr algn="r">
              <a:defRPr sz="1300"/>
            </a:lvl1pPr>
          </a:lstStyle>
          <a:p>
            <a:pPr>
              <a:defRPr/>
            </a:pPr>
            <a:fld id="{DA65047C-25A3-2D44-87CE-234B29D34B37}" type="datetimeFigureOut">
              <a:rPr lang="en-US"/>
              <a:pPr>
                <a:defRPr/>
              </a:pPr>
              <a:t>3/20/25</a:t>
            </a:fld>
            <a:endParaRPr lang="en-US"/>
          </a:p>
        </p:txBody>
      </p:sp>
      <p:sp>
        <p:nvSpPr>
          <p:cNvPr id="4" name="Slide Image Placeholder 3">
            <a:extLst>
              <a:ext uri="{FF2B5EF4-FFF2-40B4-BE49-F238E27FC236}">
                <a16:creationId xmlns:a16="http://schemas.microsoft.com/office/drawing/2014/main" id="{CD47874B-1F21-CE3C-A61F-2947D8894167}"/>
              </a:ext>
            </a:extLst>
          </p:cNvPr>
          <p:cNvSpPr>
            <a:spLocks noGrp="1" noRot="1" noChangeAspect="1"/>
          </p:cNvSpPr>
          <p:nvPr>
            <p:ph type="sldImg" idx="2"/>
          </p:nvPr>
        </p:nvSpPr>
        <p:spPr>
          <a:xfrm>
            <a:off x="3060700" y="876300"/>
            <a:ext cx="3175000" cy="2365375"/>
          </a:xfrm>
          <a:prstGeom prst="rect">
            <a:avLst/>
          </a:prstGeom>
          <a:noFill/>
          <a:ln w="12700">
            <a:solidFill>
              <a:prstClr val="black"/>
            </a:solidFill>
          </a:ln>
        </p:spPr>
        <p:txBody>
          <a:bodyPr vert="horz" lIns="100099" tIns="50050" rIns="100099" bIns="50050" rtlCol="0" anchor="ctr"/>
          <a:lstStyle/>
          <a:p>
            <a:pPr lvl="0"/>
            <a:endParaRPr lang="en-US" noProof="0"/>
          </a:p>
        </p:txBody>
      </p:sp>
      <p:sp>
        <p:nvSpPr>
          <p:cNvPr id="5" name="Notes Placeholder 4">
            <a:extLst>
              <a:ext uri="{FF2B5EF4-FFF2-40B4-BE49-F238E27FC236}">
                <a16:creationId xmlns:a16="http://schemas.microsoft.com/office/drawing/2014/main" id="{BE36D580-1109-BF5A-D9CF-241B9DE3EE4F}"/>
              </a:ext>
            </a:extLst>
          </p:cNvPr>
          <p:cNvSpPr>
            <a:spLocks noGrp="1"/>
          </p:cNvSpPr>
          <p:nvPr>
            <p:ph type="body" sz="quarter" idx="3"/>
          </p:nvPr>
        </p:nvSpPr>
        <p:spPr>
          <a:xfrm>
            <a:off x="930275" y="3373438"/>
            <a:ext cx="7435850" cy="2760662"/>
          </a:xfrm>
          <a:prstGeom prst="rect">
            <a:avLst/>
          </a:prstGeom>
        </p:spPr>
        <p:txBody>
          <a:bodyPr vert="horz" lIns="100099" tIns="50050" rIns="100099" bIns="5005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D29EDE2-3368-498A-C2C9-0025733FCEFF}"/>
              </a:ext>
            </a:extLst>
          </p:cNvPr>
          <p:cNvSpPr>
            <a:spLocks noGrp="1"/>
          </p:cNvSpPr>
          <p:nvPr>
            <p:ph type="ftr" sz="quarter" idx="4"/>
          </p:nvPr>
        </p:nvSpPr>
        <p:spPr>
          <a:xfrm>
            <a:off x="0" y="6659563"/>
            <a:ext cx="4029075" cy="350837"/>
          </a:xfrm>
          <a:prstGeom prst="rect">
            <a:avLst/>
          </a:prstGeom>
        </p:spPr>
        <p:txBody>
          <a:bodyPr vert="horz" lIns="100099" tIns="50050" rIns="100099" bIns="50050" rtlCol="0" anchor="b"/>
          <a:lstStyle>
            <a:lvl1pPr algn="l">
              <a:defRPr sz="1300"/>
            </a:lvl1pPr>
          </a:lstStyle>
          <a:p>
            <a:pPr>
              <a:defRPr/>
            </a:pPr>
            <a:endParaRPr lang="en-US"/>
          </a:p>
        </p:txBody>
      </p:sp>
      <p:sp>
        <p:nvSpPr>
          <p:cNvPr id="7" name="Slide Number Placeholder 6">
            <a:extLst>
              <a:ext uri="{FF2B5EF4-FFF2-40B4-BE49-F238E27FC236}">
                <a16:creationId xmlns:a16="http://schemas.microsoft.com/office/drawing/2014/main" id="{12800B93-FA5D-39F3-D6D0-8905248A77F3}"/>
              </a:ext>
            </a:extLst>
          </p:cNvPr>
          <p:cNvSpPr>
            <a:spLocks noGrp="1"/>
          </p:cNvSpPr>
          <p:nvPr>
            <p:ph type="sldNum" sz="quarter" idx="5"/>
          </p:nvPr>
        </p:nvSpPr>
        <p:spPr>
          <a:xfrm>
            <a:off x="5265738" y="6659563"/>
            <a:ext cx="4029075" cy="350837"/>
          </a:xfrm>
          <a:prstGeom prst="rect">
            <a:avLst/>
          </a:prstGeom>
        </p:spPr>
        <p:txBody>
          <a:bodyPr vert="horz" wrap="square" lIns="100099" tIns="50050" rIns="100099" bIns="50050" numCol="1" anchor="b" anchorCtr="0" compatLnSpc="1">
            <a:prstTxWarp prst="textNoShape">
              <a:avLst/>
            </a:prstTxWarp>
          </a:bodyPr>
          <a:lstStyle>
            <a:lvl1pPr algn="r">
              <a:defRPr sz="1300"/>
            </a:lvl1pPr>
          </a:lstStyle>
          <a:p>
            <a:fld id="{FBF4842A-EF8E-2946-BD3A-FA66F45C0B1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7C39A92-724E-09D6-3979-BBCFC2D20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E29B8273-4F35-891E-6064-6F5112B2F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a:extLst>
              <a:ext uri="{FF2B5EF4-FFF2-40B4-BE49-F238E27FC236}">
                <a16:creationId xmlns:a16="http://schemas.microsoft.com/office/drawing/2014/main" id="{9D541F9B-7FC3-EE72-BA13-C33DB05B76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831AFE-66F8-1E45-AD43-1088134D2DF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72100" y="5237694"/>
            <a:ext cx="32232600" cy="11142133"/>
          </a:xfrm>
        </p:spPr>
        <p:txBody>
          <a:bodyPr anchor="b"/>
          <a:lstStyle>
            <a:lvl1pPr algn="ctr">
              <a:defRPr sz="21150"/>
            </a:lvl1pPr>
          </a:lstStyle>
          <a:p>
            <a:r>
              <a:rPr lang="en-US"/>
              <a:t>Click to edit Master title style</a:t>
            </a:r>
          </a:p>
        </p:txBody>
      </p:sp>
      <p:sp>
        <p:nvSpPr>
          <p:cNvPr id="3" name="Subtitle 2"/>
          <p:cNvSpPr>
            <a:spLocks noGrp="1"/>
          </p:cNvSpPr>
          <p:nvPr>
            <p:ph type="subTitle" idx="1"/>
          </p:nvPr>
        </p:nvSpPr>
        <p:spPr>
          <a:xfrm>
            <a:off x="5372100" y="16809511"/>
            <a:ext cx="32232600" cy="7726889"/>
          </a:xfrm>
        </p:spPr>
        <p:txBody>
          <a:bodyPr/>
          <a:lstStyle>
            <a:lvl1pPr marL="0" indent="0" algn="ctr">
              <a:buNone/>
              <a:defRPr sz="8460"/>
            </a:lvl1pPr>
            <a:lvl2pPr marL="1611630" indent="0" algn="ctr">
              <a:buNone/>
              <a:defRPr sz="7050"/>
            </a:lvl2pPr>
            <a:lvl3pPr marL="3223260" indent="0" algn="ctr">
              <a:buNone/>
              <a:defRPr sz="6345"/>
            </a:lvl3pPr>
            <a:lvl4pPr marL="4834890" indent="0" algn="ctr">
              <a:buNone/>
              <a:defRPr sz="5640"/>
            </a:lvl4pPr>
            <a:lvl5pPr marL="6446520" indent="0" algn="ctr">
              <a:buNone/>
              <a:defRPr sz="5640"/>
            </a:lvl5pPr>
            <a:lvl6pPr marL="8058150" indent="0" algn="ctr">
              <a:buNone/>
              <a:defRPr sz="5640"/>
            </a:lvl6pPr>
            <a:lvl7pPr marL="9669780" indent="0" algn="ctr">
              <a:buNone/>
              <a:defRPr sz="5640"/>
            </a:lvl7pPr>
            <a:lvl8pPr marL="11281410" indent="0" algn="ctr">
              <a:buNone/>
              <a:defRPr sz="5640"/>
            </a:lvl8pPr>
            <a:lvl9pPr marL="12893040" indent="0" algn="ctr">
              <a:buNone/>
              <a:defRPr sz="5640"/>
            </a:lvl9pPr>
          </a:lstStyle>
          <a:p>
            <a:r>
              <a:rPr lang="en-US"/>
              <a:t>Click to edit Master subtitle style</a:t>
            </a:r>
          </a:p>
        </p:txBody>
      </p:sp>
      <p:sp>
        <p:nvSpPr>
          <p:cNvPr id="4" name="Date Placeholder 3">
            <a:extLst>
              <a:ext uri="{FF2B5EF4-FFF2-40B4-BE49-F238E27FC236}">
                <a16:creationId xmlns:a16="http://schemas.microsoft.com/office/drawing/2014/main" id="{F1955BDD-226E-601D-8DC7-2DE2B8EE430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C8B3A6D-7773-A2B3-3B57-AA0BF5A26B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DF00EC-BA24-3C7C-ADFE-83901734B59A}"/>
              </a:ext>
            </a:extLst>
          </p:cNvPr>
          <p:cNvSpPr>
            <a:spLocks noGrp="1"/>
          </p:cNvSpPr>
          <p:nvPr>
            <p:ph type="sldNum" sz="quarter" idx="12"/>
          </p:nvPr>
        </p:nvSpPr>
        <p:spPr/>
        <p:txBody>
          <a:bodyPr/>
          <a:lstStyle>
            <a:lvl1pPr>
              <a:defRPr/>
            </a:lvl1pPr>
          </a:lstStyle>
          <a:p>
            <a:fld id="{6E2C2677-B59A-2F43-BFD3-0A2465D3656E}" type="slidenum">
              <a:rPr lang="en-US" altLang="en-US"/>
              <a:pPr/>
              <a:t>‹#›</a:t>
            </a:fld>
            <a:endParaRPr lang="en-US" altLang="en-US"/>
          </a:p>
        </p:txBody>
      </p:sp>
    </p:spTree>
    <p:extLst>
      <p:ext uri="{BB962C8B-B14F-4D97-AF65-F5344CB8AC3E}">
        <p14:creationId xmlns:p14="http://schemas.microsoft.com/office/powerpoint/2010/main" val="177905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98C1F-6420-8CA0-7B4A-3EA1EED5E22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EB8BA20-66C0-80AC-658A-85FA6B69A4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91C90E0-AB43-6AE2-ABA4-A912D8858E8E}"/>
              </a:ext>
            </a:extLst>
          </p:cNvPr>
          <p:cNvSpPr>
            <a:spLocks noGrp="1"/>
          </p:cNvSpPr>
          <p:nvPr>
            <p:ph type="sldNum" sz="quarter" idx="12"/>
          </p:nvPr>
        </p:nvSpPr>
        <p:spPr/>
        <p:txBody>
          <a:bodyPr/>
          <a:lstStyle>
            <a:lvl1pPr>
              <a:defRPr/>
            </a:lvl1pPr>
          </a:lstStyle>
          <a:p>
            <a:fld id="{761B6083-D970-594E-BCB4-27A8DFE84E7D}" type="slidenum">
              <a:rPr lang="en-US" altLang="en-US"/>
              <a:pPr/>
              <a:t>‹#›</a:t>
            </a:fld>
            <a:endParaRPr lang="en-US" altLang="en-US"/>
          </a:p>
        </p:txBody>
      </p:sp>
    </p:spTree>
    <p:extLst>
      <p:ext uri="{BB962C8B-B14F-4D97-AF65-F5344CB8AC3E}">
        <p14:creationId xmlns:p14="http://schemas.microsoft.com/office/powerpoint/2010/main" val="126391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55272" y="1703917"/>
            <a:ext cx="9266873" cy="271219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54655" y="1703917"/>
            <a:ext cx="27263408" cy="271219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9105B-6FC4-9F94-DE32-573276E76C3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519571F-CED9-78CA-F031-1CD634C03E1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5E1A8B-8477-9F45-D5A5-4C29B1610100}"/>
              </a:ext>
            </a:extLst>
          </p:cNvPr>
          <p:cNvSpPr>
            <a:spLocks noGrp="1"/>
          </p:cNvSpPr>
          <p:nvPr>
            <p:ph type="sldNum" sz="quarter" idx="12"/>
          </p:nvPr>
        </p:nvSpPr>
        <p:spPr/>
        <p:txBody>
          <a:bodyPr/>
          <a:lstStyle>
            <a:lvl1pPr>
              <a:defRPr/>
            </a:lvl1pPr>
          </a:lstStyle>
          <a:p>
            <a:fld id="{19E5E300-2D1F-5342-B9C6-45BD545D24FD}" type="slidenum">
              <a:rPr lang="en-US" altLang="en-US"/>
              <a:pPr/>
              <a:t>‹#›</a:t>
            </a:fld>
            <a:endParaRPr lang="en-US" altLang="en-US"/>
          </a:p>
        </p:txBody>
      </p:sp>
    </p:spTree>
    <p:extLst>
      <p:ext uri="{BB962C8B-B14F-4D97-AF65-F5344CB8AC3E}">
        <p14:creationId xmlns:p14="http://schemas.microsoft.com/office/powerpoint/2010/main" val="12915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0CBC7-DD0E-491E-DAA2-B115E197A05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81A064D-A71C-A2A9-AED0-3ABCA33CB5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4B8E153-15F2-9046-F6D7-9A060D12B19F}"/>
              </a:ext>
            </a:extLst>
          </p:cNvPr>
          <p:cNvSpPr>
            <a:spLocks noGrp="1"/>
          </p:cNvSpPr>
          <p:nvPr>
            <p:ph type="sldNum" sz="quarter" idx="12"/>
          </p:nvPr>
        </p:nvSpPr>
        <p:spPr/>
        <p:txBody>
          <a:bodyPr/>
          <a:lstStyle>
            <a:lvl1pPr>
              <a:defRPr/>
            </a:lvl1pPr>
          </a:lstStyle>
          <a:p>
            <a:fld id="{6FCBFDC0-274E-5844-AE6D-8B09E5EDA951}" type="slidenum">
              <a:rPr lang="en-US" altLang="en-US"/>
              <a:pPr/>
              <a:t>‹#›</a:t>
            </a:fld>
            <a:endParaRPr lang="en-US" altLang="en-US"/>
          </a:p>
        </p:txBody>
      </p:sp>
    </p:spTree>
    <p:extLst>
      <p:ext uri="{BB962C8B-B14F-4D97-AF65-F5344CB8AC3E}">
        <p14:creationId xmlns:p14="http://schemas.microsoft.com/office/powerpoint/2010/main" val="414663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32271" y="7978780"/>
            <a:ext cx="37067490" cy="13312773"/>
          </a:xfrm>
        </p:spPr>
        <p:txBody>
          <a:bodyPr anchor="b"/>
          <a:lstStyle>
            <a:lvl1pPr>
              <a:defRPr sz="21150"/>
            </a:lvl1pPr>
          </a:lstStyle>
          <a:p>
            <a:r>
              <a:rPr lang="en-US"/>
              <a:t>Click to edit Master title style</a:t>
            </a:r>
          </a:p>
        </p:txBody>
      </p:sp>
      <p:sp>
        <p:nvSpPr>
          <p:cNvPr id="3" name="Text Placeholder 2"/>
          <p:cNvSpPr>
            <a:spLocks noGrp="1"/>
          </p:cNvSpPr>
          <p:nvPr>
            <p:ph type="body" idx="1"/>
          </p:nvPr>
        </p:nvSpPr>
        <p:spPr>
          <a:xfrm>
            <a:off x="2932271" y="21417496"/>
            <a:ext cx="37067490" cy="7000873"/>
          </a:xfrm>
        </p:spPr>
        <p:txBody>
          <a:bodyPr/>
          <a:lstStyle>
            <a:lvl1pPr marL="0" indent="0">
              <a:buNone/>
              <a:defRPr sz="8460">
                <a:solidFill>
                  <a:schemeClr val="tx1">
                    <a:tint val="75000"/>
                  </a:schemeClr>
                </a:solidFill>
              </a:defRPr>
            </a:lvl1pPr>
            <a:lvl2pPr marL="1611630" indent="0">
              <a:buNone/>
              <a:defRPr sz="7050">
                <a:solidFill>
                  <a:schemeClr val="tx1">
                    <a:tint val="75000"/>
                  </a:schemeClr>
                </a:solidFill>
              </a:defRPr>
            </a:lvl2pPr>
            <a:lvl3pPr marL="3223260" indent="0">
              <a:buNone/>
              <a:defRPr sz="6345">
                <a:solidFill>
                  <a:schemeClr val="tx1">
                    <a:tint val="75000"/>
                  </a:schemeClr>
                </a:solidFill>
              </a:defRPr>
            </a:lvl3pPr>
            <a:lvl4pPr marL="4834890" indent="0">
              <a:buNone/>
              <a:defRPr sz="5640">
                <a:solidFill>
                  <a:schemeClr val="tx1">
                    <a:tint val="75000"/>
                  </a:schemeClr>
                </a:solidFill>
              </a:defRPr>
            </a:lvl4pPr>
            <a:lvl5pPr marL="6446520" indent="0">
              <a:buNone/>
              <a:defRPr sz="5640">
                <a:solidFill>
                  <a:schemeClr val="tx1">
                    <a:tint val="75000"/>
                  </a:schemeClr>
                </a:solidFill>
              </a:defRPr>
            </a:lvl5pPr>
            <a:lvl6pPr marL="8058150" indent="0">
              <a:buNone/>
              <a:defRPr sz="5640">
                <a:solidFill>
                  <a:schemeClr val="tx1">
                    <a:tint val="75000"/>
                  </a:schemeClr>
                </a:solidFill>
              </a:defRPr>
            </a:lvl6pPr>
            <a:lvl7pPr marL="9669780" indent="0">
              <a:buNone/>
              <a:defRPr sz="5640">
                <a:solidFill>
                  <a:schemeClr val="tx1">
                    <a:tint val="75000"/>
                  </a:schemeClr>
                </a:solidFill>
              </a:defRPr>
            </a:lvl7pPr>
            <a:lvl8pPr marL="11281410" indent="0">
              <a:buNone/>
              <a:defRPr sz="5640">
                <a:solidFill>
                  <a:schemeClr val="tx1">
                    <a:tint val="75000"/>
                  </a:schemeClr>
                </a:solidFill>
              </a:defRPr>
            </a:lvl8pPr>
            <a:lvl9pPr marL="12893040" indent="0">
              <a:buNone/>
              <a:defRPr sz="564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31E1B2-1F5C-64FB-06A0-EDE47AF7F8E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922429D-2FA6-913E-98F2-3C82C6F962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53D99D-21FD-BC26-BB02-1BDEA9ED0AEF}"/>
              </a:ext>
            </a:extLst>
          </p:cNvPr>
          <p:cNvSpPr>
            <a:spLocks noGrp="1"/>
          </p:cNvSpPr>
          <p:nvPr>
            <p:ph type="sldNum" sz="quarter" idx="12"/>
          </p:nvPr>
        </p:nvSpPr>
        <p:spPr/>
        <p:txBody>
          <a:bodyPr/>
          <a:lstStyle>
            <a:lvl1pPr>
              <a:defRPr/>
            </a:lvl1pPr>
          </a:lstStyle>
          <a:p>
            <a:fld id="{BEBDA0B2-E9D8-0E4F-ABA5-E135E177A3ED}" type="slidenum">
              <a:rPr lang="en-US" altLang="en-US"/>
              <a:pPr/>
              <a:t>‹#›</a:t>
            </a:fld>
            <a:endParaRPr lang="en-US" altLang="en-US"/>
          </a:p>
        </p:txBody>
      </p:sp>
    </p:spTree>
    <p:extLst>
      <p:ext uri="{BB962C8B-B14F-4D97-AF65-F5344CB8AC3E}">
        <p14:creationId xmlns:p14="http://schemas.microsoft.com/office/powerpoint/2010/main" val="339180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54655" y="8519583"/>
            <a:ext cx="1826514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757005" y="8519583"/>
            <a:ext cx="1826514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4989A13-E5EC-7C7E-BC05-9F387FB1C47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BD67C13-8860-F35D-13A7-DD0D06A483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13200C-9921-DC53-3815-D7679C4F4D62}"/>
              </a:ext>
            </a:extLst>
          </p:cNvPr>
          <p:cNvSpPr>
            <a:spLocks noGrp="1"/>
          </p:cNvSpPr>
          <p:nvPr>
            <p:ph type="sldNum" sz="quarter" idx="12"/>
          </p:nvPr>
        </p:nvSpPr>
        <p:spPr/>
        <p:txBody>
          <a:bodyPr/>
          <a:lstStyle>
            <a:lvl1pPr>
              <a:defRPr/>
            </a:lvl1pPr>
          </a:lstStyle>
          <a:p>
            <a:fld id="{02024182-0C2E-8342-B3D7-8A8E1560FF9F}" type="slidenum">
              <a:rPr lang="en-US" altLang="en-US"/>
              <a:pPr/>
              <a:t>‹#›</a:t>
            </a:fld>
            <a:endParaRPr lang="en-US" altLang="en-US"/>
          </a:p>
        </p:txBody>
      </p:sp>
    </p:spTree>
    <p:extLst>
      <p:ext uri="{BB962C8B-B14F-4D97-AF65-F5344CB8AC3E}">
        <p14:creationId xmlns:p14="http://schemas.microsoft.com/office/powerpoint/2010/main" val="261557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60253" y="1703919"/>
            <a:ext cx="37067490" cy="6185961"/>
          </a:xfrm>
        </p:spPr>
        <p:txBody>
          <a:bodyPr/>
          <a:lstStyle/>
          <a:p>
            <a:r>
              <a:rPr lang="en-US"/>
              <a:t>Click to edit Master title style</a:t>
            </a:r>
          </a:p>
        </p:txBody>
      </p:sp>
      <p:sp>
        <p:nvSpPr>
          <p:cNvPr id="3" name="Text Placeholder 2"/>
          <p:cNvSpPr>
            <a:spLocks noGrp="1"/>
          </p:cNvSpPr>
          <p:nvPr>
            <p:ph type="body" idx="1"/>
          </p:nvPr>
        </p:nvSpPr>
        <p:spPr>
          <a:xfrm>
            <a:off x="2960255" y="7845427"/>
            <a:ext cx="18181199" cy="3844923"/>
          </a:xfrm>
        </p:spPr>
        <p:txBody>
          <a:bodyPr anchor="b"/>
          <a:lstStyle>
            <a:lvl1pPr marL="0" indent="0">
              <a:buNone/>
              <a:defRPr sz="8460" b="1"/>
            </a:lvl1pPr>
            <a:lvl2pPr marL="1611630" indent="0">
              <a:buNone/>
              <a:defRPr sz="7050" b="1"/>
            </a:lvl2pPr>
            <a:lvl3pPr marL="3223260" indent="0">
              <a:buNone/>
              <a:defRPr sz="6345" b="1"/>
            </a:lvl3pPr>
            <a:lvl4pPr marL="4834890" indent="0">
              <a:buNone/>
              <a:defRPr sz="5640" b="1"/>
            </a:lvl4pPr>
            <a:lvl5pPr marL="6446520" indent="0">
              <a:buNone/>
              <a:defRPr sz="5640" b="1"/>
            </a:lvl5pPr>
            <a:lvl6pPr marL="8058150" indent="0">
              <a:buNone/>
              <a:defRPr sz="5640" b="1"/>
            </a:lvl6pPr>
            <a:lvl7pPr marL="9669780" indent="0">
              <a:buNone/>
              <a:defRPr sz="5640" b="1"/>
            </a:lvl7pPr>
            <a:lvl8pPr marL="11281410" indent="0">
              <a:buNone/>
              <a:defRPr sz="5640" b="1"/>
            </a:lvl8pPr>
            <a:lvl9pPr marL="12893040" indent="0">
              <a:buNone/>
              <a:defRPr sz="5640" b="1"/>
            </a:lvl9pPr>
          </a:lstStyle>
          <a:p>
            <a:pPr lvl="0"/>
            <a:r>
              <a:rPr lang="en-US"/>
              <a:t>Edit Master text styles</a:t>
            </a:r>
          </a:p>
        </p:txBody>
      </p:sp>
      <p:sp>
        <p:nvSpPr>
          <p:cNvPr id="4" name="Content Placeholder 3"/>
          <p:cNvSpPr>
            <a:spLocks noGrp="1"/>
          </p:cNvSpPr>
          <p:nvPr>
            <p:ph sz="half" idx="2"/>
          </p:nvPr>
        </p:nvSpPr>
        <p:spPr>
          <a:xfrm>
            <a:off x="2960255" y="11690350"/>
            <a:ext cx="18181199"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57005" y="7845427"/>
            <a:ext cx="18270738" cy="3844923"/>
          </a:xfrm>
        </p:spPr>
        <p:txBody>
          <a:bodyPr anchor="b"/>
          <a:lstStyle>
            <a:lvl1pPr marL="0" indent="0">
              <a:buNone/>
              <a:defRPr sz="8460" b="1"/>
            </a:lvl1pPr>
            <a:lvl2pPr marL="1611630" indent="0">
              <a:buNone/>
              <a:defRPr sz="7050" b="1"/>
            </a:lvl2pPr>
            <a:lvl3pPr marL="3223260" indent="0">
              <a:buNone/>
              <a:defRPr sz="6345" b="1"/>
            </a:lvl3pPr>
            <a:lvl4pPr marL="4834890" indent="0">
              <a:buNone/>
              <a:defRPr sz="5640" b="1"/>
            </a:lvl4pPr>
            <a:lvl5pPr marL="6446520" indent="0">
              <a:buNone/>
              <a:defRPr sz="5640" b="1"/>
            </a:lvl5pPr>
            <a:lvl6pPr marL="8058150" indent="0">
              <a:buNone/>
              <a:defRPr sz="5640" b="1"/>
            </a:lvl6pPr>
            <a:lvl7pPr marL="9669780" indent="0">
              <a:buNone/>
              <a:defRPr sz="5640" b="1"/>
            </a:lvl7pPr>
            <a:lvl8pPr marL="11281410" indent="0">
              <a:buNone/>
              <a:defRPr sz="5640" b="1"/>
            </a:lvl8pPr>
            <a:lvl9pPr marL="12893040" indent="0">
              <a:buNone/>
              <a:defRPr sz="5640" b="1"/>
            </a:lvl9pPr>
          </a:lstStyle>
          <a:p>
            <a:pPr lvl="0"/>
            <a:r>
              <a:rPr lang="en-US"/>
              <a:t>Edit Master text styles</a:t>
            </a:r>
          </a:p>
        </p:txBody>
      </p:sp>
      <p:sp>
        <p:nvSpPr>
          <p:cNvPr id="6" name="Content Placeholder 5"/>
          <p:cNvSpPr>
            <a:spLocks noGrp="1"/>
          </p:cNvSpPr>
          <p:nvPr>
            <p:ph sz="quarter" idx="4"/>
          </p:nvPr>
        </p:nvSpPr>
        <p:spPr>
          <a:xfrm>
            <a:off x="21757005" y="11690350"/>
            <a:ext cx="18270738"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D682E67-AD04-0A75-66FA-03E03DD4694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4DDD580-2452-B069-EF36-818D764C146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BB818C-B52D-0E11-4C26-1A69EBE8E01E}"/>
              </a:ext>
            </a:extLst>
          </p:cNvPr>
          <p:cNvSpPr>
            <a:spLocks noGrp="1"/>
          </p:cNvSpPr>
          <p:nvPr>
            <p:ph type="sldNum" sz="quarter" idx="12"/>
          </p:nvPr>
        </p:nvSpPr>
        <p:spPr/>
        <p:txBody>
          <a:bodyPr/>
          <a:lstStyle>
            <a:lvl1pPr>
              <a:defRPr/>
            </a:lvl1pPr>
          </a:lstStyle>
          <a:p>
            <a:fld id="{E10D4792-6D61-6D44-A94E-6FC032B91066}" type="slidenum">
              <a:rPr lang="en-US" altLang="en-US"/>
              <a:pPr/>
              <a:t>‹#›</a:t>
            </a:fld>
            <a:endParaRPr lang="en-US" altLang="en-US"/>
          </a:p>
        </p:txBody>
      </p:sp>
    </p:spTree>
    <p:extLst>
      <p:ext uri="{BB962C8B-B14F-4D97-AF65-F5344CB8AC3E}">
        <p14:creationId xmlns:p14="http://schemas.microsoft.com/office/powerpoint/2010/main" val="293782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CEED83D-6A89-7C85-64C8-AD90EE4EC997}"/>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2D2BED47-EFD1-8432-DE0D-85ECF21C157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EA61707-13C8-EE00-6A7A-E3CF00611A3A}"/>
              </a:ext>
            </a:extLst>
          </p:cNvPr>
          <p:cNvSpPr>
            <a:spLocks noGrp="1"/>
          </p:cNvSpPr>
          <p:nvPr>
            <p:ph type="sldNum" sz="quarter" idx="12"/>
          </p:nvPr>
        </p:nvSpPr>
        <p:spPr/>
        <p:txBody>
          <a:bodyPr/>
          <a:lstStyle>
            <a:lvl1pPr>
              <a:defRPr/>
            </a:lvl1pPr>
          </a:lstStyle>
          <a:p>
            <a:fld id="{CFDB7B11-8F57-E341-8509-838EF833329C}" type="slidenum">
              <a:rPr lang="en-US" altLang="en-US"/>
              <a:pPr/>
              <a:t>‹#›</a:t>
            </a:fld>
            <a:endParaRPr lang="en-US" altLang="en-US"/>
          </a:p>
        </p:txBody>
      </p:sp>
    </p:spTree>
    <p:extLst>
      <p:ext uri="{BB962C8B-B14F-4D97-AF65-F5344CB8AC3E}">
        <p14:creationId xmlns:p14="http://schemas.microsoft.com/office/powerpoint/2010/main" val="340322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E3C6DD6-6AC4-FD82-11A6-718AF9DF0B53}"/>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C2FA271-C92C-595E-4DF4-A71ABFDBA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882D570-AB1F-AAA1-B401-77833708756B}"/>
              </a:ext>
            </a:extLst>
          </p:cNvPr>
          <p:cNvSpPr>
            <a:spLocks noGrp="1"/>
          </p:cNvSpPr>
          <p:nvPr>
            <p:ph type="sldNum" sz="quarter" idx="12"/>
          </p:nvPr>
        </p:nvSpPr>
        <p:spPr/>
        <p:txBody>
          <a:bodyPr/>
          <a:lstStyle>
            <a:lvl1pPr>
              <a:defRPr/>
            </a:lvl1pPr>
          </a:lstStyle>
          <a:p>
            <a:fld id="{E962414F-07B8-BD46-B453-234940DB2808}" type="slidenum">
              <a:rPr lang="en-US" altLang="en-US"/>
              <a:pPr/>
              <a:t>‹#›</a:t>
            </a:fld>
            <a:endParaRPr lang="en-US" altLang="en-US"/>
          </a:p>
        </p:txBody>
      </p:sp>
    </p:spTree>
    <p:extLst>
      <p:ext uri="{BB962C8B-B14F-4D97-AF65-F5344CB8AC3E}">
        <p14:creationId xmlns:p14="http://schemas.microsoft.com/office/powerpoint/2010/main" val="193878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5" y="2133600"/>
            <a:ext cx="13861135" cy="7467600"/>
          </a:xfrm>
        </p:spPr>
        <p:txBody>
          <a:bodyPr anchor="b"/>
          <a:lstStyle>
            <a:lvl1pPr>
              <a:defRPr sz="11280"/>
            </a:lvl1pPr>
          </a:lstStyle>
          <a:p>
            <a:r>
              <a:rPr lang="en-US"/>
              <a:t>Click to edit Master title style</a:t>
            </a:r>
          </a:p>
        </p:txBody>
      </p:sp>
      <p:sp>
        <p:nvSpPr>
          <p:cNvPr id="3" name="Content Placeholder 2"/>
          <p:cNvSpPr>
            <a:spLocks noGrp="1"/>
          </p:cNvSpPr>
          <p:nvPr>
            <p:ph idx="1"/>
          </p:nvPr>
        </p:nvSpPr>
        <p:spPr>
          <a:xfrm>
            <a:off x="18270738" y="4607986"/>
            <a:ext cx="21757005" cy="22743583"/>
          </a:xfrm>
        </p:spPr>
        <p:txBody>
          <a:bodyPr/>
          <a:lstStyle>
            <a:lvl1pPr>
              <a:defRPr sz="11280"/>
            </a:lvl1pPr>
            <a:lvl2pPr>
              <a:defRPr sz="9870"/>
            </a:lvl2pPr>
            <a:lvl3pPr>
              <a:defRPr sz="8460"/>
            </a:lvl3pPr>
            <a:lvl4pPr>
              <a:defRPr sz="7050"/>
            </a:lvl4pPr>
            <a:lvl5pPr>
              <a:defRPr sz="7050"/>
            </a:lvl5pPr>
            <a:lvl6pPr>
              <a:defRPr sz="7050"/>
            </a:lvl6pPr>
            <a:lvl7pPr>
              <a:defRPr sz="7050"/>
            </a:lvl7pPr>
            <a:lvl8pPr>
              <a:defRPr sz="7050"/>
            </a:lvl8pPr>
            <a:lvl9pPr>
              <a:defRPr sz="7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60255" y="9601200"/>
            <a:ext cx="13861135" cy="17787411"/>
          </a:xfrm>
        </p:spPr>
        <p:txBody>
          <a:bodyPr/>
          <a:lstStyle>
            <a:lvl1pPr marL="0" indent="0">
              <a:buNone/>
              <a:defRPr sz="5640"/>
            </a:lvl1pPr>
            <a:lvl2pPr marL="1611630" indent="0">
              <a:buNone/>
              <a:defRPr sz="4935"/>
            </a:lvl2pPr>
            <a:lvl3pPr marL="3223260" indent="0">
              <a:buNone/>
              <a:defRPr sz="4230"/>
            </a:lvl3pPr>
            <a:lvl4pPr marL="4834890" indent="0">
              <a:buNone/>
              <a:defRPr sz="3525"/>
            </a:lvl4pPr>
            <a:lvl5pPr marL="6446520" indent="0">
              <a:buNone/>
              <a:defRPr sz="3525"/>
            </a:lvl5pPr>
            <a:lvl6pPr marL="8058150" indent="0">
              <a:buNone/>
              <a:defRPr sz="3525"/>
            </a:lvl6pPr>
            <a:lvl7pPr marL="9669780" indent="0">
              <a:buNone/>
              <a:defRPr sz="3525"/>
            </a:lvl7pPr>
            <a:lvl8pPr marL="11281410" indent="0">
              <a:buNone/>
              <a:defRPr sz="3525"/>
            </a:lvl8pPr>
            <a:lvl9pPr marL="12893040" indent="0">
              <a:buNone/>
              <a:defRPr sz="3525"/>
            </a:lvl9pPr>
          </a:lstStyle>
          <a:p>
            <a:pPr lvl="0"/>
            <a:r>
              <a:rPr lang="en-US"/>
              <a:t>Edit Master text styles</a:t>
            </a:r>
          </a:p>
        </p:txBody>
      </p:sp>
      <p:sp>
        <p:nvSpPr>
          <p:cNvPr id="5" name="Date Placeholder 3">
            <a:extLst>
              <a:ext uri="{FF2B5EF4-FFF2-40B4-BE49-F238E27FC236}">
                <a16:creationId xmlns:a16="http://schemas.microsoft.com/office/drawing/2014/main" id="{D8947FCC-1A0F-38FD-5CD5-269A893155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A3B6F1F-4E39-FD47-1683-072EB1F058A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138377-036E-442E-09FA-AF930708B55B}"/>
              </a:ext>
            </a:extLst>
          </p:cNvPr>
          <p:cNvSpPr>
            <a:spLocks noGrp="1"/>
          </p:cNvSpPr>
          <p:nvPr>
            <p:ph type="sldNum" sz="quarter" idx="12"/>
          </p:nvPr>
        </p:nvSpPr>
        <p:spPr/>
        <p:txBody>
          <a:bodyPr/>
          <a:lstStyle>
            <a:lvl1pPr>
              <a:defRPr/>
            </a:lvl1pPr>
          </a:lstStyle>
          <a:p>
            <a:fld id="{2A0ED694-536B-EF42-9A58-F1B9BC1534EC}" type="slidenum">
              <a:rPr lang="en-US" altLang="en-US"/>
              <a:pPr/>
              <a:t>‹#›</a:t>
            </a:fld>
            <a:endParaRPr lang="en-US" altLang="en-US"/>
          </a:p>
        </p:txBody>
      </p:sp>
    </p:spTree>
    <p:extLst>
      <p:ext uri="{BB962C8B-B14F-4D97-AF65-F5344CB8AC3E}">
        <p14:creationId xmlns:p14="http://schemas.microsoft.com/office/powerpoint/2010/main" val="341078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5" y="2133600"/>
            <a:ext cx="13861135" cy="7467600"/>
          </a:xfrm>
        </p:spPr>
        <p:txBody>
          <a:bodyPr anchor="b"/>
          <a:lstStyle>
            <a:lvl1pPr>
              <a:defRPr sz="11280"/>
            </a:lvl1pPr>
          </a:lstStyle>
          <a:p>
            <a:r>
              <a:rPr lang="en-US"/>
              <a:t>Click to edit Master title style</a:t>
            </a:r>
          </a:p>
        </p:txBody>
      </p:sp>
      <p:sp>
        <p:nvSpPr>
          <p:cNvPr id="3" name="Picture Placeholder 2"/>
          <p:cNvSpPr>
            <a:spLocks noGrp="1"/>
          </p:cNvSpPr>
          <p:nvPr>
            <p:ph type="pic" idx="1"/>
          </p:nvPr>
        </p:nvSpPr>
        <p:spPr>
          <a:xfrm>
            <a:off x="18270738" y="4607986"/>
            <a:ext cx="21757005" cy="22743583"/>
          </a:xfrm>
        </p:spPr>
        <p:txBody>
          <a:bodyPr rtlCol="0">
            <a:normAutofit/>
          </a:bodyPr>
          <a:lstStyle>
            <a:lvl1pPr marL="0" indent="0">
              <a:buNone/>
              <a:defRPr sz="11280"/>
            </a:lvl1pPr>
            <a:lvl2pPr marL="1611630" indent="0">
              <a:buNone/>
              <a:defRPr sz="9870"/>
            </a:lvl2pPr>
            <a:lvl3pPr marL="3223260" indent="0">
              <a:buNone/>
              <a:defRPr sz="8460"/>
            </a:lvl3pPr>
            <a:lvl4pPr marL="4834890" indent="0">
              <a:buNone/>
              <a:defRPr sz="7050"/>
            </a:lvl4pPr>
            <a:lvl5pPr marL="6446520" indent="0">
              <a:buNone/>
              <a:defRPr sz="7050"/>
            </a:lvl5pPr>
            <a:lvl6pPr marL="8058150" indent="0">
              <a:buNone/>
              <a:defRPr sz="7050"/>
            </a:lvl6pPr>
            <a:lvl7pPr marL="9669780" indent="0">
              <a:buNone/>
              <a:defRPr sz="7050"/>
            </a:lvl7pPr>
            <a:lvl8pPr marL="11281410" indent="0">
              <a:buNone/>
              <a:defRPr sz="7050"/>
            </a:lvl8pPr>
            <a:lvl9pPr marL="12893040" indent="0">
              <a:buNone/>
              <a:defRPr sz="7050"/>
            </a:lvl9pPr>
          </a:lstStyle>
          <a:p>
            <a:pPr lvl="0"/>
            <a:endParaRPr lang="en-US" noProof="0"/>
          </a:p>
        </p:txBody>
      </p:sp>
      <p:sp>
        <p:nvSpPr>
          <p:cNvPr id="4" name="Text Placeholder 3"/>
          <p:cNvSpPr>
            <a:spLocks noGrp="1"/>
          </p:cNvSpPr>
          <p:nvPr>
            <p:ph type="body" sz="half" idx="2"/>
          </p:nvPr>
        </p:nvSpPr>
        <p:spPr>
          <a:xfrm>
            <a:off x="2960255" y="9601200"/>
            <a:ext cx="13861135" cy="17787411"/>
          </a:xfrm>
        </p:spPr>
        <p:txBody>
          <a:bodyPr/>
          <a:lstStyle>
            <a:lvl1pPr marL="0" indent="0">
              <a:buNone/>
              <a:defRPr sz="5640"/>
            </a:lvl1pPr>
            <a:lvl2pPr marL="1611630" indent="0">
              <a:buNone/>
              <a:defRPr sz="4935"/>
            </a:lvl2pPr>
            <a:lvl3pPr marL="3223260" indent="0">
              <a:buNone/>
              <a:defRPr sz="4230"/>
            </a:lvl3pPr>
            <a:lvl4pPr marL="4834890" indent="0">
              <a:buNone/>
              <a:defRPr sz="3525"/>
            </a:lvl4pPr>
            <a:lvl5pPr marL="6446520" indent="0">
              <a:buNone/>
              <a:defRPr sz="3525"/>
            </a:lvl5pPr>
            <a:lvl6pPr marL="8058150" indent="0">
              <a:buNone/>
              <a:defRPr sz="3525"/>
            </a:lvl6pPr>
            <a:lvl7pPr marL="9669780" indent="0">
              <a:buNone/>
              <a:defRPr sz="3525"/>
            </a:lvl7pPr>
            <a:lvl8pPr marL="11281410" indent="0">
              <a:buNone/>
              <a:defRPr sz="3525"/>
            </a:lvl8pPr>
            <a:lvl9pPr marL="12893040" indent="0">
              <a:buNone/>
              <a:defRPr sz="3525"/>
            </a:lvl9pPr>
          </a:lstStyle>
          <a:p>
            <a:pPr lvl="0"/>
            <a:r>
              <a:rPr lang="en-US"/>
              <a:t>Edit Master text styles</a:t>
            </a:r>
          </a:p>
        </p:txBody>
      </p:sp>
      <p:sp>
        <p:nvSpPr>
          <p:cNvPr id="5" name="Date Placeholder 3">
            <a:extLst>
              <a:ext uri="{FF2B5EF4-FFF2-40B4-BE49-F238E27FC236}">
                <a16:creationId xmlns:a16="http://schemas.microsoft.com/office/drawing/2014/main" id="{31F405B6-5399-9B25-C3DE-1299DE708B0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395F61C-F089-ACE4-F8BD-AA00D58825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AAF1012-0DC3-ABA9-236D-A448EB50B1F6}"/>
              </a:ext>
            </a:extLst>
          </p:cNvPr>
          <p:cNvSpPr>
            <a:spLocks noGrp="1"/>
          </p:cNvSpPr>
          <p:nvPr>
            <p:ph type="sldNum" sz="quarter" idx="12"/>
          </p:nvPr>
        </p:nvSpPr>
        <p:spPr/>
        <p:txBody>
          <a:bodyPr/>
          <a:lstStyle>
            <a:lvl1pPr>
              <a:defRPr/>
            </a:lvl1pPr>
          </a:lstStyle>
          <a:p>
            <a:fld id="{FAF673FC-3F17-B54F-B075-BE93349AFDA3}" type="slidenum">
              <a:rPr lang="en-US" altLang="en-US"/>
              <a:pPr/>
              <a:t>‹#›</a:t>
            </a:fld>
            <a:endParaRPr lang="en-US" altLang="en-US"/>
          </a:p>
        </p:txBody>
      </p:sp>
    </p:spTree>
    <p:extLst>
      <p:ext uri="{BB962C8B-B14F-4D97-AF65-F5344CB8AC3E}">
        <p14:creationId xmlns:p14="http://schemas.microsoft.com/office/powerpoint/2010/main" val="301917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F391B11-675C-C9FE-21B1-634301B0CCF8}"/>
              </a:ext>
            </a:extLst>
          </p:cNvPr>
          <p:cNvSpPr>
            <a:spLocks noGrp="1"/>
          </p:cNvSpPr>
          <p:nvPr>
            <p:ph type="title"/>
          </p:nvPr>
        </p:nvSpPr>
        <p:spPr bwMode="auto">
          <a:xfrm>
            <a:off x="2954338" y="1703388"/>
            <a:ext cx="3706812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EE1F2F9-578C-3832-360E-42CBF6E90A82}"/>
              </a:ext>
            </a:extLst>
          </p:cNvPr>
          <p:cNvSpPr>
            <a:spLocks noGrp="1"/>
          </p:cNvSpPr>
          <p:nvPr>
            <p:ph type="body" idx="1"/>
          </p:nvPr>
        </p:nvSpPr>
        <p:spPr bwMode="auto">
          <a:xfrm>
            <a:off x="2954338" y="8520113"/>
            <a:ext cx="37068125" cy="2030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4C13E97-607D-D00A-38A4-7F7D730FD800}"/>
              </a:ext>
            </a:extLst>
          </p:cNvPr>
          <p:cNvSpPr>
            <a:spLocks noGrp="1"/>
          </p:cNvSpPr>
          <p:nvPr>
            <p:ph type="dt" sz="half" idx="2"/>
          </p:nvPr>
        </p:nvSpPr>
        <p:spPr>
          <a:xfrm>
            <a:off x="2954338" y="29662438"/>
            <a:ext cx="9669462" cy="1704975"/>
          </a:xfrm>
          <a:prstGeom prst="rect">
            <a:avLst/>
          </a:prstGeom>
        </p:spPr>
        <p:txBody>
          <a:bodyPr vert="horz" lIns="91440" tIns="45720" rIns="91440" bIns="45720" rtlCol="0" anchor="ctr"/>
          <a:lstStyle>
            <a:lvl1pPr algn="l">
              <a:defRPr sz="423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A99F1936-E9AE-F5FA-246F-0F8FFE8D6D19}"/>
              </a:ext>
            </a:extLst>
          </p:cNvPr>
          <p:cNvSpPr>
            <a:spLocks noGrp="1"/>
          </p:cNvSpPr>
          <p:nvPr>
            <p:ph type="ftr" sz="quarter" idx="3"/>
          </p:nvPr>
        </p:nvSpPr>
        <p:spPr>
          <a:xfrm>
            <a:off x="14236700" y="29662438"/>
            <a:ext cx="14503400" cy="1704975"/>
          </a:xfrm>
          <a:prstGeom prst="rect">
            <a:avLst/>
          </a:prstGeom>
        </p:spPr>
        <p:txBody>
          <a:bodyPr vert="horz" lIns="91440" tIns="45720" rIns="91440" bIns="45720" rtlCol="0" anchor="ctr"/>
          <a:lstStyle>
            <a:lvl1pPr algn="ctr">
              <a:defRPr sz="423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BA2B26CF-7964-5C65-AD46-331C8145C229}"/>
              </a:ext>
            </a:extLst>
          </p:cNvPr>
          <p:cNvSpPr>
            <a:spLocks noGrp="1"/>
          </p:cNvSpPr>
          <p:nvPr>
            <p:ph type="sldNum" sz="quarter" idx="4"/>
          </p:nvPr>
        </p:nvSpPr>
        <p:spPr>
          <a:xfrm>
            <a:off x="30353000" y="29662438"/>
            <a:ext cx="9669463" cy="1704975"/>
          </a:xfrm>
          <a:prstGeom prst="rect">
            <a:avLst/>
          </a:prstGeom>
        </p:spPr>
        <p:txBody>
          <a:bodyPr vert="horz" wrap="square" lIns="91440" tIns="45720" rIns="91440" bIns="45720" numCol="1" anchor="ctr" anchorCtr="0" compatLnSpc="1">
            <a:prstTxWarp prst="textNoShape">
              <a:avLst/>
            </a:prstTxWarp>
          </a:bodyPr>
          <a:lstStyle>
            <a:lvl1pPr algn="r">
              <a:defRPr sz="4200">
                <a:solidFill>
                  <a:srgbClr val="898989"/>
                </a:solidFill>
              </a:defRPr>
            </a:lvl1pPr>
          </a:lstStyle>
          <a:p>
            <a:fld id="{AF0F125B-32CD-3B4F-875B-460FDE1231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22625" rtl="0" eaLnBrk="0" fontAlgn="base" hangingPunct="0">
        <a:lnSpc>
          <a:spcPct val="90000"/>
        </a:lnSpc>
        <a:spcBef>
          <a:spcPct val="0"/>
        </a:spcBef>
        <a:spcAft>
          <a:spcPct val="0"/>
        </a:spcAft>
        <a:defRPr sz="15500" kern="1200">
          <a:solidFill>
            <a:schemeClr val="tx1"/>
          </a:solidFill>
          <a:latin typeface="+mj-lt"/>
          <a:ea typeface="+mj-ea"/>
          <a:cs typeface="+mj-cs"/>
        </a:defRPr>
      </a:lvl1pPr>
      <a:lvl2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2pPr>
      <a:lvl3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3pPr>
      <a:lvl4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4pPr>
      <a:lvl5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5pPr>
      <a:lvl6pPr marL="457200" algn="l" defTabSz="3222625" rtl="0" fontAlgn="base">
        <a:lnSpc>
          <a:spcPct val="90000"/>
        </a:lnSpc>
        <a:spcBef>
          <a:spcPct val="0"/>
        </a:spcBef>
        <a:spcAft>
          <a:spcPct val="0"/>
        </a:spcAft>
        <a:defRPr sz="15500">
          <a:solidFill>
            <a:schemeClr val="tx1"/>
          </a:solidFill>
          <a:latin typeface="Calibri Light" panose="020F0302020204030204" pitchFamily="34" charset="0"/>
        </a:defRPr>
      </a:lvl6pPr>
      <a:lvl7pPr marL="914400" algn="l" defTabSz="3222625" rtl="0" fontAlgn="base">
        <a:lnSpc>
          <a:spcPct val="90000"/>
        </a:lnSpc>
        <a:spcBef>
          <a:spcPct val="0"/>
        </a:spcBef>
        <a:spcAft>
          <a:spcPct val="0"/>
        </a:spcAft>
        <a:defRPr sz="15500">
          <a:solidFill>
            <a:schemeClr val="tx1"/>
          </a:solidFill>
          <a:latin typeface="Calibri Light" panose="020F0302020204030204" pitchFamily="34" charset="0"/>
        </a:defRPr>
      </a:lvl7pPr>
      <a:lvl8pPr marL="1371600" algn="l" defTabSz="3222625" rtl="0" fontAlgn="base">
        <a:lnSpc>
          <a:spcPct val="90000"/>
        </a:lnSpc>
        <a:spcBef>
          <a:spcPct val="0"/>
        </a:spcBef>
        <a:spcAft>
          <a:spcPct val="0"/>
        </a:spcAft>
        <a:defRPr sz="15500">
          <a:solidFill>
            <a:schemeClr val="tx1"/>
          </a:solidFill>
          <a:latin typeface="Calibri Light" panose="020F0302020204030204" pitchFamily="34" charset="0"/>
        </a:defRPr>
      </a:lvl8pPr>
      <a:lvl9pPr marL="1828800" algn="l" defTabSz="3222625" rtl="0" fontAlgn="base">
        <a:lnSpc>
          <a:spcPct val="90000"/>
        </a:lnSpc>
        <a:spcBef>
          <a:spcPct val="0"/>
        </a:spcBef>
        <a:spcAft>
          <a:spcPct val="0"/>
        </a:spcAft>
        <a:defRPr sz="15500">
          <a:solidFill>
            <a:schemeClr val="tx1"/>
          </a:solidFill>
          <a:latin typeface="Calibri Light" panose="020F0302020204030204" pitchFamily="34" charset="0"/>
        </a:defRPr>
      </a:lvl9pPr>
    </p:titleStyle>
    <p:bodyStyle>
      <a:lvl1pPr marL="804863" indent="-804863" algn="l" defTabSz="3222625" rtl="0" eaLnBrk="0" fontAlgn="base" hangingPunct="0">
        <a:lnSpc>
          <a:spcPct val="90000"/>
        </a:lnSpc>
        <a:spcBef>
          <a:spcPts val="3525"/>
        </a:spcBef>
        <a:spcAft>
          <a:spcPct val="0"/>
        </a:spcAft>
        <a:buFont typeface="Arial" panose="020B0604020202020204" pitchFamily="34" charset="0"/>
        <a:buChar char="•"/>
        <a:defRPr sz="9800" kern="1200">
          <a:solidFill>
            <a:schemeClr val="tx1"/>
          </a:solidFill>
          <a:latin typeface="+mn-lt"/>
          <a:ea typeface="+mn-ea"/>
          <a:cs typeface="+mn-cs"/>
        </a:defRPr>
      </a:lvl1pPr>
      <a:lvl2pPr marL="2416175" indent="-804863" algn="l" defTabSz="3222625" rtl="0" eaLnBrk="0" fontAlgn="base" hangingPunct="0">
        <a:lnSpc>
          <a:spcPct val="90000"/>
        </a:lnSpc>
        <a:spcBef>
          <a:spcPts val="1763"/>
        </a:spcBef>
        <a:spcAft>
          <a:spcPct val="0"/>
        </a:spcAft>
        <a:buFont typeface="Arial" panose="020B0604020202020204" pitchFamily="34" charset="0"/>
        <a:buChar char="•"/>
        <a:defRPr sz="8400" kern="1200">
          <a:solidFill>
            <a:schemeClr val="tx1"/>
          </a:solidFill>
          <a:latin typeface="+mn-lt"/>
          <a:ea typeface="+mn-ea"/>
          <a:cs typeface="+mn-cs"/>
        </a:defRPr>
      </a:lvl2pPr>
      <a:lvl3pPr marL="4029075" indent="-804863" algn="l" defTabSz="3222625" rtl="0" eaLnBrk="0" fontAlgn="base" hangingPunct="0">
        <a:lnSpc>
          <a:spcPct val="90000"/>
        </a:lnSpc>
        <a:spcBef>
          <a:spcPts val="1763"/>
        </a:spcBef>
        <a:spcAft>
          <a:spcPct val="0"/>
        </a:spcAft>
        <a:buFont typeface="Arial" panose="020B0604020202020204" pitchFamily="34" charset="0"/>
        <a:buChar char="•"/>
        <a:defRPr sz="7000" kern="1200">
          <a:solidFill>
            <a:schemeClr val="tx1"/>
          </a:solidFill>
          <a:latin typeface="+mn-lt"/>
          <a:ea typeface="+mn-ea"/>
          <a:cs typeface="+mn-cs"/>
        </a:defRPr>
      </a:lvl3pPr>
      <a:lvl4pPr marL="5640388" indent="-804863" algn="l" defTabSz="3222625" rtl="0" eaLnBrk="0" fontAlgn="base" hangingPunct="0">
        <a:lnSpc>
          <a:spcPct val="90000"/>
        </a:lnSpc>
        <a:spcBef>
          <a:spcPts val="1763"/>
        </a:spcBef>
        <a:spcAft>
          <a:spcPct val="0"/>
        </a:spcAft>
        <a:buFont typeface="Arial" panose="020B0604020202020204" pitchFamily="34" charset="0"/>
        <a:buChar char="•"/>
        <a:defRPr sz="6300" kern="1200">
          <a:solidFill>
            <a:schemeClr val="tx1"/>
          </a:solidFill>
          <a:latin typeface="+mn-lt"/>
          <a:ea typeface="+mn-ea"/>
          <a:cs typeface="+mn-cs"/>
        </a:defRPr>
      </a:lvl4pPr>
      <a:lvl5pPr marL="7251700" indent="-804863" algn="l" defTabSz="3222625" rtl="0" eaLnBrk="0" fontAlgn="base" hangingPunct="0">
        <a:lnSpc>
          <a:spcPct val="90000"/>
        </a:lnSpc>
        <a:spcBef>
          <a:spcPts val="1763"/>
        </a:spcBef>
        <a:spcAft>
          <a:spcPct val="0"/>
        </a:spcAft>
        <a:buFont typeface="Arial" panose="020B0604020202020204" pitchFamily="34" charset="0"/>
        <a:buChar char="•"/>
        <a:defRPr sz="6300" kern="1200">
          <a:solidFill>
            <a:schemeClr val="tx1"/>
          </a:solidFill>
          <a:latin typeface="+mn-lt"/>
          <a:ea typeface="+mn-ea"/>
          <a:cs typeface="+mn-cs"/>
        </a:defRPr>
      </a:lvl5pPr>
      <a:lvl6pPr marL="886396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6pPr>
      <a:lvl7pPr marL="1047559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7pPr>
      <a:lvl8pPr marL="1208722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8pPr>
      <a:lvl9pPr marL="1369885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9pPr>
    </p:bodyStyle>
    <p:otherStyle>
      <a:defPPr>
        <a:defRPr lang="en-US"/>
      </a:defPPr>
      <a:lvl1pPr marL="0" algn="l" defTabSz="3223260" rtl="0" eaLnBrk="1" latinLnBrk="0" hangingPunct="1">
        <a:defRPr sz="6345" kern="1200">
          <a:solidFill>
            <a:schemeClr val="tx1"/>
          </a:solidFill>
          <a:latin typeface="+mn-lt"/>
          <a:ea typeface="+mn-ea"/>
          <a:cs typeface="+mn-cs"/>
        </a:defRPr>
      </a:lvl1pPr>
      <a:lvl2pPr marL="1611630" algn="l" defTabSz="3223260" rtl="0" eaLnBrk="1" latinLnBrk="0" hangingPunct="1">
        <a:defRPr sz="6345" kern="1200">
          <a:solidFill>
            <a:schemeClr val="tx1"/>
          </a:solidFill>
          <a:latin typeface="+mn-lt"/>
          <a:ea typeface="+mn-ea"/>
          <a:cs typeface="+mn-cs"/>
        </a:defRPr>
      </a:lvl2pPr>
      <a:lvl3pPr marL="3223260" algn="l" defTabSz="3223260" rtl="0" eaLnBrk="1" latinLnBrk="0" hangingPunct="1">
        <a:defRPr sz="6345" kern="1200">
          <a:solidFill>
            <a:schemeClr val="tx1"/>
          </a:solidFill>
          <a:latin typeface="+mn-lt"/>
          <a:ea typeface="+mn-ea"/>
          <a:cs typeface="+mn-cs"/>
        </a:defRPr>
      </a:lvl3pPr>
      <a:lvl4pPr marL="4834890" algn="l" defTabSz="3223260" rtl="0" eaLnBrk="1" latinLnBrk="0" hangingPunct="1">
        <a:defRPr sz="6345" kern="1200">
          <a:solidFill>
            <a:schemeClr val="tx1"/>
          </a:solidFill>
          <a:latin typeface="+mn-lt"/>
          <a:ea typeface="+mn-ea"/>
          <a:cs typeface="+mn-cs"/>
        </a:defRPr>
      </a:lvl4pPr>
      <a:lvl5pPr marL="6446520" algn="l" defTabSz="3223260" rtl="0" eaLnBrk="1" latinLnBrk="0" hangingPunct="1">
        <a:defRPr sz="6345" kern="1200">
          <a:solidFill>
            <a:schemeClr val="tx1"/>
          </a:solidFill>
          <a:latin typeface="+mn-lt"/>
          <a:ea typeface="+mn-ea"/>
          <a:cs typeface="+mn-cs"/>
        </a:defRPr>
      </a:lvl5pPr>
      <a:lvl6pPr marL="8058150" algn="l" defTabSz="3223260" rtl="0" eaLnBrk="1" latinLnBrk="0" hangingPunct="1">
        <a:defRPr sz="6345" kern="1200">
          <a:solidFill>
            <a:schemeClr val="tx1"/>
          </a:solidFill>
          <a:latin typeface="+mn-lt"/>
          <a:ea typeface="+mn-ea"/>
          <a:cs typeface="+mn-cs"/>
        </a:defRPr>
      </a:lvl6pPr>
      <a:lvl7pPr marL="9669780" algn="l" defTabSz="3223260" rtl="0" eaLnBrk="1" latinLnBrk="0" hangingPunct="1">
        <a:defRPr sz="6345" kern="1200">
          <a:solidFill>
            <a:schemeClr val="tx1"/>
          </a:solidFill>
          <a:latin typeface="+mn-lt"/>
          <a:ea typeface="+mn-ea"/>
          <a:cs typeface="+mn-cs"/>
        </a:defRPr>
      </a:lvl7pPr>
      <a:lvl8pPr marL="11281410" algn="l" defTabSz="3223260" rtl="0" eaLnBrk="1" latinLnBrk="0" hangingPunct="1">
        <a:defRPr sz="6345" kern="1200">
          <a:solidFill>
            <a:schemeClr val="tx1"/>
          </a:solidFill>
          <a:latin typeface="+mn-lt"/>
          <a:ea typeface="+mn-ea"/>
          <a:cs typeface="+mn-cs"/>
        </a:defRPr>
      </a:lvl8pPr>
      <a:lvl9pPr marL="12893040" algn="l" defTabSz="3223260" rtl="0" eaLnBrk="1" latinLnBrk="0" hangingPunct="1">
        <a:defRPr sz="6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E8F4"/>
            </a:gs>
          </a:gsLst>
          <a:lin ang="5400000" scaled="1"/>
        </a:gradFill>
        <a:effectLst/>
      </p:bgPr>
    </p:bg>
    <p:spTree>
      <p:nvGrpSpPr>
        <p:cNvPr id="1" name=""/>
        <p:cNvGrpSpPr/>
        <p:nvPr/>
      </p:nvGrpSpPr>
      <p:grpSpPr>
        <a:xfrm>
          <a:off x="0" y="0"/>
          <a:ext cx="0" cy="0"/>
          <a:chOff x="0" y="0"/>
          <a:chExt cx="0" cy="0"/>
        </a:xfrm>
      </p:grpSpPr>
      <p:sp>
        <p:nvSpPr>
          <p:cNvPr id="3074" name="Rectangle 27">
            <a:extLst>
              <a:ext uri="{FF2B5EF4-FFF2-40B4-BE49-F238E27FC236}">
                <a16:creationId xmlns:a16="http://schemas.microsoft.com/office/drawing/2014/main" id="{14391AAA-906D-5A25-D243-83C7A2C66ECA}"/>
              </a:ext>
            </a:extLst>
          </p:cNvPr>
          <p:cNvSpPr>
            <a:spLocks noChangeArrowheads="1"/>
          </p:cNvSpPr>
          <p:nvPr/>
        </p:nvSpPr>
        <p:spPr bwMode="auto">
          <a:xfrm>
            <a:off x="0" y="0"/>
            <a:ext cx="42976800" cy="3930650"/>
          </a:xfrm>
          <a:prstGeom prst="rect">
            <a:avLst/>
          </a:prstGeom>
          <a:solidFill>
            <a:srgbClr val="FFCA06"/>
          </a:solidFill>
          <a:ln>
            <a:noFill/>
          </a:ln>
        </p:spPr>
        <p:txBody>
          <a:bodyPr wrap="none" lIns="89249" tIns="44625" rIns="89249" bIns="44625"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4591049">
              <a:spcBef>
                <a:spcPct val="0"/>
              </a:spcBef>
              <a:buNone/>
              <a:defRPr/>
            </a:pPr>
            <a:r>
              <a:rPr lang="en-US" sz="6600" b="0" i="0" dirty="0">
                <a:solidFill>
                  <a:srgbClr val="242424"/>
                </a:solidFill>
                <a:effectLst/>
                <a:latin typeface="Times New Roman" panose="02020603050405020304" pitchFamily="18" charset="0"/>
                <a:cs typeface="Times New Roman" panose="02020603050405020304" pitchFamily="18" charset="0"/>
              </a:rPr>
              <a:t>Al in the Workplace: Perceptions and Challenges in the Age of Automation</a:t>
            </a:r>
            <a:r>
              <a:rPr lang="en-US" sz="6600" b="1"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p>
          <a:p>
            <a:pPr algn="ctr" defTabSz="4591049">
              <a:spcBef>
                <a:spcPct val="0"/>
              </a:spcBef>
              <a:buFontTx/>
              <a:buNone/>
              <a:defRPr/>
            </a:pPr>
            <a:r>
              <a:rPr lang="en-US" sz="4000" i="1" dirty="0">
                <a:latin typeface="Times New Roman" panose="02020603050405020304" pitchFamily="18" charset="0"/>
                <a:cs typeface="Times New Roman" panose="02020603050405020304" pitchFamily="18" charset="0"/>
              </a:rPr>
              <a:t>Rujuta Parekar</a:t>
            </a:r>
            <a:endParaRPr lang="en-US" sz="4000" i="1" baseline="30000" dirty="0">
              <a:latin typeface="Times New Roman" panose="02020603050405020304" pitchFamily="18" charset="0"/>
              <a:cs typeface="Times New Roman" panose="02020603050405020304" pitchFamily="18" charset="0"/>
            </a:endParaRPr>
          </a:p>
          <a:p>
            <a:pPr algn="ctr" defTabSz="4591049" eaLnBrk="1" hangingPunct="1">
              <a:spcBef>
                <a:spcPct val="0"/>
              </a:spcBef>
              <a:buFontTx/>
              <a:buNone/>
              <a:defRPr/>
            </a:pPr>
            <a:r>
              <a:rPr lang="en-US" sz="4000" i="1" dirty="0">
                <a:latin typeface="Times New Roman" panose="02020603050405020304" pitchFamily="18" charset="0"/>
                <a:cs typeface="Times New Roman" panose="02020603050405020304" pitchFamily="18" charset="0"/>
              </a:rPr>
              <a:t>University of Central Florida, Orlando, FL</a:t>
            </a:r>
          </a:p>
        </p:txBody>
      </p:sp>
      <p:sp>
        <p:nvSpPr>
          <p:cNvPr id="4099" name="Rectangle 5">
            <a:extLst>
              <a:ext uri="{FF2B5EF4-FFF2-40B4-BE49-F238E27FC236}">
                <a16:creationId xmlns:a16="http://schemas.microsoft.com/office/drawing/2014/main" id="{9662F977-406E-BDA8-4ACE-1514AE7994F3}"/>
              </a:ext>
            </a:extLst>
          </p:cNvPr>
          <p:cNvSpPr>
            <a:spLocks noChangeArrowheads="1"/>
          </p:cNvSpPr>
          <p:nvPr/>
        </p:nvSpPr>
        <p:spPr bwMode="auto">
          <a:xfrm>
            <a:off x="525463" y="4645025"/>
            <a:ext cx="11374437" cy="762000"/>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a:latin typeface="Times New Roman" panose="02020603050405020304" pitchFamily="18" charset="0"/>
                <a:cs typeface="Times New Roman" panose="02020603050405020304" pitchFamily="18" charset="0"/>
              </a:rPr>
              <a:t>Abstract</a:t>
            </a:r>
          </a:p>
        </p:txBody>
      </p:sp>
      <p:sp>
        <p:nvSpPr>
          <p:cNvPr id="4100" name="Rectangle 8">
            <a:extLst>
              <a:ext uri="{FF2B5EF4-FFF2-40B4-BE49-F238E27FC236}">
                <a16:creationId xmlns:a16="http://schemas.microsoft.com/office/drawing/2014/main" id="{08B21675-8230-90DA-47F1-4F61B4A9759A}"/>
              </a:ext>
            </a:extLst>
          </p:cNvPr>
          <p:cNvSpPr>
            <a:spLocks noChangeArrowheads="1"/>
          </p:cNvSpPr>
          <p:nvPr/>
        </p:nvSpPr>
        <p:spPr bwMode="auto">
          <a:xfrm>
            <a:off x="31178498" y="20440772"/>
            <a:ext cx="11374438" cy="854075"/>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a:latin typeface="Times New Roman" panose="02020603050405020304" pitchFamily="18" charset="0"/>
                <a:cs typeface="Times New Roman" panose="02020603050405020304" pitchFamily="18" charset="0"/>
              </a:rPr>
              <a:t>References</a:t>
            </a:r>
          </a:p>
        </p:txBody>
      </p:sp>
      <p:sp>
        <p:nvSpPr>
          <p:cNvPr id="4101" name="Rectangle 11">
            <a:extLst>
              <a:ext uri="{FF2B5EF4-FFF2-40B4-BE49-F238E27FC236}">
                <a16:creationId xmlns:a16="http://schemas.microsoft.com/office/drawing/2014/main" id="{CA7709CC-A2F0-3300-57D6-37F58668018F}"/>
              </a:ext>
            </a:extLst>
          </p:cNvPr>
          <p:cNvSpPr>
            <a:spLocks noChangeArrowheads="1"/>
          </p:cNvSpPr>
          <p:nvPr/>
        </p:nvSpPr>
        <p:spPr bwMode="auto">
          <a:xfrm>
            <a:off x="13547725" y="4635500"/>
            <a:ext cx="16592550" cy="811213"/>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sym typeface="Symbol" pitchFamily="2" charset="2"/>
              </a:rPr>
              <a:t>Methods</a:t>
            </a:r>
            <a:endParaRPr lang="en-US" altLang="en-US" sz="4800" b="1" dirty="0">
              <a:latin typeface="Times New Roman" panose="02020603050405020304" pitchFamily="18" charset="0"/>
              <a:cs typeface="Times New Roman" panose="02020603050405020304" pitchFamily="18" charset="0"/>
            </a:endParaRPr>
          </a:p>
        </p:txBody>
      </p:sp>
      <p:sp>
        <p:nvSpPr>
          <p:cNvPr id="4102" name="Rectangle 19">
            <a:extLst>
              <a:ext uri="{FF2B5EF4-FFF2-40B4-BE49-F238E27FC236}">
                <a16:creationId xmlns:a16="http://schemas.microsoft.com/office/drawing/2014/main" id="{223C7596-9330-281F-A204-F2CD1632C7B9}"/>
              </a:ext>
            </a:extLst>
          </p:cNvPr>
          <p:cNvSpPr>
            <a:spLocks noChangeArrowheads="1"/>
          </p:cNvSpPr>
          <p:nvPr/>
        </p:nvSpPr>
        <p:spPr bwMode="auto">
          <a:xfrm>
            <a:off x="31229300" y="4591050"/>
            <a:ext cx="11374438" cy="855663"/>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rPr>
              <a:t>Implications</a:t>
            </a:r>
          </a:p>
        </p:txBody>
      </p:sp>
      <p:sp>
        <p:nvSpPr>
          <p:cNvPr id="4104" name="Rectangle 25">
            <a:extLst>
              <a:ext uri="{FF2B5EF4-FFF2-40B4-BE49-F238E27FC236}">
                <a16:creationId xmlns:a16="http://schemas.microsoft.com/office/drawing/2014/main" id="{75CAA4CE-00BF-E4B4-355C-C2B618448859}"/>
              </a:ext>
            </a:extLst>
          </p:cNvPr>
          <p:cNvSpPr>
            <a:spLocks noChangeArrowheads="1"/>
          </p:cNvSpPr>
          <p:nvPr/>
        </p:nvSpPr>
        <p:spPr bwMode="auto">
          <a:xfrm>
            <a:off x="525462" y="14867976"/>
            <a:ext cx="11442700" cy="987425"/>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400" b="1" dirty="0">
                <a:latin typeface="Times New Roman" panose="02020603050405020304" pitchFamily="18" charset="0"/>
                <a:cs typeface="Times New Roman" panose="02020603050405020304" pitchFamily="18" charset="0"/>
              </a:rPr>
              <a:t>Introduction</a:t>
            </a:r>
          </a:p>
        </p:txBody>
      </p:sp>
      <p:pic>
        <p:nvPicPr>
          <p:cNvPr id="4105" name="Picture 1">
            <a:extLst>
              <a:ext uri="{FF2B5EF4-FFF2-40B4-BE49-F238E27FC236}">
                <a16:creationId xmlns:a16="http://schemas.microsoft.com/office/drawing/2014/main" id="{E8BBDFE3-4F67-14FC-014F-7061E8B531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225"/>
            <a:ext cx="2916238"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5">
            <a:extLst>
              <a:ext uri="{FF2B5EF4-FFF2-40B4-BE49-F238E27FC236}">
                <a16:creationId xmlns:a16="http://schemas.microsoft.com/office/drawing/2014/main" id="{A8380386-2B8E-7C38-4517-58EA214F12E4}"/>
              </a:ext>
            </a:extLst>
          </p:cNvPr>
          <p:cNvSpPr txBox="1">
            <a:spLocks noChangeArrowheads="1"/>
          </p:cNvSpPr>
          <p:nvPr/>
        </p:nvSpPr>
        <p:spPr bwMode="auto">
          <a:xfrm>
            <a:off x="13547727" y="23258454"/>
            <a:ext cx="1659254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3200" i="1" dirty="0">
                <a:latin typeface="Times New Roman" panose="02020603050405020304" pitchFamily="18" charset="0"/>
                <a:cs typeface="Times New Roman" panose="02020603050405020304" pitchFamily="18" charset="0"/>
              </a:rPr>
              <a:t>Figure 1: Graph depicting the sentiment analysis of AI perceptions in the workplace. The number of positive and negative words used to describe AI are plotted against the respective sentiment.</a:t>
            </a:r>
          </a:p>
        </p:txBody>
      </p:sp>
      <p:sp>
        <p:nvSpPr>
          <p:cNvPr id="4107" name="TextBox 5">
            <a:extLst>
              <a:ext uri="{FF2B5EF4-FFF2-40B4-BE49-F238E27FC236}">
                <a16:creationId xmlns:a16="http://schemas.microsoft.com/office/drawing/2014/main" id="{137968A2-8CB4-248C-8016-FA75B0765DAD}"/>
              </a:ext>
            </a:extLst>
          </p:cNvPr>
          <p:cNvSpPr txBox="1">
            <a:spLocks noChangeArrowheads="1"/>
          </p:cNvSpPr>
          <p:nvPr/>
        </p:nvSpPr>
        <p:spPr bwMode="auto">
          <a:xfrm>
            <a:off x="525461" y="30187168"/>
            <a:ext cx="113744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1" dirty="0">
                <a:latin typeface="Times New Roman" panose="02020603050405020304" pitchFamily="18" charset="0"/>
                <a:cs typeface="Times New Roman" panose="02020603050405020304" pitchFamily="18" charset="0"/>
              </a:rPr>
              <a:t>Image created using ChatGPT</a:t>
            </a:r>
          </a:p>
        </p:txBody>
      </p:sp>
      <p:sp>
        <p:nvSpPr>
          <p:cNvPr id="4108" name="Text Box 6">
            <a:extLst>
              <a:ext uri="{FF2B5EF4-FFF2-40B4-BE49-F238E27FC236}">
                <a16:creationId xmlns:a16="http://schemas.microsoft.com/office/drawing/2014/main" id="{09161D38-28C4-9817-BC8E-536C83B2603C}"/>
              </a:ext>
            </a:extLst>
          </p:cNvPr>
          <p:cNvSpPr txBox="1">
            <a:spLocks noChangeArrowheads="1"/>
          </p:cNvSpPr>
          <p:nvPr/>
        </p:nvSpPr>
        <p:spPr bwMode="auto">
          <a:xfrm>
            <a:off x="525463" y="5761038"/>
            <a:ext cx="11374437" cy="87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4000" dirty="0">
                <a:latin typeface="Times New Roman" panose="02020603050405020304" pitchFamily="18" charset="0"/>
                <a:cs typeface="Times New Roman" panose="02020603050405020304" pitchFamily="18" charset="0"/>
              </a:rPr>
              <a:t>As AI-driven automation reshapes industries, public perception plays a critical role in its adoption and impact. This study examines public sentiment on AI in the workplace through an analysis of news articles from major media outlets. Using web scraping techniques, articles discussing AI-driven automation and workforce adaptation are collected and categorized. By identifying key themes and trends, this research provides insight into how AI is being portrayed in mainstream media and what it means for the future of work. The findings highlight the evolving narrative around Al adoption, shedding light on both its benefits and challenges in the modern workplace.</a:t>
            </a:r>
            <a:endParaRPr lang="en-US" altLang="en-US" sz="4000" dirty="0">
              <a:latin typeface="Times New Roman" panose="02020603050405020304" pitchFamily="18" charset="0"/>
              <a:cs typeface="Times New Roman" panose="02020603050405020304" pitchFamily="18" charset="0"/>
            </a:endParaRPr>
          </a:p>
        </p:txBody>
      </p:sp>
      <p:sp>
        <p:nvSpPr>
          <p:cNvPr id="4110" name="Rectangle 27">
            <a:extLst>
              <a:ext uri="{FF2B5EF4-FFF2-40B4-BE49-F238E27FC236}">
                <a16:creationId xmlns:a16="http://schemas.microsoft.com/office/drawing/2014/main" id="{3920A326-2C2A-9937-79CD-4934AA82819E}"/>
              </a:ext>
            </a:extLst>
          </p:cNvPr>
          <p:cNvSpPr>
            <a:spLocks noChangeArrowheads="1"/>
          </p:cNvSpPr>
          <p:nvPr/>
        </p:nvSpPr>
        <p:spPr bwMode="auto">
          <a:xfrm>
            <a:off x="0" y="30914975"/>
            <a:ext cx="42976800" cy="1089025"/>
          </a:xfrm>
          <a:prstGeom prst="rect">
            <a:avLst/>
          </a:prstGeom>
          <a:solidFill>
            <a:srgbClr val="FFCA0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9249" tIns="44625" rIns="89249" bIns="44625" anchor="ctr"/>
          <a:lstStyle>
            <a:lvl1pPr defTabSz="4589463">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742950" indent="-285750" defTabSz="45894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1143000" indent="-228600" defTabSz="45894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1600200" indent="-228600" defTabSz="45894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2057400" indent="-228600" defTabSz="45894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25146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29718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34290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38862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ctr">
              <a:lnSpc>
                <a:spcPct val="100000"/>
              </a:lnSpc>
              <a:spcBef>
                <a:spcPct val="0"/>
              </a:spcBef>
              <a:buFontTx/>
              <a:buNone/>
            </a:pPr>
            <a:endParaRPr lang="en-US" altLang="en-US" sz="3800" i="1">
              <a:latin typeface="Times New Roman" panose="02020603050405020304" pitchFamily="18" charset="0"/>
              <a:cs typeface="Times New Roman" panose="02020603050405020304" pitchFamily="18" charset="0"/>
            </a:endParaRPr>
          </a:p>
        </p:txBody>
      </p:sp>
      <p:sp>
        <p:nvSpPr>
          <p:cNvPr id="3" name="Text Box 6">
            <a:extLst>
              <a:ext uri="{FF2B5EF4-FFF2-40B4-BE49-F238E27FC236}">
                <a16:creationId xmlns:a16="http://schemas.microsoft.com/office/drawing/2014/main" id="{C2EA33A7-129C-E96F-538D-7451AD96FF2D}"/>
              </a:ext>
            </a:extLst>
          </p:cNvPr>
          <p:cNvSpPr txBox="1">
            <a:spLocks noChangeArrowheads="1"/>
          </p:cNvSpPr>
          <p:nvPr/>
        </p:nvSpPr>
        <p:spPr bwMode="auto">
          <a:xfrm>
            <a:off x="525462" y="16209414"/>
            <a:ext cx="11374437" cy="87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4000" dirty="0">
                <a:latin typeface="Times New Roman" panose="02020603050405020304" pitchFamily="18" charset="0"/>
                <a:cs typeface="Times New Roman" panose="02020603050405020304" pitchFamily="18" charset="0"/>
              </a:rPr>
              <a:t>Implementing AI technologies in the workplace brings with it considerable opportunities as well as challenges. AI is usually implemented with the intention of improving productivity. A recent study by the Upwork Research Institute found that AI is increasing employee workload despite the perceptions of organizational leaders that AI will enhance work and improve productivity (Monahan &amp; Burlacu, 2024). The common sentiment regarding AI may not always be reflected in academic research due to the fast-paced evolution of AI and how it may affect work. Thus, I wanted to explore the public sentiment regarding AI since it has been integrated into the workplace via media sources. </a:t>
            </a:r>
          </a:p>
        </p:txBody>
      </p:sp>
      <p:sp>
        <p:nvSpPr>
          <p:cNvPr id="4" name="Text Box 6">
            <a:extLst>
              <a:ext uri="{FF2B5EF4-FFF2-40B4-BE49-F238E27FC236}">
                <a16:creationId xmlns:a16="http://schemas.microsoft.com/office/drawing/2014/main" id="{0BA7ACBF-3B2A-8B21-9625-76BE409BAE35}"/>
              </a:ext>
            </a:extLst>
          </p:cNvPr>
          <p:cNvSpPr txBox="1">
            <a:spLocks noChangeArrowheads="1"/>
          </p:cNvSpPr>
          <p:nvPr/>
        </p:nvSpPr>
        <p:spPr bwMode="auto">
          <a:xfrm>
            <a:off x="31178498" y="21471301"/>
            <a:ext cx="11374437" cy="493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marL="458788" indent="-458788" eaLnBrk="1" hangingPunct="1">
              <a:lnSpc>
                <a:spcPct val="100000"/>
              </a:lnSpc>
              <a:spcBef>
                <a:spcPct val="0"/>
              </a:spcBef>
              <a:buNone/>
            </a:pPr>
            <a:r>
              <a:rPr lang="en-US" sz="2600" dirty="0">
                <a:effectLst/>
                <a:latin typeface="Times New Roman" panose="02020603050405020304" pitchFamily="18" charset="0"/>
                <a:cs typeface="Times New Roman" panose="02020603050405020304" pitchFamily="18" charset="0"/>
              </a:rPr>
              <a:t>Brauner, P., Hick, A., Philipsen, R., &amp; </a:t>
            </a:r>
            <a:r>
              <a:rPr lang="en-US" sz="2600" dirty="0" err="1">
                <a:effectLst/>
                <a:latin typeface="Times New Roman" panose="02020603050405020304" pitchFamily="18" charset="0"/>
                <a:cs typeface="Times New Roman" panose="02020603050405020304" pitchFamily="18" charset="0"/>
              </a:rPr>
              <a:t>Ziefle</a:t>
            </a:r>
            <a:r>
              <a:rPr lang="en-US" sz="2600" dirty="0">
                <a:effectLst/>
                <a:latin typeface="Times New Roman" panose="02020603050405020304" pitchFamily="18" charset="0"/>
                <a:cs typeface="Times New Roman" panose="02020603050405020304" pitchFamily="18" charset="0"/>
              </a:rPr>
              <a:t>, M. (2023, February 28). </a:t>
            </a:r>
            <a:r>
              <a:rPr lang="en-US" sz="2600" i="1" dirty="0">
                <a:effectLst/>
                <a:latin typeface="Times New Roman" panose="02020603050405020304" pitchFamily="18" charset="0"/>
                <a:cs typeface="Times New Roman" panose="02020603050405020304" pitchFamily="18" charset="0"/>
              </a:rPr>
              <a:t>What does the public think about Artificial intelligence?-a criticality map to understand bias in the public perception of ai</a:t>
            </a:r>
            <a:r>
              <a:rPr lang="en-US" sz="2600" dirty="0">
                <a:effectLst/>
                <a:latin typeface="Times New Roman" panose="02020603050405020304" pitchFamily="18" charset="0"/>
                <a:cs typeface="Times New Roman" panose="02020603050405020304" pitchFamily="18" charset="0"/>
              </a:rPr>
              <a:t>. Frontiers. https://</a:t>
            </a:r>
            <a:r>
              <a:rPr lang="en-US" sz="2600" dirty="0" err="1">
                <a:effectLst/>
                <a:latin typeface="Times New Roman" panose="02020603050405020304" pitchFamily="18" charset="0"/>
                <a:cs typeface="Times New Roman" panose="02020603050405020304" pitchFamily="18" charset="0"/>
              </a:rPr>
              <a:t>www.frontiersin.org</a:t>
            </a:r>
            <a:r>
              <a:rPr lang="en-US" sz="2600" dirty="0">
                <a:effectLst/>
                <a:latin typeface="Times New Roman" panose="02020603050405020304" pitchFamily="18" charset="0"/>
                <a:cs typeface="Times New Roman" panose="02020603050405020304" pitchFamily="18" charset="0"/>
              </a:rPr>
              <a:t>/journals/computer-science/articles/10.3389/fcomp.2023.1113903/full</a:t>
            </a:r>
          </a:p>
          <a:p>
            <a:pPr marL="458788" indent="-458788" eaLnBrk="1" hangingPunct="1">
              <a:lnSpc>
                <a:spcPct val="100000"/>
              </a:lnSpc>
              <a:spcBef>
                <a:spcPct val="0"/>
              </a:spcBef>
              <a:buNone/>
            </a:pPr>
            <a:r>
              <a:rPr lang="en-US" sz="2600" dirty="0">
                <a:effectLst/>
                <a:latin typeface="Times New Roman" panose="02020603050405020304" pitchFamily="18" charset="0"/>
                <a:cs typeface="Times New Roman" panose="02020603050405020304" pitchFamily="18" charset="0"/>
              </a:rPr>
              <a:t>Castagno, S., &amp; Khalifa, M. (2020, September 22). </a:t>
            </a:r>
            <a:r>
              <a:rPr lang="en-US" sz="2600" i="1" dirty="0">
                <a:effectLst/>
                <a:latin typeface="Times New Roman" panose="02020603050405020304" pitchFamily="18" charset="0"/>
                <a:cs typeface="Times New Roman" panose="02020603050405020304" pitchFamily="18" charset="0"/>
              </a:rPr>
              <a:t>Perceptions of artificial intelligence among Healthcare staff: A qualitative survey study</a:t>
            </a:r>
            <a:r>
              <a:rPr lang="en-US" sz="2600" dirty="0">
                <a:effectLst/>
                <a:latin typeface="Times New Roman" panose="02020603050405020304" pitchFamily="18" charset="0"/>
                <a:cs typeface="Times New Roman" panose="02020603050405020304" pitchFamily="18" charset="0"/>
              </a:rPr>
              <a:t>. Frontiers. https://</a:t>
            </a:r>
            <a:r>
              <a:rPr lang="en-US" sz="2600" dirty="0" err="1">
                <a:effectLst/>
                <a:latin typeface="Times New Roman" panose="02020603050405020304" pitchFamily="18" charset="0"/>
                <a:cs typeface="Times New Roman" panose="02020603050405020304" pitchFamily="18" charset="0"/>
              </a:rPr>
              <a:t>www.frontiersin.org</a:t>
            </a:r>
            <a:r>
              <a:rPr lang="en-US" sz="2600" dirty="0">
                <a:effectLst/>
                <a:latin typeface="Times New Roman" panose="02020603050405020304" pitchFamily="18" charset="0"/>
                <a:cs typeface="Times New Roman" panose="02020603050405020304" pitchFamily="18" charset="0"/>
              </a:rPr>
              <a:t>/journals/artificial-intelligence/articles/10.3389/frai.2020.578983/full</a:t>
            </a:r>
          </a:p>
          <a:p>
            <a:pPr marL="458788" indent="-458788" eaLnBrk="1" hangingPunct="1">
              <a:lnSpc>
                <a:spcPct val="100000"/>
              </a:lnSpc>
              <a:spcBef>
                <a:spcPct val="0"/>
              </a:spcBef>
              <a:buFontTx/>
              <a:buNone/>
            </a:pPr>
            <a:r>
              <a:rPr lang="en-US" sz="2600" b="0" i="0" u="none" strike="noStrike" dirty="0">
                <a:solidFill>
                  <a:srgbClr val="000000"/>
                </a:solidFill>
                <a:effectLst/>
                <a:latin typeface="Times New Roman" panose="02020603050405020304" pitchFamily="18" charset="0"/>
                <a:cs typeface="Times New Roman" panose="02020603050405020304" pitchFamily="18" charset="0"/>
              </a:rPr>
              <a:t>Monahan, K., &amp; Burlacu, G. (2024, July 23). </a:t>
            </a:r>
            <a:r>
              <a:rPr lang="en-US" sz="2600" b="0" i="1" u="none" strike="noStrike" dirty="0">
                <a:solidFill>
                  <a:srgbClr val="000000"/>
                </a:solidFill>
                <a:effectLst/>
                <a:latin typeface="Times New Roman" panose="02020603050405020304" pitchFamily="18" charset="0"/>
                <a:cs typeface="Times New Roman" panose="02020603050405020304" pitchFamily="18" charset="0"/>
              </a:rPr>
              <a:t>From burnout to balance: AI-enhanced work models for the future</a:t>
            </a:r>
            <a:r>
              <a:rPr lang="en-US" sz="2600" b="0" i="0" u="none" strike="noStrike" dirty="0">
                <a:solidFill>
                  <a:srgbClr val="000000"/>
                </a:solidFill>
                <a:effectLst/>
                <a:latin typeface="Times New Roman" panose="02020603050405020304" pitchFamily="18" charset="0"/>
                <a:cs typeface="Times New Roman" panose="02020603050405020304" pitchFamily="18" charset="0"/>
              </a:rPr>
              <a:t>. From Burnout to Balance: AI-Enhanced Work Models. https://www.upwork.com/research/ai-enhanced-work-models</a:t>
            </a:r>
          </a:p>
        </p:txBody>
      </p:sp>
      <p:sp>
        <p:nvSpPr>
          <p:cNvPr id="5" name="Text Box 6">
            <a:extLst>
              <a:ext uri="{FF2B5EF4-FFF2-40B4-BE49-F238E27FC236}">
                <a16:creationId xmlns:a16="http://schemas.microsoft.com/office/drawing/2014/main" id="{9A0D7D6B-227D-F4E1-212B-AD01A01442F6}"/>
              </a:ext>
            </a:extLst>
          </p:cNvPr>
          <p:cNvSpPr txBox="1">
            <a:spLocks noChangeArrowheads="1"/>
          </p:cNvSpPr>
          <p:nvPr/>
        </p:nvSpPr>
        <p:spPr bwMode="auto">
          <a:xfrm>
            <a:off x="13547725" y="5761038"/>
            <a:ext cx="16592550" cy="50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4000" dirty="0">
                <a:latin typeface="Times New Roman" panose="02020603050405020304" pitchFamily="18" charset="0"/>
                <a:cs typeface="Times New Roman" panose="02020603050405020304" pitchFamily="18" charset="0"/>
              </a:rPr>
              <a:t>To gauge current public perceptions of AI, I decided to compile a list of articles from popular sources by manually selecting articles that appeared through the Google search “News” section for the search terms “perceptions of AI in the workplace” and “employee perceptions of AI.” This led to the acquisition of 110 articles. Of these, 81 articles were successfully web-scraped. The web scraping was conducted using the rvest package in RStudio. Upon extraction of the website content, sentiment analysis was performed on the data using the </a:t>
            </a:r>
            <a:r>
              <a:rPr lang="en-US" sz="4000" dirty="0" err="1">
                <a:latin typeface="Times New Roman" panose="02020603050405020304" pitchFamily="18" charset="0"/>
                <a:cs typeface="Times New Roman" panose="02020603050405020304" pitchFamily="18" charset="0"/>
              </a:rPr>
              <a:t>tidytext</a:t>
            </a:r>
            <a:r>
              <a:rPr lang="en-US" sz="4000" dirty="0">
                <a:latin typeface="Times New Roman" panose="02020603050405020304" pitchFamily="18" charset="0"/>
                <a:cs typeface="Times New Roman" panose="02020603050405020304" pitchFamily="18" charset="0"/>
              </a:rPr>
              <a:t> package in R.</a:t>
            </a:r>
          </a:p>
        </p:txBody>
      </p:sp>
      <p:pic>
        <p:nvPicPr>
          <p:cNvPr id="6" name="Picture 5">
            <a:extLst>
              <a:ext uri="{FF2B5EF4-FFF2-40B4-BE49-F238E27FC236}">
                <a16:creationId xmlns:a16="http://schemas.microsoft.com/office/drawing/2014/main" id="{2778C9A0-3913-3E92-1CDB-FCD56BA6AC8A}"/>
              </a:ext>
            </a:extLst>
          </p:cNvPr>
          <p:cNvPicPr>
            <a:picLocks noChangeAspect="1"/>
          </p:cNvPicPr>
          <p:nvPr/>
        </p:nvPicPr>
        <p:blipFill>
          <a:blip r:embed="rId4"/>
          <a:stretch>
            <a:fillRect/>
          </a:stretch>
        </p:blipFill>
        <p:spPr>
          <a:xfrm>
            <a:off x="1924345" y="25016296"/>
            <a:ext cx="8576669" cy="4900953"/>
          </a:xfrm>
          <a:prstGeom prst="rect">
            <a:avLst/>
          </a:prstGeom>
        </p:spPr>
      </p:pic>
      <p:sp>
        <p:nvSpPr>
          <p:cNvPr id="7" name="Rectangle 8">
            <a:extLst>
              <a:ext uri="{FF2B5EF4-FFF2-40B4-BE49-F238E27FC236}">
                <a16:creationId xmlns:a16="http://schemas.microsoft.com/office/drawing/2014/main" id="{4AD4F4AD-3BB8-94C1-9CF9-FD481AA43C1D}"/>
              </a:ext>
            </a:extLst>
          </p:cNvPr>
          <p:cNvSpPr>
            <a:spLocks noChangeArrowheads="1"/>
          </p:cNvSpPr>
          <p:nvPr/>
        </p:nvSpPr>
        <p:spPr bwMode="auto">
          <a:xfrm>
            <a:off x="31229300" y="26612697"/>
            <a:ext cx="11374438" cy="854075"/>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rPr>
              <a:t>QR Codes</a:t>
            </a:r>
          </a:p>
        </p:txBody>
      </p:sp>
      <p:sp>
        <p:nvSpPr>
          <p:cNvPr id="10" name="Rectangle 11">
            <a:extLst>
              <a:ext uri="{FF2B5EF4-FFF2-40B4-BE49-F238E27FC236}">
                <a16:creationId xmlns:a16="http://schemas.microsoft.com/office/drawing/2014/main" id="{0E9529BB-B392-B73B-4CCE-49DD9A8B4CEA}"/>
              </a:ext>
            </a:extLst>
          </p:cNvPr>
          <p:cNvSpPr>
            <a:spLocks noChangeArrowheads="1"/>
          </p:cNvSpPr>
          <p:nvPr/>
        </p:nvSpPr>
        <p:spPr bwMode="auto">
          <a:xfrm>
            <a:off x="13547725" y="11182118"/>
            <a:ext cx="16592550" cy="811213"/>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sym typeface="Symbol" pitchFamily="2" charset="2"/>
              </a:rPr>
              <a:t>Results</a:t>
            </a:r>
            <a:endParaRPr lang="en-US" altLang="en-US" sz="4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A7576AC-8594-A5DC-D378-63D7EF531CE4}"/>
              </a:ext>
            </a:extLst>
          </p:cNvPr>
          <p:cNvPicPr>
            <a:picLocks noChangeAspect="1"/>
          </p:cNvPicPr>
          <p:nvPr/>
        </p:nvPicPr>
        <p:blipFill>
          <a:blip r:embed="rId5"/>
          <a:srcRect t="19830" b="17679"/>
          <a:stretch/>
        </p:blipFill>
        <p:spPr>
          <a:xfrm>
            <a:off x="32489036" y="10621822"/>
            <a:ext cx="9020332" cy="8693719"/>
          </a:xfrm>
          <a:prstGeom prst="rect">
            <a:avLst/>
          </a:prstGeom>
        </p:spPr>
      </p:pic>
      <p:sp>
        <p:nvSpPr>
          <p:cNvPr id="12" name="TextBox 5">
            <a:extLst>
              <a:ext uri="{FF2B5EF4-FFF2-40B4-BE49-F238E27FC236}">
                <a16:creationId xmlns:a16="http://schemas.microsoft.com/office/drawing/2014/main" id="{A2336209-6524-5B4C-8A74-B29B7F551984}"/>
              </a:ext>
            </a:extLst>
          </p:cNvPr>
          <p:cNvSpPr txBox="1">
            <a:spLocks noChangeArrowheads="1"/>
          </p:cNvSpPr>
          <p:nvPr/>
        </p:nvSpPr>
        <p:spPr bwMode="auto">
          <a:xfrm>
            <a:off x="31178498" y="19187100"/>
            <a:ext cx="113744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3200" i="1" dirty="0">
                <a:latin typeface="Times New Roman" panose="02020603050405020304" pitchFamily="18" charset="0"/>
                <a:cs typeface="Times New Roman" panose="02020603050405020304" pitchFamily="18" charset="0"/>
              </a:rPr>
              <a:t>Figure 2: Commonly used ”positive” and “negative” words used to describe AI.</a:t>
            </a:r>
          </a:p>
        </p:txBody>
      </p:sp>
      <p:pic>
        <p:nvPicPr>
          <p:cNvPr id="14" name="Picture 13">
            <a:extLst>
              <a:ext uri="{FF2B5EF4-FFF2-40B4-BE49-F238E27FC236}">
                <a16:creationId xmlns:a16="http://schemas.microsoft.com/office/drawing/2014/main" id="{A3A03958-5D34-10FB-BD28-EE99CAF0363F}"/>
              </a:ext>
            </a:extLst>
          </p:cNvPr>
          <p:cNvPicPr>
            <a:picLocks noChangeAspect="1"/>
          </p:cNvPicPr>
          <p:nvPr/>
        </p:nvPicPr>
        <p:blipFill>
          <a:blip r:embed="rId6"/>
          <a:srcRect l="2210"/>
          <a:stretch/>
        </p:blipFill>
        <p:spPr>
          <a:xfrm>
            <a:off x="14026989" y="12338035"/>
            <a:ext cx="15634018" cy="10857635"/>
          </a:xfrm>
          <a:prstGeom prst="rect">
            <a:avLst/>
          </a:prstGeom>
        </p:spPr>
      </p:pic>
      <p:sp>
        <p:nvSpPr>
          <p:cNvPr id="16" name="Text Box 6">
            <a:extLst>
              <a:ext uri="{FF2B5EF4-FFF2-40B4-BE49-F238E27FC236}">
                <a16:creationId xmlns:a16="http://schemas.microsoft.com/office/drawing/2014/main" id="{22AC5A80-A311-2577-9FD6-6C3AF40B7F48}"/>
              </a:ext>
            </a:extLst>
          </p:cNvPr>
          <p:cNvSpPr txBox="1">
            <a:spLocks noChangeArrowheads="1"/>
          </p:cNvSpPr>
          <p:nvPr/>
        </p:nvSpPr>
        <p:spPr bwMode="auto">
          <a:xfrm>
            <a:off x="31229301" y="5761038"/>
            <a:ext cx="11374437" cy="50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marL="571500" indent="-571500" algn="just" eaLnBrk="1" hangingPunct="1">
              <a:lnSpc>
                <a:spcPct val="100000"/>
              </a:lnSpc>
              <a:spcBef>
                <a:spcPct val="0"/>
              </a:spcBef>
            </a:pPr>
            <a:r>
              <a:rPr lang="en-US" altLang="en-US" sz="4000" dirty="0">
                <a:latin typeface="Times New Roman" panose="02020603050405020304" pitchFamily="18" charset="0"/>
                <a:cs typeface="Times New Roman" panose="02020603050405020304" pitchFamily="18" charset="0"/>
              </a:rPr>
              <a:t>Overall, the articles conveyed a positive sentiment related to AI. </a:t>
            </a:r>
          </a:p>
          <a:p>
            <a:pPr marL="571500" indent="-571500" algn="just" eaLnBrk="1" hangingPunct="1">
              <a:lnSpc>
                <a:spcPct val="100000"/>
              </a:lnSpc>
              <a:spcBef>
                <a:spcPct val="0"/>
              </a:spcBef>
            </a:pPr>
            <a:r>
              <a:rPr lang="en-US" altLang="en-US" sz="4000" dirty="0">
                <a:latin typeface="Times New Roman" panose="02020603050405020304" pitchFamily="18" charset="0"/>
                <a:cs typeface="Times New Roman" panose="02020603050405020304" pitchFamily="18" charset="0"/>
              </a:rPr>
              <a:t>Even though most people view AI as beneficial to their work, most concerns regarding the technology lie around cybersecurity and trusting it (</a:t>
            </a:r>
            <a:r>
              <a:rPr lang="en-US" sz="4000" dirty="0">
                <a:latin typeface="Times New Roman" panose="02020603050405020304" pitchFamily="18" charset="0"/>
                <a:cs typeface="Times New Roman" panose="02020603050405020304" pitchFamily="18" charset="0"/>
              </a:rPr>
              <a:t>Castagno &amp; Khalifa, 2020; Brauner et al., 2023). Hence, organizations should aim to mitigate these concerns to ease AI adoption in the workplace.</a:t>
            </a:r>
            <a:endParaRPr lang="en-US" altLang="en-US" sz="40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D0E5C03E-98D0-D89B-1AF0-F3433FFBACE4}"/>
              </a:ext>
            </a:extLst>
          </p:cNvPr>
          <p:cNvPicPr>
            <a:picLocks noChangeAspect="1"/>
          </p:cNvPicPr>
          <p:nvPr/>
        </p:nvPicPr>
        <p:blipFill>
          <a:blip r:embed="rId7"/>
          <a:stretch>
            <a:fillRect/>
          </a:stretch>
        </p:blipFill>
        <p:spPr>
          <a:xfrm>
            <a:off x="38822764" y="27559293"/>
            <a:ext cx="3175000" cy="3175000"/>
          </a:xfrm>
          <a:prstGeom prst="rect">
            <a:avLst/>
          </a:prstGeom>
        </p:spPr>
      </p:pic>
      <p:pic>
        <p:nvPicPr>
          <p:cNvPr id="20" name="Picture 19">
            <a:extLst>
              <a:ext uri="{FF2B5EF4-FFF2-40B4-BE49-F238E27FC236}">
                <a16:creationId xmlns:a16="http://schemas.microsoft.com/office/drawing/2014/main" id="{B67BAF3C-7208-A06C-D431-EA5A4680F75C}"/>
              </a:ext>
            </a:extLst>
          </p:cNvPr>
          <p:cNvPicPr>
            <a:picLocks noChangeAspect="1"/>
          </p:cNvPicPr>
          <p:nvPr/>
        </p:nvPicPr>
        <p:blipFill>
          <a:blip r:embed="rId8"/>
          <a:stretch>
            <a:fillRect/>
          </a:stretch>
        </p:blipFill>
        <p:spPr>
          <a:xfrm>
            <a:off x="33186981" y="27559293"/>
            <a:ext cx="3175000" cy="3175000"/>
          </a:xfrm>
          <a:prstGeom prst="rect">
            <a:avLst/>
          </a:prstGeom>
        </p:spPr>
      </p:pic>
      <p:sp>
        <p:nvSpPr>
          <p:cNvPr id="21" name="TextBox 20">
            <a:extLst>
              <a:ext uri="{FF2B5EF4-FFF2-40B4-BE49-F238E27FC236}">
                <a16:creationId xmlns:a16="http://schemas.microsoft.com/office/drawing/2014/main" id="{AFA198FB-99F6-BC29-E5BB-DB6A2F02D4B4}"/>
              </a:ext>
            </a:extLst>
          </p:cNvPr>
          <p:cNvSpPr txBox="1"/>
          <p:nvPr/>
        </p:nvSpPr>
        <p:spPr>
          <a:xfrm>
            <a:off x="13547722" y="28102294"/>
            <a:ext cx="16592551" cy="2215991"/>
          </a:xfrm>
          <a:prstGeom prst="rect">
            <a:avLst/>
          </a:prstGeom>
          <a:noFill/>
        </p:spPr>
        <p:txBody>
          <a:bodyPr wrap="square" rtlCol="0">
            <a:spAutoFit/>
          </a:bodyPr>
          <a:lstStyle/>
          <a:p>
            <a:pPr algn="ctr"/>
            <a:r>
              <a:rPr lang="en-US" sz="4600" b="0" i="1" dirty="0">
                <a:solidFill>
                  <a:srgbClr val="000000"/>
                </a:solidFill>
                <a:effectLst/>
                <a:latin typeface="Times New Roman" panose="02020603050405020304" pitchFamily="18" charset="0"/>
                <a:cs typeface="Times New Roman" panose="02020603050405020304" pitchFamily="18" charset="0"/>
              </a:rPr>
              <a:t>“AI is expected to create new job opportunities, with 61% of employees believing AI will lead to new career pathways.”</a:t>
            </a:r>
          </a:p>
          <a:p>
            <a:pPr algn="ctr"/>
            <a:r>
              <a:rPr lang="en-US" sz="4600" b="0" i="1" dirty="0">
                <a:solidFill>
                  <a:srgbClr val="000000"/>
                </a:solidFill>
                <a:effectLst/>
                <a:latin typeface="Times New Roman" panose="02020603050405020304" pitchFamily="18" charset="0"/>
                <a:cs typeface="Times New Roman" panose="02020603050405020304" pitchFamily="18" charset="0"/>
              </a:rPr>
              <a:t> – Business Reporter, 2025</a:t>
            </a:r>
            <a:endParaRPr lang="en-US" sz="4600" i="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11B0FA2-4E16-37EF-4208-37B748B45158}"/>
              </a:ext>
            </a:extLst>
          </p:cNvPr>
          <p:cNvSpPr txBox="1"/>
          <p:nvPr/>
        </p:nvSpPr>
        <p:spPr>
          <a:xfrm>
            <a:off x="13547722" y="24887099"/>
            <a:ext cx="16592551" cy="2923877"/>
          </a:xfrm>
          <a:prstGeom prst="rect">
            <a:avLst/>
          </a:prstGeom>
          <a:noFill/>
        </p:spPr>
        <p:txBody>
          <a:bodyPr wrap="square" rtlCol="0">
            <a:spAutoFit/>
          </a:bodyPr>
          <a:lstStyle/>
          <a:p>
            <a:pPr algn="ctr"/>
            <a:r>
              <a:rPr lang="en-US" sz="4600" b="0" i="1" dirty="0">
                <a:solidFill>
                  <a:srgbClr val="000000"/>
                </a:solidFill>
                <a:effectLst/>
                <a:latin typeface="Times New Roman" panose="02020603050405020304" pitchFamily="18" charset="0"/>
                <a:cs typeface="Times New Roman" panose="02020603050405020304" pitchFamily="18" charset="0"/>
              </a:rPr>
              <a:t>“An overwhelming majority of respondents (92%) say AI is having a positive impact on their work and more than one-quarter (26%) call AI a ‘miracle.’ ”</a:t>
            </a:r>
          </a:p>
          <a:p>
            <a:pPr algn="ctr"/>
            <a:r>
              <a:rPr lang="en-US" sz="4600" b="0" i="1" dirty="0">
                <a:solidFill>
                  <a:srgbClr val="000000"/>
                </a:solidFill>
                <a:effectLst/>
                <a:latin typeface="Times New Roman" panose="02020603050405020304" pitchFamily="18" charset="0"/>
                <a:cs typeface="Times New Roman" panose="02020603050405020304" pitchFamily="18" charset="0"/>
              </a:rPr>
              <a:t> – MIT Technology Review, 2023</a:t>
            </a:r>
            <a:endParaRPr lang="en-US" sz="4600" i="1" dirty="0">
              <a:latin typeface="Times New Roman" panose="02020603050405020304" pitchFamily="18" charset="0"/>
              <a:cs typeface="Times New Roman" panose="02020603050405020304" pitchFamily="18" charset="0"/>
            </a:endParaRPr>
          </a:p>
        </p:txBody>
      </p:sp>
      <p:sp>
        <p:nvSpPr>
          <p:cNvPr id="23" name="TextBox 5">
            <a:extLst>
              <a:ext uri="{FF2B5EF4-FFF2-40B4-BE49-F238E27FC236}">
                <a16:creationId xmlns:a16="http://schemas.microsoft.com/office/drawing/2014/main" id="{6BB8C9F5-9477-502A-A988-67F8C218F2CC}"/>
              </a:ext>
            </a:extLst>
          </p:cNvPr>
          <p:cNvSpPr txBox="1">
            <a:spLocks noChangeArrowheads="1"/>
          </p:cNvSpPr>
          <p:nvPr/>
        </p:nvSpPr>
        <p:spPr bwMode="auto">
          <a:xfrm>
            <a:off x="31461149" y="27771074"/>
            <a:ext cx="25122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3200" i="1" dirty="0">
                <a:latin typeface="Times New Roman" panose="02020603050405020304" pitchFamily="18" charset="0"/>
                <a:cs typeface="Times New Roman" panose="02020603050405020304" pitchFamily="18" charset="0"/>
              </a:rPr>
              <a:t>Poster </a:t>
            </a:r>
          </a:p>
        </p:txBody>
      </p:sp>
      <p:sp>
        <p:nvSpPr>
          <p:cNvPr id="24" name="TextBox 5">
            <a:extLst>
              <a:ext uri="{FF2B5EF4-FFF2-40B4-BE49-F238E27FC236}">
                <a16:creationId xmlns:a16="http://schemas.microsoft.com/office/drawing/2014/main" id="{79D7C189-8555-06CA-7112-254D77E1255B}"/>
              </a:ext>
            </a:extLst>
          </p:cNvPr>
          <p:cNvSpPr txBox="1">
            <a:spLocks noChangeArrowheads="1"/>
          </p:cNvSpPr>
          <p:nvPr/>
        </p:nvSpPr>
        <p:spPr bwMode="auto">
          <a:xfrm>
            <a:off x="36722940" y="27817240"/>
            <a:ext cx="251221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3200" i="1" dirty="0">
                <a:latin typeface="Times New Roman" panose="02020603050405020304" pitchFamily="18" charset="0"/>
                <a:cs typeface="Times New Roman" panose="02020603050405020304" pitchFamily="18" charset="0"/>
              </a:rPr>
              <a:t>GitHub </a:t>
            </a:r>
          </a:p>
          <a:p>
            <a:pPr algn="just"/>
            <a:r>
              <a:rPr lang="en-US" altLang="en-US" sz="3200" i="1" dirty="0">
                <a:latin typeface="Times New Roman" panose="02020603050405020304" pitchFamily="18" charset="0"/>
                <a:cs typeface="Times New Roman" panose="02020603050405020304" pitchFamily="18" charset="0"/>
              </a:rPr>
              <a:t>Repository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2022</TotalTime>
  <Words>716</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 Light</vt:lpstr>
      <vt:lpstr>Calibri</vt:lpstr>
      <vt:lpstr>Trebuchet MS</vt:lpstr>
      <vt:lpstr>Symbol</vt:lpstr>
      <vt:lpstr>Office Theme</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Rujuta Parekar</cp:lastModifiedBy>
  <cp:revision>149</cp:revision>
  <cp:lastPrinted>2017-10-24T14:09:03Z</cp:lastPrinted>
  <dcterms:created xsi:type="dcterms:W3CDTF">2005-06-17T18:14:43Z</dcterms:created>
  <dcterms:modified xsi:type="dcterms:W3CDTF">2025-03-21T04:03:57Z</dcterms:modified>
  <cp:category>scientific poster PowerPoint</cp:category>
</cp:coreProperties>
</file>