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afbf67b-864b-4e20-83e0-f0e6a243e6a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741cb588259244c0" /><Relationship Type="http://schemas.openxmlformats.org/officeDocument/2006/relationships/hyperlink" Target="https://app.powerbi.com/groups/me/reports/1afbf67b-864b-4e20-83e0-f0e6a243e6a3/ReportSectionc426797a59c9720a236f?pbi_source=PowerPoint" TargetMode="External" Id="RelId0" /><Relationship Type="http://schemas.openxmlformats.org/officeDocument/2006/relationships/image" Target="/ppt/media/image4.png" Id="imgId4904400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Sales Report PowerBI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12/2/2020 8:05:47 PM AUS Eastern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12/2/2020 8:01:33 PM AUS Eastern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90440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