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8" r:id="rId9"/>
  </p:sldIdLst>
  <p:sldSz cx="12192000" cy="6858000"/>
  <p:notesSz cx="6858000" cy="9144000"/>
  <p:embeddedFontLst>
    <p:embeddedFont>
      <p:font typeface="Century Gothic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70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14600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MERN Note Keeping App</a:t>
            </a:r>
            <a:endParaRPr sz="2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b="1" dirty="0">
                <a:solidFill>
                  <a:schemeClr val="lt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Objective: 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lt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evelop a secure, real-time note-taking app with CRUD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operations.</a:t>
            </a:r>
          </a:p>
          <a:p>
            <a:pPr marL="457200" lvl="1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mplement user authentication and responsive design.</a:t>
            </a:r>
            <a:endParaRPr lang="en-US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1" indent="0">
              <a:spcBef>
                <a:spcPts val="960"/>
              </a:spcBef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Benefits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rganize notes efficiently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  <a:endParaRPr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ccessible across devices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  <a:endParaRPr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ecure data with JWT authentication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623392" y="332656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2400" b="1"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124744"/>
            <a:ext cx="11449272" cy="532859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767408" y="18864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b="1" dirty="0">
                <a:solidFill>
                  <a:schemeClr val="lt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Data </a:t>
            </a:r>
            <a:r>
              <a:rPr lang="en-US" b="1" dirty="0" smtClean="0">
                <a:solidFill>
                  <a:schemeClr val="lt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Flow: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lt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User Authentication</a:t>
            </a:r>
            <a:r>
              <a:rPr lang="en-US" sz="1800" dirty="0" smtClean="0">
                <a:solidFill>
                  <a:schemeClr val="lt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- 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Login/Signup → JWT Token → Protected Routes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Note Operations: Create/Read/Update/Delete</a:t>
            </a:r>
            <a:r>
              <a:rPr lang="en-I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IN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Search: Real-Time Filtering via API.</a:t>
            </a: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b="1" dirty="0" smtClean="0">
                <a:solidFill>
                  <a:schemeClr val="lt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Key Features: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IN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Auth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Email/password + JWT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Smart Organization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– Pin important notes, add tags, and search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instantly.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Text Notes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–User can Create, edit &amp; Delete notes.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Anywhere Access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– Responsive design works on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mobile and desktop.</a:t>
            </a:r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>
              <a:spcBef>
                <a:spcPts val="0"/>
              </a:spcBef>
              <a:buSzPts val="1760"/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Deployment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:</a:t>
            </a:r>
            <a:endParaRPr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Frontend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Hosted on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Render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.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Backend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Deployed on Render.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Atlas (Cloud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Q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&amp; A:</a:t>
            </a:r>
            <a:endParaRPr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96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Q1) </a:t>
            </a:r>
            <a:r>
              <a:rPr lang="en-IN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What’s the tech stack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?</a:t>
            </a:r>
            <a:endParaRPr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MERN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Express, React, Node.js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Q 2) 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is data secured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?</a:t>
            </a:r>
            <a:endParaRPr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     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JWT tokens, password hashing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bcrypt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Q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3) 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are notes stored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?</a:t>
            </a:r>
            <a:endParaRPr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documents with user-specific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collections.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endParaRPr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Q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4)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I use it offline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?</a:t>
            </a:r>
            <a:endParaRPr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96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Future update (Service Workers +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IndexedDB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lvl="1" indent="0">
              <a:spcBef>
                <a:spcPts val="960"/>
              </a:spcBef>
              <a:buNone/>
            </a:pPr>
            <a:endParaRPr sz="2000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indent="-194310">
              <a:spcBef>
                <a:spcPts val="960"/>
              </a:spcBef>
              <a:buNone/>
            </a:pPr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Next Steps:</a:t>
            </a:r>
          </a:p>
          <a:p>
            <a:pPr marL="377190" indent="-285750">
              <a:spcBef>
                <a:spcPts val="960"/>
              </a:spcBef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Offline mode.</a:t>
            </a:r>
          </a:p>
          <a:p>
            <a:pPr marL="377190" indent="-285750">
              <a:spcBef>
                <a:spcPts val="960"/>
              </a:spcBef>
              <a:buFont typeface="Wingdings" pitchFamily="2" charset="2"/>
              <a:buChar char="Ø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AI-powered note suggestions.</a:t>
            </a:r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72</Words>
  <Application>Microsoft Office PowerPoint</Application>
  <PresentationFormat>Custom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Noto Sans Symbols</vt:lpstr>
      <vt:lpstr>Century Gothic</vt:lpstr>
      <vt:lpstr>Times New Roman</vt:lpstr>
      <vt:lpstr>Wingdings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ADMIN</cp:lastModifiedBy>
  <cp:revision>7</cp:revision>
  <dcterms:created xsi:type="dcterms:W3CDTF">2021-06-19T13:01:53Z</dcterms:created>
  <dcterms:modified xsi:type="dcterms:W3CDTF">2025-04-13T16:04:58Z</dcterms:modified>
</cp:coreProperties>
</file>