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77" r:id="rId2"/>
    <p:sldId id="282" r:id="rId3"/>
    <p:sldId id="278" r:id="rId4"/>
    <p:sldId id="279" r:id="rId5"/>
    <p:sldId id="286" r:id="rId6"/>
    <p:sldId id="287" r:id="rId7"/>
    <p:sldId id="288" r:id="rId8"/>
    <p:sldId id="280" r:id="rId9"/>
    <p:sldId id="281" r:id="rId10"/>
    <p:sldId id="283" r:id="rId11"/>
    <p:sldId id="289" r:id="rId12"/>
    <p:sldId id="257" r:id="rId13"/>
    <p:sldId id="275" r:id="rId14"/>
    <p:sldId id="258" r:id="rId15"/>
    <p:sldId id="263" r:id="rId16"/>
    <p:sldId id="264" r:id="rId17"/>
    <p:sldId id="265" r:id="rId18"/>
    <p:sldId id="271" r:id="rId19"/>
    <p:sldId id="269" r:id="rId20"/>
    <p:sldId id="284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9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8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98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5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1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1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7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5B56EB-654D-489B-AE1B-09AC8CE1D953}" type="datetimeFigureOut">
              <a:rPr lang="en-US" smtClean="0"/>
              <a:t>02-Aug-21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76D47-EB5B-40AE-B54B-55E968D9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  <p:sldLayoutId id="21474840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064" y="295563"/>
            <a:ext cx="8825658" cy="1267563"/>
          </a:xfrm>
        </p:spPr>
        <p:txBody>
          <a:bodyPr/>
          <a:lstStyle/>
          <a:p>
            <a:r>
              <a:rPr lang="en-US" sz="3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Proposed Comparison for Architecture of AMD Ryzen 9 3950x and Intel Core i9-9900K </a:t>
            </a:r>
            <a:endParaRPr lang="en-US" sz="3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081064" y="2145017"/>
            <a:ext cx="8644827" cy="4218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</a:t>
            </a:r>
            <a:r>
              <a:rPr lang="en-US" b="1" i="1" u="sng" dirty="0" smtClean="0">
                <a:solidFill>
                  <a:schemeClr val="bg1"/>
                </a:solidFill>
              </a:rPr>
              <a:t>Presented to</a:t>
            </a:r>
          </a:p>
          <a:p>
            <a:r>
              <a:rPr lang="en-US" dirty="0" smtClean="0"/>
              <a:t>   Khan Md. </a:t>
            </a:r>
            <a:r>
              <a:rPr lang="en-US" dirty="0" err="1" smtClean="0"/>
              <a:t>Hasib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Le</a:t>
            </a:r>
            <a:r>
              <a:rPr lang="en-US" dirty="0" smtClean="0"/>
              <a:t>cturer, Department of CSE</a:t>
            </a:r>
          </a:p>
          <a:p>
            <a:r>
              <a:rPr lang="en-US" dirty="0" smtClean="0"/>
              <a:t>   State university of  Bangladesh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                    </a:t>
            </a:r>
            <a:r>
              <a:rPr lang="en-US" i="1" u="sng" dirty="0" smtClean="0">
                <a:solidFill>
                  <a:schemeClr val="bg1"/>
                </a:solidFill>
              </a:rPr>
              <a:t>Presented by</a:t>
            </a:r>
          </a:p>
          <a:p>
            <a:r>
              <a:rPr lang="en-US" dirty="0" smtClean="0"/>
              <a:t>                                            </a:t>
            </a:r>
            <a:r>
              <a:rPr lang="en-US" dirty="0" err="1" smtClean="0"/>
              <a:t>Rukaiya</a:t>
            </a:r>
            <a:r>
              <a:rPr lang="en-US" dirty="0" smtClean="0"/>
              <a:t> Khan Mithila(UG02-43-16-019)</a:t>
            </a:r>
          </a:p>
          <a:p>
            <a:r>
              <a:rPr lang="en-US" dirty="0" smtClean="0"/>
              <a:t>                                            Saber Ahmed(</a:t>
            </a:r>
            <a:r>
              <a:rPr lang="en-US" dirty="0" smtClean="0"/>
              <a:t>UG02-44-17-006)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Knapp on his review of AMD </a:t>
            </a:r>
            <a:r>
              <a:rPr lang="en-US" dirty="0" err="1"/>
              <a:t>Ryzen</a:t>
            </a:r>
            <a:r>
              <a:rPr lang="en-US" dirty="0"/>
              <a:t> 9 3950x said, “The AMD </a:t>
            </a:r>
            <a:r>
              <a:rPr lang="en-US" dirty="0" err="1"/>
              <a:t>Ryzen</a:t>
            </a:r>
            <a:r>
              <a:rPr lang="en-US" dirty="0"/>
              <a:t> 9 3950X is the processor to pick for heavily threaded computer work. It blasts through processing tasks, and can handle high-end gaming, but cheaper </a:t>
            </a:r>
            <a:r>
              <a:rPr lang="en-US" dirty="0" err="1"/>
              <a:t>Ryzen</a:t>
            </a:r>
            <a:r>
              <a:rPr lang="en-US" dirty="0"/>
              <a:t> chips handle gaming just as </a:t>
            </a:r>
            <a:r>
              <a:rPr lang="en-US" dirty="0" err="1"/>
              <a:t>well.”But</a:t>
            </a:r>
            <a:r>
              <a:rPr lang="en-US" dirty="0"/>
              <a:t> he found himself amused by the fact that In his testing, the </a:t>
            </a:r>
            <a:r>
              <a:rPr lang="en-US" dirty="0" err="1"/>
              <a:t>Ryzen</a:t>
            </a:r>
            <a:r>
              <a:rPr lang="en-US" dirty="0"/>
              <a:t> 9 3950X’s power draw maxed out just below 144 watts.</a:t>
            </a:r>
          </a:p>
        </p:txBody>
      </p:sp>
    </p:spTree>
    <p:extLst>
      <p:ext uri="{BB962C8B-B14F-4D97-AF65-F5344CB8AC3E}">
        <p14:creationId xmlns:p14="http://schemas.microsoft.com/office/powerpoint/2010/main" val="2572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Acorn in his research of Intel Core i9-9900K found that this one shows good performance in both single-and multi-threaded work loads but heavy power consumption under heavy load. </a:t>
            </a:r>
          </a:p>
        </p:txBody>
      </p:sp>
    </p:spTree>
    <p:extLst>
      <p:ext uri="{BB962C8B-B14F-4D97-AF65-F5344CB8AC3E}">
        <p14:creationId xmlns:p14="http://schemas.microsoft.com/office/powerpoint/2010/main" val="34251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9339"/>
            <a:ext cx="10515600" cy="80807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AMD RYZEN 9 3950X 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77" y="1414129"/>
            <a:ext cx="10515600" cy="42631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sz="9600" dirty="0"/>
          </a:p>
          <a:p>
            <a:pPr marL="0" indent="0" algn="just">
              <a:buNone/>
            </a:pPr>
            <a:r>
              <a:rPr lang="en-US" sz="8000" dirty="0"/>
              <a:t>   The AMD </a:t>
            </a:r>
            <a:r>
              <a:rPr lang="en-US" sz="8000" dirty="0" err="1"/>
              <a:t>Ryzen</a:t>
            </a:r>
            <a:r>
              <a:rPr lang="en-US" sz="8000" dirty="0"/>
              <a:t> 9 3950X is a desktop processor with 16 cores, launched in November 2019.</a:t>
            </a:r>
          </a:p>
          <a:p>
            <a:pPr algn="just"/>
            <a:r>
              <a:rPr lang="en-US" sz="9600" dirty="0"/>
              <a:t>Part of  </a:t>
            </a:r>
            <a:r>
              <a:rPr lang="en-US" sz="9600" dirty="0" err="1"/>
              <a:t>Ryzen</a:t>
            </a:r>
            <a:r>
              <a:rPr lang="en-US" sz="9600" dirty="0"/>
              <a:t> 9 lineup, using the Zen 2 (Matisse) architecture with Socket AM4.</a:t>
            </a:r>
          </a:p>
          <a:p>
            <a:pPr algn="just"/>
            <a:r>
              <a:rPr lang="en-US" sz="9600" dirty="0"/>
              <a:t>64MB of L3 cache and operates at 3.5 GHz by default.</a:t>
            </a:r>
          </a:p>
          <a:p>
            <a:pPr algn="just"/>
            <a:r>
              <a:rPr lang="en-US" sz="9600" dirty="0"/>
              <a:t>(SMT) the core-count is effectively doubled, to 32 threads. 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cores run at a base clock speed of 3.5GHz, but they can boost up to 4.7GHz.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Geek bench 4 test, it earned a multi-core score of 53,829.</a:t>
            </a:r>
          </a:p>
          <a:p>
            <a:pPr marL="0" indent="0">
              <a:buNone/>
            </a:pPr>
            <a:r>
              <a:rPr lang="en-US" sz="9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63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Basic Architecture-Continued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3950X supports up to 128 </a:t>
            </a:r>
            <a:r>
              <a:rPr lang="en-US" dirty="0" err="1"/>
              <a:t>GiB</a:t>
            </a:r>
            <a:r>
              <a:rPr lang="en-US" dirty="0"/>
              <a:t> of dual-channel DDR4-3200 memory.</a:t>
            </a:r>
          </a:p>
          <a:p>
            <a:r>
              <a:rPr lang="en-US" dirty="0"/>
              <a:t> Highest supported memory speed is 3200 MHz, </a:t>
            </a:r>
          </a:p>
          <a:p>
            <a:r>
              <a:rPr lang="en-US" dirty="0"/>
              <a:t>AMD is building the </a:t>
            </a:r>
            <a:r>
              <a:rPr lang="en-US" dirty="0" err="1"/>
              <a:t>Ryzen</a:t>
            </a:r>
            <a:r>
              <a:rPr lang="en-US" dirty="0"/>
              <a:t> 9 3950X on a 7 nm production process using 3,800 million transistors.</a:t>
            </a:r>
          </a:p>
          <a:p>
            <a:r>
              <a:rPr lang="en-US" dirty="0"/>
              <a:t> The silicon die of the chip is not fabricated at AMD, but at the foundry of TSMC. </a:t>
            </a:r>
          </a:p>
          <a:p>
            <a:r>
              <a:rPr lang="en-US" dirty="0"/>
              <a:t>Communication: uses a PCI-Express Gen 4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769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                                                             </a:t>
            </a:r>
            <a:r>
              <a:rPr lang="en-US" sz="3200" b="1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992" y="1669310"/>
            <a:ext cx="9601196" cy="397657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pair it with an AMD X500-series motherboard to fully take advantage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processor has a 105W TDP (Thermal Design Power) and does not include a cooling solution.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have an integrated GPU, so a dedicated graphics card is required.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newly developed chip design allows AMD to accommodate up to 16 cores on one board.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CCD clusters are fully equipped with two CCX modules each, which means there is a total of 16 active computing cores.</a:t>
            </a:r>
          </a:p>
        </p:txBody>
      </p:sp>
    </p:spTree>
    <p:extLst>
      <p:ext uri="{BB962C8B-B14F-4D97-AF65-F5344CB8AC3E}">
        <p14:creationId xmlns:p14="http://schemas.microsoft.com/office/powerpoint/2010/main" val="36433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1116"/>
            <a:ext cx="10515600" cy="786810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                    </a:t>
            </a:r>
            <a:r>
              <a:rPr lang="en-US" sz="2800" b="1" dirty="0"/>
              <a:t>Important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/>
          </a:p>
          <a:p>
            <a:r>
              <a:rPr lang="en-US" sz="2400" dirty="0"/>
              <a:t>Unlocked clock multiplier, to facilitate better overclocking.</a:t>
            </a:r>
          </a:p>
          <a:p>
            <a:r>
              <a:rPr lang="en-US" sz="2400" dirty="0"/>
              <a:t>CPU cores are located on two dies</a:t>
            </a:r>
          </a:p>
          <a:p>
            <a:r>
              <a:rPr lang="en-US" sz="2400" dirty="0"/>
              <a:t>PCI Express, Infinity Fabric, memory controllers and extra I/O logic are located on a separate die, which is manufactured on 0.014 micron technology</a:t>
            </a:r>
          </a:p>
          <a:p>
            <a:pPr algn="just"/>
            <a:r>
              <a:rPr lang="en-US" sz="2400" dirty="0"/>
              <a:t>With a TDP of 105 W, the </a:t>
            </a:r>
            <a:r>
              <a:rPr lang="en-US" sz="2400" dirty="0" err="1"/>
              <a:t>Ryzen</a:t>
            </a:r>
            <a:r>
              <a:rPr lang="en-US" sz="2400" dirty="0"/>
              <a:t> 9 3950X consumes a good deal of power, so decent cooling is needed</a:t>
            </a:r>
          </a:p>
        </p:txBody>
      </p:sp>
    </p:spTree>
    <p:extLst>
      <p:ext uri="{BB962C8B-B14F-4D97-AF65-F5344CB8AC3E}">
        <p14:creationId xmlns:p14="http://schemas.microsoft.com/office/powerpoint/2010/main" val="3926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82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Intel-Core i9-9900K–Basic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400" dirty="0"/>
              <a:t>Intel-Core i9-9900k is a 64-bit </a:t>
            </a:r>
            <a:r>
              <a:rPr lang="en-US" sz="2400" dirty="0" err="1"/>
              <a:t>octa</a:t>
            </a:r>
            <a:r>
              <a:rPr lang="en-US" sz="2400" dirty="0"/>
              <a:t>-core high-end performance x86 desktop microprocessor introduced by Intel in late 2018. </a:t>
            </a:r>
          </a:p>
          <a:p>
            <a:pPr algn="just"/>
            <a:r>
              <a:rPr lang="en-US" sz="2400" dirty="0"/>
              <a:t> Manufactured on Intel's 3rd generation enhanced 14nm++ process.</a:t>
            </a:r>
          </a:p>
          <a:p>
            <a:pPr algn="just"/>
            <a:r>
              <a:rPr lang="en-US" sz="2400" dirty="0"/>
              <a:t>Smart Cache of 16 MB containing 8 cores and 16 threads. </a:t>
            </a:r>
          </a:p>
          <a:p>
            <a:pPr algn="just"/>
            <a:r>
              <a:rPr lang="en-US" sz="2400" dirty="0"/>
              <a:t>The base frequency of 3.60 GHz that can be reached as max turbo frequency at 5.00 GHz</a:t>
            </a:r>
          </a:p>
          <a:p>
            <a:pPr algn="just"/>
            <a:r>
              <a:rPr lang="en-US" sz="2400" dirty="0"/>
              <a:t>Processor has dual channel of max 128GB of size that supports up to DDR4-2666 bus speed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          Intel-Core i9-9900K–Basic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bus speed of 8 GT/s DMI3 ,incorporates Intel's UHD Graphics 630 IGP operating at 350 MHz  base with a burst frequency of 1.2 GHz. </a:t>
            </a:r>
          </a:p>
          <a:p>
            <a:r>
              <a:rPr lang="en-US" dirty="0"/>
              <a:t>the performance in multi-threaded applications is up to 25 % faster than the older Core i7-8700K. </a:t>
            </a:r>
          </a:p>
          <a:p>
            <a:r>
              <a:rPr lang="en-US" dirty="0"/>
              <a:t>The i9-9900K operates at 3.6 GHz with a TDP of 95 W and a Turbo Boost frequency of up to 5 GHz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5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even more performance, this processor is unlocked, which lets you overclock the processor over its maximum speed.</a:t>
            </a:r>
          </a:p>
          <a:p>
            <a:r>
              <a:rPr lang="en-US" dirty="0"/>
              <a:t>this processor does not include a heat sink and requires a separately-sold CPU cooling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is a very low end GPU, only some low demanding games like Hearthstone can be played with it (see GPU page for benchmarks). </a:t>
            </a:r>
          </a:p>
          <a:p>
            <a:r>
              <a:rPr lang="en-US" dirty="0"/>
              <a:t>Intel specifies the TDP at 95 Watt, so if the CPU is used in laptops a big and chunky cooling system is needed to avoid throttling and lower clock speeds under sustained loads. </a:t>
            </a:r>
          </a:p>
          <a:p>
            <a:r>
              <a:rPr lang="en-US" dirty="0"/>
              <a:t>When overclocking the CPU, the power consumption can easily rise up to 200 Watt and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4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AMD </a:t>
            </a:r>
            <a:r>
              <a:rPr lang="en-US" sz="2400" dirty="0" err="1"/>
              <a:t>Ryzen</a:t>
            </a:r>
            <a:r>
              <a:rPr lang="en-US" sz="2400" dirty="0"/>
              <a:t> 9 &amp;Intel Core i9-9900K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</a:t>
            </a:r>
            <a:r>
              <a:rPr lang="en-US" dirty="0" err="1"/>
              <a:t>Ryzen</a:t>
            </a:r>
            <a:r>
              <a:rPr lang="en-US" dirty="0"/>
              <a:t> 9 3950xThis microprocessor is a release of year 2019. Few good features have been added to this version than the previous one.</a:t>
            </a:r>
          </a:p>
          <a:p>
            <a:r>
              <a:rPr lang="en-US" dirty="0"/>
              <a:t>Intel Core i9-9900K Core i9-9900K is a 64-bit </a:t>
            </a:r>
            <a:r>
              <a:rPr lang="en-US" dirty="0" err="1"/>
              <a:t>octa</a:t>
            </a:r>
            <a:r>
              <a:rPr lang="en-US" dirty="0"/>
              <a:t>-core high-end performance x86 desktop microprocessor introduced by Intel in late 2018. This processor, which is based on the Coffee Lake microarchitecture, is manufactured on Intel's 3rd generation enhanced 14nm++ process</a:t>
            </a:r>
          </a:p>
        </p:txBody>
      </p:sp>
    </p:spTree>
    <p:extLst>
      <p:ext uri="{BB962C8B-B14F-4D97-AF65-F5344CB8AC3E}">
        <p14:creationId xmlns:p14="http://schemas.microsoft.com/office/powerpoint/2010/main" val="412184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all our findings, we came to understand that though in previous versions </a:t>
            </a:r>
            <a:r>
              <a:rPr lang="en-US" dirty="0" err="1"/>
              <a:t>intel</a:t>
            </a:r>
            <a:r>
              <a:rPr lang="en-US" dirty="0"/>
              <a:t> has dominated the market for a long time. AMD processors have been side lined .  But with AMD Ryzen-9 this will change. This microprocessor has potential to grab the market with its fine architecture and efficiency.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https://www.tomshardware.com/reviews/amd-ryzen-9-3950x-review, Date: November 14, 2019]</a:t>
            </a:r>
          </a:p>
          <a:p>
            <a:r>
              <a:rPr lang="en-US" dirty="0"/>
              <a:t>https://www.techradar.com/reviews/amd-ryzen-9-3950x, Date: December 25, 2019]</a:t>
            </a:r>
          </a:p>
          <a:p>
            <a:r>
              <a:rPr lang="en-US" dirty="0"/>
              <a:t>https://www.tomshardware.com/reviews/intel-core-i9-9900k-9th-gen-cpu,5847.html, Date: November 15, 2019]</a:t>
            </a:r>
          </a:p>
          <a:p>
            <a:r>
              <a:rPr lang="en-US" dirty="0"/>
              <a:t>https://www.techradar.com/reviews/intel-core-i9-9900k-review, Date: June 19, 2019]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this Comparison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will show the  facility  different  of this two.</a:t>
            </a:r>
          </a:p>
          <a:p>
            <a:pPr lvl="0"/>
            <a:r>
              <a:rPr lang="en-US" dirty="0"/>
              <a:t>It allows the user to decide their need.</a:t>
            </a:r>
          </a:p>
          <a:p>
            <a:pPr lvl="0"/>
            <a:r>
              <a:rPr lang="en-US" dirty="0"/>
              <a:t>Showing where the  lacking's of  intel and </a:t>
            </a:r>
            <a:r>
              <a:rPr lang="en-US" dirty="0" err="1"/>
              <a:t>amd</a:t>
            </a:r>
            <a:r>
              <a:rPr lang="en-US" dirty="0"/>
              <a:t> performance of both of them.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Providing information of this two    processor</a:t>
            </a:r>
          </a:p>
          <a:p>
            <a:pPr lvl="1"/>
            <a:r>
              <a:rPr lang="en-US" dirty="0"/>
              <a:t>to share  the  areas of improvement.</a:t>
            </a:r>
          </a:p>
          <a:p>
            <a:r>
              <a:rPr lang="en-US" dirty="0"/>
              <a:t>Finding which is best over another</a:t>
            </a:r>
          </a:p>
          <a:p>
            <a:r>
              <a:rPr lang="en-US" dirty="0"/>
              <a:t>Which  processor will lead the future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7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on which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Clock speed</a:t>
            </a:r>
          </a:p>
          <a:p>
            <a:r>
              <a:rPr lang="en-US" dirty="0"/>
              <a:t>Instruction Set</a:t>
            </a:r>
          </a:p>
          <a:p>
            <a:r>
              <a:rPr lang="en-US" dirty="0"/>
              <a:t>Word size</a:t>
            </a:r>
          </a:p>
          <a:p>
            <a:r>
              <a:rPr lang="en-US" dirty="0"/>
              <a:t>CPU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4837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out which one is more efficient.</a:t>
            </a:r>
          </a:p>
          <a:p>
            <a:r>
              <a:rPr lang="en-US" dirty="0"/>
              <a:t>We can detect the area of improvement.</a:t>
            </a:r>
          </a:p>
        </p:txBody>
      </p:sp>
    </p:spTree>
    <p:extLst>
      <p:ext uri="{BB962C8B-B14F-4D97-AF65-F5344CB8AC3E}">
        <p14:creationId xmlns:p14="http://schemas.microsoft.com/office/powerpoint/2010/main" val="165559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find out what is disclosed by the owner company.  So the comparison will not be 100% accurate.</a:t>
            </a:r>
          </a:p>
        </p:txBody>
      </p:sp>
    </p:spTree>
    <p:extLst>
      <p:ext uri="{BB962C8B-B14F-4D97-AF65-F5344CB8AC3E}">
        <p14:creationId xmlns:p14="http://schemas.microsoft.com/office/powerpoint/2010/main" val="92675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6333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Methodology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9414" y="2557463"/>
            <a:ext cx="58727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79243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764406"/>
            <a:ext cx="9601196" cy="411146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Paul Acorn says that the Ryzen 9 3950X lets you jam highly threaded horsepower into an affordable motherboard, creating a new CPU class all its own. Its 16 cores and 32 threads redefine what's possible for the mainstream, and its comparatively affordable price-per-core is a great value. He emphasized on number of cores and threads, Power efficiency, high boost frequencies and reasonable price per core</a:t>
            </a:r>
          </a:p>
        </p:txBody>
      </p:sp>
    </p:spTree>
    <p:extLst>
      <p:ext uri="{BB962C8B-B14F-4D97-AF65-F5344CB8AC3E}">
        <p14:creationId xmlns:p14="http://schemas.microsoft.com/office/powerpoint/2010/main" val="19426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846</TotalTime>
  <Words>1140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Ion</vt:lpstr>
      <vt:lpstr>A Proposed Comparison for Architecture of AMD Ryzen 9 3950x and Intel Core i9-9900K </vt:lpstr>
      <vt:lpstr>The AMD Ryzen 9 &amp;Intel Core i9-9900K</vt:lpstr>
      <vt:lpstr>Advantages of this Comparison study</vt:lpstr>
      <vt:lpstr>Objectives</vt:lpstr>
      <vt:lpstr>Comparison on which measure</vt:lpstr>
      <vt:lpstr>Scopes:</vt:lpstr>
      <vt:lpstr>Limitation:</vt:lpstr>
      <vt:lpstr>Proposed Methodology</vt:lpstr>
      <vt:lpstr>Literature Review</vt:lpstr>
      <vt:lpstr>Continue</vt:lpstr>
      <vt:lpstr>Continue</vt:lpstr>
      <vt:lpstr>AMD RYZEN 9 3950X –Basic Architecture</vt:lpstr>
      <vt:lpstr>      Basic Architecture-Continued</vt:lpstr>
      <vt:lpstr>                                                             Guidelines</vt:lpstr>
      <vt:lpstr>                                      Important Notes</vt:lpstr>
      <vt:lpstr>         Intel-Core i9-9900K–Basic Architecture</vt:lpstr>
      <vt:lpstr>           Intel-Core i9-9900K–Basic Architecture</vt:lpstr>
      <vt:lpstr>                                Notes</vt:lpstr>
      <vt:lpstr>                                Notes</vt:lpstr>
      <vt:lpstr>Decisions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ALLAH</dc:creator>
  <cp:lastModifiedBy>Rukaiya Khan</cp:lastModifiedBy>
  <cp:revision>96</cp:revision>
  <dcterms:created xsi:type="dcterms:W3CDTF">2021-04-28T15:23:05Z</dcterms:created>
  <dcterms:modified xsi:type="dcterms:W3CDTF">2021-08-02T17:57:50Z</dcterms:modified>
</cp:coreProperties>
</file>