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E502-D09B-DA3A-8EE5-00673E5D6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1B7FA-3794-995C-F78C-921FD7DC1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33585-C051-14A6-CE91-EA30BA41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72F5-1B32-4BB9-B77F-A2642A2954B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C3E64-F481-EDB8-7F8F-455F9B6F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7F0B9-254A-F435-232F-5E7A29BF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BE23-4FBA-41D5-9CA7-8986AE09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4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5C1C-E79A-2731-24EF-C024089D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5D624-3411-C6A3-5D4E-1439B1CF1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1ADB2-895E-AC47-247C-2A6C62D9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72F5-1B32-4BB9-B77F-A2642A2954B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95039-4C83-359A-62C0-FCFD7418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43682-E8B1-61E7-B441-A393FDEC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BE23-4FBA-41D5-9CA7-8986AE09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0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8A3EA-C465-96E5-0BA6-FBEE9F4F8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DFB14-F40F-44E2-391D-057228C12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4DAD7-BE69-B960-ACF7-37880CCE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72F5-1B32-4BB9-B77F-A2642A2954B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69A6F-9D95-CBEC-AEE6-E42AE0D7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8C14-8CB2-967A-D533-84DC9EC1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BE23-4FBA-41D5-9CA7-8986AE09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9269-D108-42DD-B445-D40B1CE7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5961-A74C-D65A-D768-FA967831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39DF6-B5EF-2C1A-DC2B-1771E916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72F5-1B32-4BB9-B77F-A2642A2954B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7C3A-0158-87B3-219B-B1438FD4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D67BC-0E2A-74B1-7903-2753E000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BE23-4FBA-41D5-9CA7-8986AE09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0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A165-A376-63F5-2530-690E36F8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9D47F-50A6-DABD-D74B-2DC39731F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49D68-63CA-EFBF-7DB4-8143F378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72F5-1B32-4BB9-B77F-A2642A2954B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C328E-8757-3483-E7EB-4C0A37C8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46D50-8B00-A2BE-07B6-5A7D2026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BE23-4FBA-41D5-9CA7-8986AE09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1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5E8E-D5BD-454E-1233-34D0256B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6A5C-A69C-0952-AD50-890B369B2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C840E-C006-24B5-D1E9-335883CB4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36862-211F-A8B5-11D9-4C67F78B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72F5-1B32-4BB9-B77F-A2642A2954B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D89A8-B79F-D018-7102-077360FF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E0AD3-60BF-9A7E-A442-4B64257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BE23-4FBA-41D5-9CA7-8986AE09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2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2AFD-DF8C-F288-8E70-E60D5A95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3007D-E871-FECD-ACDB-D3A9463E7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254A-4909-74DE-4CA8-6F8C7DB72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38AA4-CC0B-B812-2130-8D1370452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3726C-E04C-BEF8-0333-C538B7C27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09F48-6B45-F387-87BC-74D4498E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72F5-1B32-4BB9-B77F-A2642A2954B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41537-40E1-75E0-6706-B4C3ACF1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1A92E-FA1C-B07C-B8ED-F42931C6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BE23-4FBA-41D5-9CA7-8986AE09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9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3FAD-E2C8-DAEB-4D44-367D2F8D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976B4-1D6C-2450-FC93-6FE29550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72F5-1B32-4BB9-B77F-A2642A2954B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026D5-BF8F-BCA6-74C3-E5040780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CBC70-6CAE-8362-E9BF-087FF372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BE23-4FBA-41D5-9CA7-8986AE09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61A82-54AD-BE25-4C69-43780D91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72F5-1B32-4BB9-B77F-A2642A2954B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3760A-AB63-5311-7EEB-5E92EFB8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63D46-695C-A93A-35E7-423E39F0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BE23-4FBA-41D5-9CA7-8986AE09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2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067F-C913-1F11-2207-C45BC198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4FDB-0BF8-FF47-F529-BB571C3EE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4302A-3716-A04A-CC43-7796077DA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B2D1D-8D4E-FA88-CD48-E347CF88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72F5-1B32-4BB9-B77F-A2642A2954B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F670F-C43C-8759-7522-9ED8654E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65DD7-7766-0404-AB42-248BE791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BE23-4FBA-41D5-9CA7-8986AE09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8131-1F73-D802-D7A2-7DE87CD7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539CF-40EE-4BD4-48EF-9C67D7B19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80B78-D352-904A-8CB1-72BE08FD7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F005E-EBBB-DC32-C2E1-AF90F895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72F5-1B32-4BB9-B77F-A2642A2954B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21513-852A-FFB3-63CC-1AC43E3A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EAC0F-96C3-61F1-BBD4-004FDCD5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BE23-4FBA-41D5-9CA7-8986AE09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2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20570-7BD4-463D-AC14-01E29A94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9EC0E-E809-F9DA-A1AD-3DAFD4FBA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D9DA4-A2AF-3A72-F195-79F91ED63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D72F5-1B32-4BB9-B77F-A2642A2954B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79F9E-F2F2-1C42-2E00-481EA49F8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9C2FA-F106-1DDD-5DA9-C462108AC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DBE23-4FBA-41D5-9CA7-8986AE09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1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17CA-1691-3C7C-8AB9-86175AE57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A89EB-542C-B6C7-9DB2-6B715176B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6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05FDD1-66DB-F9B0-4C9A-78450E29D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305050"/>
            <a:ext cx="64008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8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5ECE44-DE67-B88B-C9B8-28F7E776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2490787"/>
            <a:ext cx="63436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4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C17F1F-11DF-86A0-3E66-E04169559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447925"/>
            <a:ext cx="57912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0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86E0FD-F87A-5D88-2F30-9EBEB791C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2462212"/>
            <a:ext cx="60293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3541BE-7219-BEDB-C621-1C683FE90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2566987"/>
            <a:ext cx="54102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1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0CB128-D2C9-D870-E67A-B155A5E5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462212"/>
            <a:ext cx="60864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0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FCD234-E1E8-747B-F52F-D7587806E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87" y="1271587"/>
            <a:ext cx="3095625" cy="4314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C533DF-FC7A-8CDA-5DC7-F9D0F6766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447675"/>
            <a:ext cx="93345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4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25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Murithi Rukangu</dc:creator>
  <cp:lastModifiedBy>Andrew Murithi Rukangu</cp:lastModifiedBy>
  <cp:revision>2</cp:revision>
  <dcterms:created xsi:type="dcterms:W3CDTF">2022-11-18T15:03:14Z</dcterms:created>
  <dcterms:modified xsi:type="dcterms:W3CDTF">2022-11-30T22:48:06Z</dcterms:modified>
</cp:coreProperties>
</file>