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FAF2-3FFD-3F8F-548D-28F83B73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82D3B-7F64-58BC-36F0-2ECC1370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1386-68E2-A0F2-FB00-3DD2679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E917-B8D5-4EF6-67E6-689350F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220B-A92D-347E-C759-83B84699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DA1-E37F-B641-033C-4888364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3DF3-4494-6F8C-6CDB-141C09D42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0A86-8C67-9782-BD52-557CBABE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CAEF-677F-7EAE-0331-5395185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9F90-4E86-9521-DB90-EAA959A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7E262-2A9F-FFDA-076F-F00CBC6A6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5DDB-C118-E280-8FE5-ECB2605B0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C994-B8AE-DB16-CB2A-A57F468B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37A6-71C3-C2E5-1D8C-D7F73E23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B6F8-DD33-44F5-88C6-207A8FBF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F5ED-71D6-E11F-F685-77E4CEE2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E642-D1FB-4D04-62C0-350C513B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C472C-C5A6-7493-2A7E-30F06C8D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8DD1-805F-85AC-4FB9-2308FF5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A85E-5E6A-DB52-520A-1DF4703A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9FE5-244F-338D-A452-993CDFC1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0147-0569-F6C6-09FB-4D529929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029E-4E19-B1CF-C258-94B49325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4669-21AB-92C9-5219-47D758CE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94D7-BF1A-DECE-3376-371E25DB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F7FA-7C2A-1FE8-AA68-F9BB59A3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9B3-32DE-B972-3992-7956CAA48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C8D8F-AF73-939B-0BAB-0086EC315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67273-3256-E057-3CAD-6D387065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A197-0BFF-FC4B-F01F-0A0E16E3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09FF-FE5F-B3FE-60C9-27CB3B1A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58A-1C82-A114-2789-8C5B315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1513-B4BE-25D1-828F-9BEE40C2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0412-45DC-39D5-C002-D7DACA7C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D022-F9D5-F8A2-5502-00B764A2B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A1A14-DC2B-D93A-34F9-D7018F6DB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CB001-780A-B296-7AF6-7321F9C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41D3D-BF2D-EF27-0B44-9CC27EED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4DA36-D014-B5F3-A422-56690EF4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EB8E-7875-A950-7C13-2CF9FE90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E02EE-0040-9DC2-BAD7-794088E1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C4F86-0892-76EF-28F4-88833CFC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69DD-90C2-F815-80DB-9A710551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D6809-FCBF-51F8-B54A-EC4C19B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175A3-72D2-DB32-A55C-C4460020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10EC9-2357-5AE6-FB71-DB06EB9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8735-A54E-EF9C-CBD6-C1D1CB4C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75AD-AB1A-ED29-67F5-54BB3B08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3EF9A-BD18-EB95-EA46-4C92A10A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DD00-D1B6-D674-FDE6-B97DCCF9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4AC6-C1F5-FEAD-9067-68B0DD27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A29C-33F1-247B-6DED-8289084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6753-D4EA-07A1-01A1-54C400E1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367E4-0F98-F49A-BACC-FF98632BD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A480C-89FF-6229-1004-4700E482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8867-782D-FDDC-5147-4A8300B6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AF45-F4C7-41AE-EBFB-C313B1FA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979B-DBB1-CF88-5A75-597BD78E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FD47-0DA8-3D9A-6E47-4602DD1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9F4E-9F26-EE5E-6627-365BB46C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214B-B6C9-F2D0-E685-26130AC0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4092-782A-E301-1F0F-660AD3F1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DAFD-6614-B829-4941-98C4877E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7F88-B2BF-077F-E4D3-464CA2A5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Blank</a:t>
            </a:r>
            <a:r>
              <a:rPr lang="ja-JP" altLang="en-US"/>
              <a:t> </a:t>
            </a:r>
            <a:r>
              <a:rPr lang="en-US" altLang="ja-JP"/>
              <a:t>v3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F5867-EB9B-2F89-3ACB-92F813391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Blank v3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v2</dc:title>
  <dc:creator>Ruka Sakurai</dc:creator>
  <cp:lastModifiedBy>Ruka Sakurai</cp:lastModifiedBy>
  <cp:revision>2</cp:revision>
  <dcterms:created xsi:type="dcterms:W3CDTF">2022-06-16T03:49:11Z</dcterms:created>
  <dcterms:modified xsi:type="dcterms:W3CDTF">2022-06-16T04:01:38Z</dcterms:modified>
</cp:coreProperties>
</file>