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29.xml"/>
  <Override ContentType="application/vnd.openxmlformats-officedocument.presentationml.slideLayout+xml" PartName="/ppt/slideLayouts/slideLayout29.xml"/>
  <Override ContentType="application/vnd.openxmlformats-officedocument.presentationml.slideLayout+xml" PartName="/ppt/slideLayouts/slideLayout137.xml"/>
  <Override ContentType="application/vnd.openxmlformats-officedocument.presentationml.slideLayout+xml" PartName="/ppt/slideLayouts/slideLayout120.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10.xml"/>
  <Override ContentType="application/vnd.openxmlformats-officedocument.presentationml.slideLayout+xml" PartName="/ppt/slideLayouts/slideLayout61.xml"/>
  <Override ContentType="application/vnd.openxmlformats-officedocument.presentationml.slideLayout+xml" PartName="/ppt/slideLayouts/slideLayout145.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119.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135.xml"/>
  <Override ContentType="application/vnd.openxmlformats-officedocument.presentationml.slideLayout+xml" PartName="/ppt/slideLayouts/slideLayout122.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147.xml"/>
  <Override ContentType="application/vnd.openxmlformats-officedocument.presentationml.slideLayout+xml" PartName="/ppt/slideLayouts/slideLayout117.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116.xml"/>
  <Override ContentType="application/vnd.openxmlformats-officedocument.presentationml.slideLayout+xml" PartName="/ppt/slideLayouts/slideLayout83.xml"/>
  <Override ContentType="application/vnd.openxmlformats-officedocument.presentationml.slideLayout+xml" PartName="/ppt/slideLayouts/slideLayout150.xml"/>
  <Override ContentType="application/vnd.openxmlformats-officedocument.presentationml.slideLayout+xml" PartName="/ppt/slideLayouts/slideLayout40.xml"/>
  <Override ContentType="application/vnd.openxmlformats-officedocument.presentationml.slideLayout+xml" PartName="/ppt/slideLayouts/slideLayout133.xml"/>
  <Override ContentType="application/vnd.openxmlformats-officedocument.presentationml.slideLayout+xml" PartName="/ppt/slideLayouts/slideLayout17.xml"/>
  <Override ContentType="application/vnd.openxmlformats-officedocument.presentationml.slideLayout+xml" PartName="/ppt/slideLayouts/slideLayout140.xml"/>
  <Override ContentType="application/vnd.openxmlformats-officedocument.presentationml.slideLayout+xml" PartName="/ppt/slideLayouts/slideLayout34.xml"/>
  <Override ContentType="application/vnd.openxmlformats-officedocument.presentationml.slideLayout+xml" PartName="/ppt/slideLayouts/slideLayout149.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12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127.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144.xml"/>
  <Override ContentType="application/vnd.openxmlformats-officedocument.presentationml.slideLayout+xml" PartName="/ppt/slideLayouts/slideLayout131.xml"/>
  <Override ContentType="application/vnd.openxmlformats-officedocument.presentationml.slideLayout+xml" PartName="/ppt/slideLayouts/slideLayout28.xml"/>
  <Override ContentType="application/vnd.openxmlformats-officedocument.presentationml.slideLayout+xml" PartName="/ppt/slideLayouts/slideLayout142.xml"/>
  <Override ContentType="application/vnd.openxmlformats-officedocument.presentationml.slideLayout+xml" PartName="/ppt/slideLayouts/slideLayout58.xml"/>
  <Override ContentType="application/vnd.openxmlformats-officedocument.presentationml.slideLayout+xml" PartName="/ppt/slideLayouts/slideLayout125.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138.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62.xml"/>
  <Override ContentType="application/vnd.openxmlformats-officedocument.presentationml.slideLayout+xml" PartName="/ppt/slideLayouts/slideLayout146.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128.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36.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118.xml"/>
  <Override ContentType="application/vnd.openxmlformats-officedocument.presentationml.slideLayout+xml" PartName="/ppt/slideLayouts/slideLayout148.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134.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121.xml"/>
  <Override ContentType="application/vnd.openxmlformats-officedocument.presentationml.slideLayout+xml" PartName="/ppt/slideLayouts/slideLayout14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124.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09.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115.xml"/>
  <Override ContentType="application/vnd.openxmlformats-officedocument.presentationml.slideLayout+xml" PartName="/ppt/slideLayouts/slideLayout82.xml"/>
  <Override ContentType="application/vnd.openxmlformats-officedocument.presentationml.slideLayout+xml" PartName="/ppt/slideLayouts/slideLayout132.xml"/>
  <Override ContentType="application/vnd.openxmlformats-officedocument.presentationml.slideLayout+xml" PartName="/ppt/slideLayouts/slideLayout100.xml"/>
  <Override ContentType="application/vnd.openxmlformats-officedocument.presentationml.slideLayout+xml" PartName="/ppt/slideLayouts/slideLayout130.xml"/>
  <Override ContentType="application/vnd.openxmlformats-officedocument.presentationml.slideLayout+xml" PartName="/ppt/slideLayouts/slideLayout143.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126.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39.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 id="2147483658" r:id="rId5"/>
    <p:sldMasterId id="2147483706" r:id="rId6"/>
    <p:sldMasterId id="214748375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Lst>
  <p:sldSz cy="5143500" cx="9144000"/>
  <p:notesSz cx="6858000" cy="9144000"/>
  <p:embeddedFontLst>
    <p:embeddedFont>
      <p:font typeface="Roboto"/>
      <p:regular r:id="rId21"/>
      <p:bold r:id="rId22"/>
      <p:italic r:id="rId23"/>
      <p:boldItalic r:id="rId24"/>
    </p:embeddedFont>
    <p:embeddedFont>
      <p:font typeface="Inter"/>
      <p:regular r:id="rId25"/>
      <p:bold r:id="rId26"/>
      <p:italic r:id="rId27"/>
      <p:boldItalic r:id="rId28"/>
    </p:embeddedFont>
    <p:embeddedFont>
      <p:font typeface="Open Sans"/>
      <p:regular r:id="rId29"/>
      <p:bold r:id="rId30"/>
      <p:italic r:id="rId31"/>
      <p:boldItalic r:id="rId32"/>
    </p:embeddedFont>
    <p:embeddedFont>
      <p:font typeface="Inter Black"/>
      <p:bold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08">
          <p15:clr>
            <a:srgbClr val="A4A3A4"/>
          </p15:clr>
        </p15:guide>
        <p15:guide id="2" pos="1968">
          <p15:clr>
            <a:srgbClr val="A4A3A4"/>
          </p15:clr>
        </p15:guide>
        <p15:guide id="3" orient="horz" pos="756">
          <p15:clr>
            <a:srgbClr val="A4A3A4"/>
          </p15:clr>
        </p15:guide>
        <p15:guide id="4" pos="1728">
          <p15:clr>
            <a:srgbClr val="A4A3A4"/>
          </p15:clr>
        </p15:guide>
        <p15:guide id="5" pos="2016">
          <p15:clr>
            <a:srgbClr val="A4A3A4"/>
          </p15:clr>
        </p15:guide>
        <p15:guide id="6" orient="horz" pos="2244">
          <p15:clr>
            <a:srgbClr val="A4A3A4"/>
          </p15:clr>
        </p15:guide>
        <p15:guide id="7" orient="horz" pos="948">
          <p15:clr>
            <a:srgbClr val="A4A3A4"/>
          </p15:clr>
        </p15:guide>
        <p15:guide id="8" pos="1872">
          <p15:clr>
            <a:srgbClr val="A4A3A4"/>
          </p15:clr>
        </p15:guide>
        <p15:guide id="9" pos="2544">
          <p15:clr>
            <a:srgbClr val="A4A3A4"/>
          </p15:clr>
        </p15:guide>
        <p15:guide id="10" orient="horz" pos="2100">
          <p15:clr>
            <a:srgbClr val="A4A3A4"/>
          </p15:clr>
        </p15:guide>
        <p15:guide id="11" orient="horz" pos="228">
          <p15:clr>
            <a:srgbClr val="A4A3A4"/>
          </p15:clr>
        </p15:guide>
        <p15:guide id="12" orient="horz" pos="2288">
          <p15:clr>
            <a:srgbClr val="A4A3A4"/>
          </p15:clr>
        </p15:guide>
        <p15:guide id="13" pos="1632">
          <p15:clr>
            <a:srgbClr val="A4A3A4"/>
          </p15:clr>
        </p15:guide>
        <p15:guide id="14" pos="1824">
          <p15:clr>
            <a:srgbClr val="A4A3A4"/>
          </p15:clr>
        </p15:guide>
      </p15:sldGuideLst>
    </p:ext>
    <p:ext uri="GoogleSlidesCustomDataVersion2">
      <go:slidesCustomData xmlns:go="http://customooxmlschemas.google.com/" r:id="rId35" roundtripDataSignature="AMtx7mij+sX502IPje7B7lUDgbnWEO9c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08" orient="horz"/>
        <p:guide pos="1968"/>
        <p:guide pos="756" orient="horz"/>
        <p:guide pos="1728"/>
        <p:guide pos="2016"/>
        <p:guide pos="2244" orient="horz"/>
        <p:guide pos="948" orient="horz"/>
        <p:guide pos="1872"/>
        <p:guide pos="2544"/>
        <p:guide pos="2100" orient="horz"/>
        <p:guide pos="228" orient="horz"/>
        <p:guide pos="2288" orient="horz"/>
        <p:guide pos="1632"/>
        <p:guide pos="1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font" Target="fonts/OpenSans-italic.fntdata"/><Relationship Id="rId30" Type="http://schemas.openxmlformats.org/officeDocument/2006/relationships/font" Target="fonts/OpenSans-bold.fntdata"/><Relationship Id="rId33" Type="http://schemas.openxmlformats.org/officeDocument/2006/relationships/font" Target="fonts/InterBlack-bold.fntdata"/><Relationship Id="rId32" Type="http://schemas.openxmlformats.org/officeDocument/2006/relationships/font" Target="fonts/OpenSans-boldItalic.fntdata"/><Relationship Id="rId35" Type="http://customschemas.google.com/relationships/presentationmetadata" Target="metadata"/><Relationship Id="rId34" Type="http://schemas.openxmlformats.org/officeDocument/2006/relationships/font" Target="fonts/InterBlack-boldItalic.fntdata"/><Relationship Id="rId20" Type="http://schemas.openxmlformats.org/officeDocument/2006/relationships/slide" Target="slides/slide12.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26" Type="http://schemas.openxmlformats.org/officeDocument/2006/relationships/font" Target="fonts/Inter-bold.fntdata"/><Relationship Id="rId25" Type="http://schemas.openxmlformats.org/officeDocument/2006/relationships/font" Target="fonts/Inter-regular.fntdata"/><Relationship Id="rId28" Type="http://schemas.openxmlformats.org/officeDocument/2006/relationships/font" Target="fonts/Inter-boldItalic.fntdata"/><Relationship Id="rId27" Type="http://schemas.openxmlformats.org/officeDocument/2006/relationships/font" Target="fonts/Inter-italic.fntdata"/><Relationship Id="rId29" Type="http://schemas.openxmlformats.org/officeDocument/2006/relationships/font" Target="fonts/OpenSans-regular.fnt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3117bc5d6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1" name="Google Shape;981;g3117bc5d69d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a:solidFill>
                  <a:srgbClr val="0D0D0D"/>
                </a:solidFill>
                <a:latin typeface="Arial"/>
                <a:ea typeface="Arial"/>
                <a:cs typeface="Arial"/>
                <a:sym typeface="Arial"/>
              </a:rPr>
              <a:t>Hello, everyone! My name is Rukayat Adedeji, and today I’m thrilled to present my 2024 KaggleX project: a </a:t>
            </a:r>
            <a:r>
              <a:rPr b="1" lang="en-US">
                <a:solidFill>
                  <a:srgbClr val="0D0D0D"/>
                </a:solidFill>
                <a:latin typeface="Arial"/>
                <a:ea typeface="Arial"/>
                <a:cs typeface="Arial"/>
                <a:sym typeface="Arial"/>
              </a:rPr>
              <a:t>Drug Interactions Chatbot</a:t>
            </a:r>
            <a:r>
              <a:rPr lang="en-US">
                <a:solidFill>
                  <a:srgbClr val="0D0D0D"/>
                </a:solidFill>
                <a:latin typeface="Arial"/>
                <a:ea typeface="Arial"/>
                <a:cs typeface="Arial"/>
                <a:sym typeface="Arial"/>
              </a:rPr>
              <a:t>. This chatbot is designed to help patients and healthcare professionals make better decisions about medication combinations. I’m excited to share how I developed it, the challenges I faced, and the impact it could have on healthcare.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g314ead0ee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7" name="Google Shape;1057;g314ead0ee38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0"/>
              </a:spcBef>
              <a:spcAft>
                <a:spcPts val="0"/>
              </a:spcAft>
              <a:buClr>
                <a:schemeClr val="dk1"/>
              </a:buClr>
              <a:buSzPts val="1100"/>
              <a:buFont typeface="Arial"/>
              <a:buNone/>
            </a:pPr>
            <a:r>
              <a:rPr lang="en-US">
                <a:solidFill>
                  <a:srgbClr val="0D0D0D"/>
                </a:solidFill>
                <a:latin typeface="Arial"/>
                <a:ea typeface="Arial"/>
                <a:cs typeface="Arial"/>
                <a:sym typeface="Arial"/>
              </a:rPr>
              <a:t>Now, onto the </a:t>
            </a:r>
            <a:r>
              <a:rPr b="1" lang="en-US">
                <a:solidFill>
                  <a:srgbClr val="0D0D0D"/>
                </a:solidFill>
                <a:latin typeface="Arial"/>
                <a:ea typeface="Arial"/>
                <a:cs typeface="Arial"/>
                <a:sym typeface="Arial"/>
              </a:rPr>
              <a:t>application and impact</a:t>
            </a:r>
            <a:r>
              <a:rPr lang="en-US">
                <a:solidFill>
                  <a:srgbClr val="0D0D0D"/>
                </a:solidFill>
                <a:latin typeface="Arial"/>
                <a:ea typeface="Arial"/>
                <a:cs typeface="Arial"/>
                <a:sym typeface="Arial"/>
              </a:rPr>
              <a:t> of this project. This chatbot has the potential to make drug information more accessible, supporting patients and providers alike. By identifying drug interactions in a conversational format, it encourages informed decision-making and makes medication guidance easily available.</a:t>
            </a:r>
            <a:endParaRPr>
              <a:solidFill>
                <a:srgbClr val="0D0D0D"/>
              </a:solidFill>
              <a:latin typeface="Arial"/>
              <a:ea typeface="Arial"/>
              <a:cs typeface="Arial"/>
              <a:sym typeface="Arial"/>
            </a:endParaRPr>
          </a:p>
          <a:p>
            <a:pPr indent="0" lvl="0" marL="457200" rtl="0" algn="l">
              <a:lnSpc>
                <a:spcPct val="115000"/>
              </a:lnSpc>
              <a:spcBef>
                <a:spcPts val="0"/>
              </a:spcBef>
              <a:spcAft>
                <a:spcPts val="0"/>
              </a:spcAft>
              <a:buSzPts val="1100"/>
              <a:buNone/>
            </a:pPr>
            <a:r>
              <a:rPr lang="en-US">
                <a:solidFill>
                  <a:srgbClr val="0D0D0D"/>
                </a:solidFill>
                <a:latin typeface="Arial"/>
                <a:ea typeface="Arial"/>
                <a:cs typeface="Arial"/>
                <a:sym typeface="Arial"/>
              </a:rPr>
              <a:t>In a clinical setting, it could </a:t>
            </a:r>
            <a:r>
              <a:rPr b="1" lang="en-US">
                <a:solidFill>
                  <a:srgbClr val="0D0D0D"/>
                </a:solidFill>
                <a:latin typeface="Arial"/>
                <a:ea typeface="Arial"/>
                <a:cs typeface="Arial"/>
                <a:sym typeface="Arial"/>
              </a:rPr>
              <a:t>enhance healthcare efficiency</a:t>
            </a:r>
            <a:r>
              <a:rPr lang="en-US">
                <a:solidFill>
                  <a:srgbClr val="0D0D0D"/>
                </a:solidFill>
                <a:latin typeface="Arial"/>
                <a:ea typeface="Arial"/>
                <a:cs typeface="Arial"/>
                <a:sym typeface="Arial"/>
              </a:rPr>
              <a:t> by reducing the time healthcare professionals spend on manual drug interaction checks. </a:t>
            </a:r>
            <a:endParaRPr>
              <a:solidFill>
                <a:srgbClr val="0D0D0D"/>
              </a:solidFill>
              <a:latin typeface="Arial"/>
              <a:ea typeface="Arial"/>
              <a:cs typeface="Arial"/>
              <a:sym typeface="Arial"/>
            </a:endParaRPr>
          </a:p>
          <a:p>
            <a:pPr indent="0" lvl="0" marL="457200" rtl="0" algn="l">
              <a:lnSpc>
                <a:spcPct val="115000"/>
              </a:lnSpc>
              <a:spcBef>
                <a:spcPts val="0"/>
              </a:spcBef>
              <a:spcAft>
                <a:spcPts val="0"/>
              </a:spcAft>
              <a:buSzPts val="1100"/>
              <a:buNone/>
            </a:pPr>
            <a:r>
              <a:rPr lang="en-US">
                <a:solidFill>
                  <a:srgbClr val="0D0D0D"/>
                </a:solidFill>
                <a:latin typeface="Arial"/>
                <a:ea typeface="Arial"/>
                <a:cs typeface="Arial"/>
                <a:sym typeface="Arial"/>
              </a:rPr>
              <a:t>The project also opens doors in </a:t>
            </a:r>
            <a:r>
              <a:rPr b="1" lang="en-US">
                <a:solidFill>
                  <a:srgbClr val="0D0D0D"/>
                </a:solidFill>
                <a:latin typeface="Arial"/>
                <a:ea typeface="Arial"/>
                <a:cs typeface="Arial"/>
                <a:sym typeface="Arial"/>
              </a:rPr>
              <a:t>precision medicine</a:t>
            </a:r>
            <a:r>
              <a:rPr lang="en-US">
                <a:solidFill>
                  <a:srgbClr val="0D0D0D"/>
                </a:solidFill>
                <a:latin typeface="Arial"/>
                <a:ea typeface="Arial"/>
                <a:cs typeface="Arial"/>
                <a:sym typeface="Arial"/>
              </a:rPr>
              <a:t>. By tailoring drug interaction advice to individual needs, we can provide even more personalized recommendations.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313ec591f7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4" name="Google Shape;1064;g313ec591f72_0_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0"/>
              </a:spcBef>
              <a:spcAft>
                <a:spcPts val="0"/>
              </a:spcAft>
              <a:buClr>
                <a:schemeClr val="dk1"/>
              </a:buClr>
              <a:buSzPts val="1100"/>
              <a:buFont typeface="Arial"/>
              <a:buNone/>
            </a:pPr>
            <a:r>
              <a:rPr lang="en-US">
                <a:solidFill>
                  <a:srgbClr val="0D0D0D"/>
                </a:solidFill>
                <a:latin typeface="Arial"/>
                <a:ea typeface="Arial"/>
                <a:cs typeface="Arial"/>
                <a:sym typeface="Arial"/>
              </a:rPr>
              <a:t>To conclude, I successfully developed a conversational chatbot that provides accurate drug interaction insights, helping empower both patients and healthcare providers. This project highlights the potential of large language models like Gemma in improving medication safety and healthcare decision-making.</a:t>
            </a:r>
            <a:endParaRPr>
              <a:solidFill>
                <a:srgbClr val="0D0D0D"/>
              </a:solidFill>
              <a:latin typeface="Arial"/>
              <a:ea typeface="Arial"/>
              <a:cs typeface="Arial"/>
              <a:sym typeface="Arial"/>
            </a:endParaRPr>
          </a:p>
          <a:p>
            <a:pPr indent="0" lvl="0" marL="457200" rtl="0" algn="l">
              <a:lnSpc>
                <a:spcPct val="115000"/>
              </a:lnSpc>
              <a:spcBef>
                <a:spcPts val="0"/>
              </a:spcBef>
              <a:spcAft>
                <a:spcPts val="0"/>
              </a:spcAft>
              <a:buSzPts val="1100"/>
              <a:buNone/>
            </a:pPr>
            <a:r>
              <a:rPr lang="en-US">
                <a:solidFill>
                  <a:srgbClr val="0D0D0D"/>
                </a:solidFill>
                <a:latin typeface="Arial"/>
                <a:ea typeface="Arial"/>
                <a:cs typeface="Arial"/>
                <a:sym typeface="Arial"/>
              </a:rPr>
              <a:t>As for </a:t>
            </a:r>
            <a:r>
              <a:rPr b="1" lang="en-US">
                <a:solidFill>
                  <a:srgbClr val="0D0D0D"/>
                </a:solidFill>
                <a:latin typeface="Arial"/>
                <a:ea typeface="Arial"/>
                <a:cs typeface="Arial"/>
                <a:sym typeface="Arial"/>
              </a:rPr>
              <a:t>future work</a:t>
            </a:r>
            <a:r>
              <a:rPr lang="en-US">
                <a:solidFill>
                  <a:srgbClr val="0D0D0D"/>
                </a:solidFill>
                <a:latin typeface="Arial"/>
                <a:ea typeface="Arial"/>
                <a:cs typeface="Arial"/>
                <a:sym typeface="Arial"/>
              </a:rPr>
              <a:t>, I plan to test the chatbot in real-world settings to gather feedback and make usability improvements. I’m also interested in exploring partnerships with healthcare systems for potential </a:t>
            </a:r>
            <a:r>
              <a:rPr b="1" lang="en-US">
                <a:solidFill>
                  <a:srgbClr val="0D0D0D"/>
                </a:solidFill>
                <a:latin typeface="Arial"/>
                <a:ea typeface="Arial"/>
                <a:cs typeface="Arial"/>
                <a:sym typeface="Arial"/>
              </a:rPr>
              <a:t>integration with Electronic Health Records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8" name="Shape 1068"/>
        <p:cNvGrpSpPr/>
        <p:nvPr/>
      </p:nvGrpSpPr>
      <p:grpSpPr>
        <a:xfrm>
          <a:off x="0" y="0"/>
          <a:ext cx="0" cy="0"/>
          <a:chOff x="0" y="0"/>
          <a:chExt cx="0" cy="0"/>
        </a:xfrm>
      </p:grpSpPr>
      <p:sp>
        <p:nvSpPr>
          <p:cNvPr id="1069" name="Google Shape;1069;g2f29bda4b0b_0_28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0" name="Google Shape;1070;g2f29bda4b0b_0_289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a:solidFill>
                  <a:srgbClr val="0D0D0D"/>
                </a:solidFill>
                <a:latin typeface="Arial"/>
                <a:ea typeface="Arial"/>
                <a:cs typeface="Arial"/>
                <a:sym typeface="Arial"/>
              </a:rPr>
              <a:t>Thank you all for listening! I’m excited about the future of this project and how it might continue to grow.</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2f29bda4b0b_0_9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8" name="Google Shape;988;g2f29bda4b0b_0_9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a:solidFill>
                  <a:srgbClr val="0D0D0D"/>
                </a:solidFill>
                <a:latin typeface="Arial"/>
                <a:ea typeface="Arial"/>
                <a:cs typeface="Arial"/>
                <a:sym typeface="Arial"/>
              </a:rPr>
              <a:t>A bit about myself – I have an educational background in Pharmacy and a strong interest in machine learning and AI. I currently work as a research assistant at a cancer care organization, where I support projects that focus on patient outcomes and treatment strategies. My ultimate goal is to pursue a PhD in Biomedical Informatics, specializing in creating AI-driven solutions to solve healthcare challenges. Projects like this chatbot are a step toward that goal.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g2f29bda4b0b_0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6" name="Google Shape;996;g2f29bda4b0b_0_129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0"/>
              </a:spcBef>
              <a:spcAft>
                <a:spcPts val="0"/>
              </a:spcAft>
              <a:buClr>
                <a:schemeClr val="dk1"/>
              </a:buClr>
              <a:buSzPts val="1100"/>
              <a:buFont typeface="Arial"/>
              <a:buNone/>
            </a:pPr>
            <a:r>
              <a:rPr lang="en-US">
                <a:solidFill>
                  <a:srgbClr val="0D0D0D"/>
                </a:solidFill>
                <a:latin typeface="Arial"/>
                <a:ea typeface="Arial"/>
                <a:cs typeface="Arial"/>
                <a:sym typeface="Arial"/>
              </a:rPr>
              <a:t>Let’s dive into the </a:t>
            </a:r>
            <a:r>
              <a:rPr b="1" lang="en-US">
                <a:solidFill>
                  <a:srgbClr val="0D0D0D"/>
                </a:solidFill>
                <a:latin typeface="Arial"/>
                <a:ea typeface="Arial"/>
                <a:cs typeface="Arial"/>
                <a:sym typeface="Arial"/>
              </a:rPr>
              <a:t>project itself</a:t>
            </a:r>
            <a:r>
              <a:rPr lang="en-US">
                <a:solidFill>
                  <a:srgbClr val="0D0D0D"/>
                </a:solidFill>
                <a:latin typeface="Arial"/>
                <a:ea typeface="Arial"/>
                <a:cs typeface="Arial"/>
                <a:sym typeface="Arial"/>
              </a:rPr>
              <a:t>. For this chatbot, I fine-tuned a </a:t>
            </a:r>
            <a:r>
              <a:rPr b="1" lang="en-US">
                <a:solidFill>
                  <a:srgbClr val="0D0D0D"/>
                </a:solidFill>
                <a:latin typeface="Arial"/>
                <a:ea typeface="Arial"/>
                <a:cs typeface="Arial"/>
                <a:sym typeface="Arial"/>
              </a:rPr>
              <a:t>gemma2_instruct model with 2b paramenters</a:t>
            </a:r>
            <a:r>
              <a:rPr lang="en-US">
                <a:solidFill>
                  <a:srgbClr val="0D0D0D"/>
                </a:solidFill>
                <a:latin typeface="Arial"/>
                <a:ea typeface="Arial"/>
                <a:cs typeface="Arial"/>
                <a:sym typeface="Arial"/>
              </a:rPr>
              <a:t> using a dataset of over </a:t>
            </a:r>
            <a:r>
              <a:rPr b="1" lang="en-US">
                <a:solidFill>
                  <a:srgbClr val="0D0D0D"/>
                </a:solidFill>
                <a:latin typeface="Arial"/>
                <a:ea typeface="Arial"/>
                <a:cs typeface="Arial"/>
                <a:sym typeface="Arial"/>
              </a:rPr>
              <a:t>2000 question-and-answer pairs</a:t>
            </a:r>
            <a:r>
              <a:rPr lang="en-US">
                <a:solidFill>
                  <a:srgbClr val="0D0D0D"/>
                </a:solidFill>
                <a:latin typeface="Arial"/>
                <a:ea typeface="Arial"/>
                <a:cs typeface="Arial"/>
                <a:sym typeface="Arial"/>
              </a:rPr>
              <a:t>. The goal was to create a conversational assistant that can guide users through potential drug interactions, helping them understand if a particular combination of drugs is beneficial or risky.</a:t>
            </a:r>
            <a:endParaRPr>
              <a:solidFill>
                <a:srgbClr val="0D0D0D"/>
              </a:solidFill>
              <a:latin typeface="Arial"/>
              <a:ea typeface="Arial"/>
              <a:cs typeface="Arial"/>
              <a:sym typeface="Arial"/>
            </a:endParaRPr>
          </a:p>
          <a:p>
            <a:pPr indent="0" lvl="0" marL="457200" rtl="0" algn="l">
              <a:lnSpc>
                <a:spcPct val="115000"/>
              </a:lnSpc>
              <a:spcBef>
                <a:spcPts val="0"/>
              </a:spcBef>
              <a:spcAft>
                <a:spcPts val="0"/>
              </a:spcAft>
              <a:buClr>
                <a:schemeClr val="dk1"/>
              </a:buClr>
              <a:buSzPts val="1100"/>
              <a:buFont typeface="Arial"/>
              <a:buNone/>
            </a:pPr>
            <a:r>
              <a:rPr lang="en-US">
                <a:solidFill>
                  <a:srgbClr val="0D0D0D"/>
                </a:solidFill>
                <a:latin typeface="Arial"/>
                <a:ea typeface="Arial"/>
                <a:cs typeface="Arial"/>
                <a:sym typeface="Arial"/>
              </a:rPr>
              <a:t>From a data science perspective, this project involved several key techniques. I fine-tuned the model using transfer learning on Google’s Gemma model, which allows it to provide responses specific to drug interactions. Additionally, I used RAG, which helps the chatbot fetch external context to enhance its responses. Finally, I integrated memory techniques so the chatbot can recall previous interactions, making the conversation feel more natural and continuous.</a:t>
            </a:r>
            <a:endParaRPr>
              <a:solidFill>
                <a:srgbClr val="0D0D0D"/>
              </a:solidFill>
              <a:latin typeface="Arial"/>
              <a:ea typeface="Arial"/>
              <a:cs typeface="Arial"/>
              <a:sym typeface="Arial"/>
            </a:endParaRPr>
          </a:p>
          <a:p>
            <a:pPr indent="0" lvl="0" marL="457200" rtl="0" algn="l">
              <a:lnSpc>
                <a:spcPct val="115000"/>
              </a:lnSpc>
              <a:spcBef>
                <a:spcPts val="0"/>
              </a:spcBef>
              <a:spcAft>
                <a:spcPts val="0"/>
              </a:spcAft>
              <a:buClr>
                <a:schemeClr val="dk1"/>
              </a:buClr>
              <a:buSzPts val="1100"/>
              <a:buFont typeface="Arial"/>
              <a:buNone/>
            </a:pPr>
            <a:r>
              <a:rPr lang="en-US">
                <a:solidFill>
                  <a:srgbClr val="0D0D0D"/>
                </a:solidFill>
                <a:latin typeface="Arial"/>
                <a:ea typeface="Arial"/>
                <a:cs typeface="Arial"/>
                <a:sym typeface="Arial"/>
              </a:rPr>
              <a:t>Working on this project gave me a chance to deepen my understanding of advanced techniques. I learned how to use </a:t>
            </a:r>
            <a:r>
              <a:rPr b="1" lang="en-US">
                <a:solidFill>
                  <a:srgbClr val="0D0D0D"/>
                </a:solidFill>
                <a:latin typeface="Arial"/>
                <a:ea typeface="Arial"/>
                <a:cs typeface="Arial"/>
                <a:sym typeface="Arial"/>
              </a:rPr>
              <a:t>Low-Rank Adaptation </a:t>
            </a:r>
            <a:r>
              <a:rPr lang="en-US">
                <a:solidFill>
                  <a:srgbClr val="0D0D0D"/>
                </a:solidFill>
                <a:latin typeface="Arial"/>
                <a:ea typeface="Arial"/>
                <a:cs typeface="Arial"/>
                <a:sym typeface="Arial"/>
              </a:rPr>
              <a:t>for efficient fine-tuning. I also gained hands-on experience with RAG, improving the chatbot’s ability to access relevant information in real time. And designing memory mechanisms helped me understand how to keep interactions cohesive.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g2f29bda4b0b_0_1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3" name="Google Shape;1003;g2f29bda4b0b_0_16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a:solidFill>
                  <a:srgbClr val="0D0D0D"/>
                </a:solidFill>
                <a:latin typeface="Arial"/>
                <a:ea typeface="Arial"/>
                <a:cs typeface="Arial"/>
                <a:sym typeface="Arial"/>
              </a:rPr>
              <a:t>Here’s a comparison showing the model’s responses before and after fine-tuning. You can see how much more accurate and relevant its responses are after training with domain-specific data. Fine-tuning the model improved its ability to handle complex drug interaction queries, which is essential in healthcare applications.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g2f29bda4b0b_0_1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8" name="Google Shape;1018;g2f29bda4b0b_0_16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0"/>
              </a:spcBef>
              <a:spcAft>
                <a:spcPts val="0"/>
              </a:spcAft>
              <a:buClr>
                <a:schemeClr val="dk1"/>
              </a:buClr>
              <a:buSzPts val="1100"/>
              <a:buFont typeface="Arial"/>
              <a:buNone/>
            </a:pPr>
            <a:r>
              <a:rPr lang="en-US">
                <a:solidFill>
                  <a:srgbClr val="0D0D0D"/>
                </a:solidFill>
                <a:latin typeface="Arial"/>
                <a:ea typeface="Arial"/>
                <a:cs typeface="Arial"/>
                <a:sym typeface="Arial"/>
              </a:rPr>
              <a:t>There were, of course, some </a:t>
            </a:r>
            <a:r>
              <a:rPr b="1" lang="en-US">
                <a:solidFill>
                  <a:srgbClr val="0D0D0D"/>
                </a:solidFill>
                <a:latin typeface="Arial"/>
                <a:ea typeface="Arial"/>
                <a:cs typeface="Arial"/>
                <a:sym typeface="Arial"/>
              </a:rPr>
              <a:t>challenges</a:t>
            </a:r>
            <a:r>
              <a:rPr lang="en-US">
                <a:solidFill>
                  <a:srgbClr val="0D0D0D"/>
                </a:solidFill>
                <a:latin typeface="Arial"/>
                <a:ea typeface="Arial"/>
                <a:cs typeface="Arial"/>
                <a:sym typeface="Arial"/>
              </a:rPr>
              <a:t> along the way. First, </a:t>
            </a:r>
            <a:r>
              <a:rPr b="1" lang="en-US">
                <a:solidFill>
                  <a:srgbClr val="0D0D0D"/>
                </a:solidFill>
                <a:latin typeface="Arial"/>
                <a:ea typeface="Arial"/>
                <a:cs typeface="Arial"/>
                <a:sym typeface="Arial"/>
              </a:rPr>
              <a:t>fine-tuning with limited domain data</a:t>
            </a:r>
            <a:r>
              <a:rPr lang="en-US">
                <a:solidFill>
                  <a:srgbClr val="0D0D0D"/>
                </a:solidFill>
                <a:latin typeface="Arial"/>
                <a:ea typeface="Arial"/>
                <a:cs typeface="Arial"/>
                <a:sym typeface="Arial"/>
              </a:rPr>
              <a:t> was difficult. Adapting a general language model, like gemma to understand nuanced drug interactions required careful data selection and tuning. I also faced data availability issues, especially with less common drug combinations that don’t often appear in standard datasets.</a:t>
            </a:r>
            <a:endParaRPr>
              <a:solidFill>
                <a:srgbClr val="0D0D0D"/>
              </a:solidFill>
              <a:latin typeface="Arial"/>
              <a:ea typeface="Arial"/>
              <a:cs typeface="Arial"/>
              <a:sym typeface="Arial"/>
            </a:endParaRPr>
          </a:p>
          <a:p>
            <a:pPr indent="0" lvl="0" marL="457200" rtl="0" algn="l">
              <a:lnSpc>
                <a:spcPct val="115000"/>
              </a:lnSpc>
              <a:spcBef>
                <a:spcPts val="0"/>
              </a:spcBef>
              <a:spcAft>
                <a:spcPts val="0"/>
              </a:spcAft>
              <a:buClr>
                <a:schemeClr val="dk1"/>
              </a:buClr>
              <a:buSzPts val="1100"/>
              <a:buFont typeface="Arial"/>
              <a:buNone/>
            </a:pPr>
            <a:r>
              <a:rPr lang="en-US">
                <a:solidFill>
                  <a:srgbClr val="0D0D0D"/>
                </a:solidFill>
                <a:latin typeface="Arial"/>
                <a:ea typeface="Arial"/>
                <a:cs typeface="Arial"/>
                <a:sym typeface="Arial"/>
              </a:rPr>
              <a:t>Another challenge was </a:t>
            </a:r>
            <a:r>
              <a:rPr b="1" lang="en-US">
                <a:solidFill>
                  <a:srgbClr val="0D0D0D"/>
                </a:solidFill>
                <a:latin typeface="Arial"/>
                <a:ea typeface="Arial"/>
                <a:cs typeface="Arial"/>
                <a:sym typeface="Arial"/>
              </a:rPr>
              <a:t>maintaining conversational relevance and accuracy</a:t>
            </a:r>
            <a:r>
              <a:rPr lang="en-US">
                <a:solidFill>
                  <a:srgbClr val="0D0D0D"/>
                </a:solidFill>
                <a:latin typeface="Arial"/>
                <a:ea typeface="Arial"/>
                <a:cs typeface="Arial"/>
                <a:sym typeface="Arial"/>
              </a:rPr>
              <a:t>. Ensuring that the chatbot’s responses were precise, professional, yet easy to understand required multiple iterations of testing and fine-tuning.</a:t>
            </a:r>
            <a:endParaRPr>
              <a:solidFill>
                <a:srgbClr val="0D0D0D"/>
              </a:solidFill>
              <a:latin typeface="Arial"/>
              <a:ea typeface="Arial"/>
              <a:cs typeface="Arial"/>
              <a:sym typeface="Arial"/>
            </a:endParaRPr>
          </a:p>
          <a:p>
            <a:pPr indent="0" lvl="0" marL="457200" rtl="0" algn="l">
              <a:lnSpc>
                <a:spcPct val="115000"/>
              </a:lnSpc>
              <a:spcBef>
                <a:spcPts val="0"/>
              </a:spcBef>
              <a:spcAft>
                <a:spcPts val="0"/>
              </a:spcAft>
              <a:buSzPts val="1100"/>
              <a:buNone/>
            </a:pPr>
            <a:r>
              <a:rPr lang="en-US">
                <a:solidFill>
                  <a:srgbClr val="0D0D0D"/>
                </a:solidFill>
                <a:latin typeface="Arial"/>
                <a:ea typeface="Arial"/>
                <a:cs typeface="Arial"/>
                <a:sym typeface="Arial"/>
              </a:rPr>
              <a:t>Lastly, </a:t>
            </a:r>
            <a:r>
              <a:rPr b="1" lang="en-US">
                <a:solidFill>
                  <a:srgbClr val="0D0D0D"/>
                </a:solidFill>
                <a:latin typeface="Arial"/>
                <a:ea typeface="Arial"/>
                <a:cs typeface="Arial"/>
                <a:sym typeface="Arial"/>
              </a:rPr>
              <a:t>integrating RAG</a:t>
            </a:r>
            <a:r>
              <a:rPr lang="en-US">
                <a:solidFill>
                  <a:srgbClr val="0D0D0D"/>
                </a:solidFill>
                <a:latin typeface="Arial"/>
                <a:ea typeface="Arial"/>
                <a:cs typeface="Arial"/>
                <a:sym typeface="Arial"/>
              </a:rPr>
              <a:t> for retrieving additional information presented a balancing act between accuracy and response time. I had to ensure that the chatbot provided relevant context without overwhelming the user or slowing down the conversation.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g2f29bda4b0b_0_1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5" name="Google Shape;1025;g2f29bda4b0b_0_16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solidFill>
                  <a:srgbClr val="0D0D0D"/>
                </a:solidFill>
                <a:latin typeface="Arial"/>
                <a:ea typeface="Arial"/>
                <a:cs typeface="Arial"/>
                <a:sym typeface="Arial"/>
              </a:rPr>
              <a:t>Here are a screenshot of the chatbot in action. In this app interface, you can see how the model responds to the question. The answer is focused and direct</a:t>
            </a:r>
            <a:endParaRPr>
              <a:solidFill>
                <a:srgbClr val="0D0D0D"/>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313ec591f7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2" name="Google Shape;1032;g313ec591f72_0_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a:solidFill>
                  <a:srgbClr val="0D0D0D"/>
                </a:solidFill>
                <a:latin typeface="Arial"/>
                <a:ea typeface="Arial"/>
                <a:cs typeface="Arial"/>
                <a:sym typeface="Arial"/>
              </a:rPr>
              <a:t>Here, I tested the model's </a:t>
            </a:r>
            <a:r>
              <a:rPr b="1" lang="en-US">
                <a:solidFill>
                  <a:srgbClr val="0D0D0D"/>
                </a:solidFill>
                <a:latin typeface="Arial"/>
                <a:ea typeface="Arial"/>
                <a:cs typeface="Arial"/>
                <a:sym typeface="Arial"/>
              </a:rPr>
              <a:t>memory retention</a:t>
            </a:r>
            <a:r>
              <a:rPr lang="en-US">
                <a:solidFill>
                  <a:srgbClr val="0D0D0D"/>
                </a:solidFill>
                <a:latin typeface="Arial"/>
                <a:ea typeface="Arial"/>
                <a:cs typeface="Arial"/>
                <a:sym typeface="Arial"/>
              </a:rPr>
              <a:t> by asking it to recall our last topic, and it’s able to do so accurately, which is crucial for creating a seamless user experience.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g313ec591f7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2" name="Google Shape;1042;g313ec591f72_0_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solidFill>
                  <a:srgbClr val="0D0D0D"/>
                </a:solidFill>
                <a:latin typeface="Arial"/>
                <a:ea typeface="Arial"/>
                <a:cs typeface="Arial"/>
                <a:sym typeface="Arial"/>
              </a:rPr>
              <a:t>Another screenshot of the model in use.</a:t>
            </a:r>
            <a:endParaRPr>
              <a:solidFill>
                <a:srgbClr val="0D0D0D"/>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g313ec591f7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0" name="Google Shape;1050;g313ec591f72_0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0"/>
              </a:spcBef>
              <a:spcAft>
                <a:spcPts val="0"/>
              </a:spcAft>
              <a:buSzPts val="1100"/>
              <a:buNone/>
            </a:pPr>
            <a:r>
              <a:rPr lang="en-US">
                <a:solidFill>
                  <a:srgbClr val="0D0D0D"/>
                </a:solidFill>
                <a:latin typeface="Arial"/>
                <a:ea typeface="Arial"/>
                <a:cs typeface="Arial"/>
                <a:sym typeface="Arial"/>
              </a:rPr>
              <a:t>Here are the links to the project codes if </a:t>
            </a:r>
            <a:r>
              <a:rPr lang="en-US">
                <a:solidFill>
                  <a:srgbClr val="0D0D0D"/>
                </a:solidFill>
                <a:latin typeface="Arial"/>
                <a:ea typeface="Arial"/>
                <a:cs typeface="Arial"/>
                <a:sym typeface="Arial"/>
              </a:rPr>
              <a:t>you'd</a:t>
            </a:r>
            <a:r>
              <a:rPr lang="en-US">
                <a:solidFill>
                  <a:srgbClr val="0D0D0D"/>
                </a:solidFill>
                <a:latin typeface="Arial"/>
                <a:ea typeface="Arial"/>
                <a:cs typeface="Arial"/>
                <a:sym typeface="Arial"/>
              </a:rPr>
              <a:t> like to check it out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5.png"/><Relationship Id="rId3" Type="http://schemas.openxmlformats.org/officeDocument/2006/relationships/image" Target="../media/image6.png"/></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4.png"/><Relationship Id="rId3" Type="http://schemas.openxmlformats.org/officeDocument/2006/relationships/image" Target="../media/image10.png"/></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5.png"/></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0.png"/><Relationship Id="rId3"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4.png"/></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9.png"/></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9.png"/></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0.png"/><Relationship Id="rId3" Type="http://schemas.openxmlformats.org/officeDocument/2006/relationships/image" Target="../media/image8.png"/></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3.png"/><Relationship Id="rId3" Type="http://schemas.openxmlformats.org/officeDocument/2006/relationships/image" Target="../media/image8.png"/></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1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 Id="rId3"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 Id="rId3" Type="http://schemas.openxmlformats.org/officeDocument/2006/relationships/image" Target="../media/image10.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image" Target="../media/image8.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image" Target="../media/image8.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8.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5.png"/><Relationship Id="rId3" Type="http://schemas.openxmlformats.org/officeDocument/2006/relationships/image" Target="../media/image6.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png"/><Relationship Id="rId3" Type="http://schemas.openxmlformats.org/officeDocument/2006/relationships/image" Target="../media/image10.png"/></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5.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 Id="rId3" Type="http://schemas.openxmlformats.org/officeDocument/2006/relationships/image" Target="../media/image8.png"/></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png"/></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2.png"/><Relationship Id="rId4" Type="http://schemas.openxmlformats.org/officeDocument/2006/relationships/image" Target="../media/image1.png"/></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png"/></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 Id="rId3" Type="http://schemas.openxmlformats.org/officeDocument/2006/relationships/image" Target="../media/image8.png"/></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png"/><Relationship Id="rId3"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1" name="Shape 11"/>
        <p:cNvGrpSpPr/>
        <p:nvPr/>
      </p:nvGrpSpPr>
      <p:grpSpPr>
        <a:xfrm>
          <a:off x="0" y="0"/>
          <a:ext cx="0" cy="0"/>
          <a:chOff x="0" y="0"/>
          <a:chExt cx="0" cy="0"/>
        </a:xfrm>
      </p:grpSpPr>
      <p:sp>
        <p:nvSpPr>
          <p:cNvPr id="12" name="Google Shape;12;p13"/>
          <p:cNvSpPr txBox="1"/>
          <p:nvPr/>
        </p:nvSpPr>
        <p:spPr>
          <a:xfrm>
            <a:off x="3733800" y="4794706"/>
            <a:ext cx="2082019"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929292"/>
                </a:solidFill>
                <a:latin typeface="Inter"/>
                <a:ea typeface="Inter"/>
                <a:cs typeface="Inter"/>
                <a:sym typeface="Inter"/>
              </a:rPr>
              <a:t>Kaggle BIPOC Program Final Showcase</a:t>
            </a:r>
            <a:endParaRPr b="0" i="0" sz="800" u="none" cap="none" strike="noStrike">
              <a:solidFill>
                <a:srgbClr val="929292"/>
              </a:solidFill>
              <a:latin typeface="Inter"/>
              <a:ea typeface="Inter"/>
              <a:cs typeface="Inter"/>
              <a:sym typeface="Inter"/>
            </a:endParaRPr>
          </a:p>
        </p:txBody>
      </p:sp>
      <p:sp>
        <p:nvSpPr>
          <p:cNvPr id="13" name="Google Shape;13;p13"/>
          <p:cNvSpPr txBox="1"/>
          <p:nvPr>
            <p:ph idx="12" type="sldNum"/>
          </p:nvPr>
        </p:nvSpPr>
        <p:spPr>
          <a:xfrm>
            <a:off x="6934200" y="4794706"/>
            <a:ext cx="2057400" cy="274637"/>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Cover Slide">
  <p:cSld name="CUSTOM">
    <p:spTree>
      <p:nvGrpSpPr>
        <p:cNvPr id="66" name="Shape 66"/>
        <p:cNvGrpSpPr/>
        <p:nvPr/>
      </p:nvGrpSpPr>
      <p:grpSpPr>
        <a:xfrm>
          <a:off x="0" y="0"/>
          <a:ext cx="0" cy="0"/>
          <a:chOff x="0" y="0"/>
          <a:chExt cx="0" cy="0"/>
        </a:xfrm>
      </p:grpSpPr>
      <p:sp>
        <p:nvSpPr>
          <p:cNvPr id="67" name="Google Shape;67;g2f29bda4b0b_0_346"/>
          <p:cNvSpPr/>
          <p:nvPr/>
        </p:nvSpPr>
        <p:spPr>
          <a:xfrm>
            <a:off x="25" y="4714700"/>
            <a:ext cx="9144000" cy="428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g2f29bda4b0b_0_346"/>
          <p:cNvSpPr txBox="1"/>
          <p:nvPr>
            <p:ph type="title"/>
          </p:nvPr>
        </p:nvSpPr>
        <p:spPr>
          <a:xfrm>
            <a:off x="274325" y="1522575"/>
            <a:ext cx="5718900" cy="1395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69" name="Google Shape;69;g2f29bda4b0b_0_346"/>
          <p:cNvSpPr txBox="1"/>
          <p:nvPr>
            <p:ph idx="1" type="subTitle"/>
          </p:nvPr>
        </p:nvSpPr>
        <p:spPr>
          <a:xfrm>
            <a:off x="274325" y="2910850"/>
            <a:ext cx="5718900" cy="619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sz="1200">
                <a:solidFill>
                  <a:schemeClr val="dk2"/>
                </a:solidFill>
              </a:defRPr>
            </a:lvl1pPr>
            <a:lvl2pPr lvl="1" algn="l">
              <a:lnSpc>
                <a:spcPct val="115000"/>
              </a:lnSpc>
              <a:spcBef>
                <a:spcPts val="0"/>
              </a:spcBef>
              <a:spcAft>
                <a:spcPts val="0"/>
              </a:spcAft>
              <a:buClr>
                <a:srgbClr val="666666"/>
              </a:buClr>
              <a:buSzPts val="1200"/>
              <a:buNone/>
              <a:defRPr sz="1200">
                <a:solidFill>
                  <a:srgbClr val="666666"/>
                </a:solidFill>
              </a:defRPr>
            </a:lvl2pPr>
            <a:lvl3pPr lvl="2" algn="l">
              <a:lnSpc>
                <a:spcPct val="115000"/>
              </a:lnSpc>
              <a:spcBef>
                <a:spcPts val="0"/>
              </a:spcBef>
              <a:spcAft>
                <a:spcPts val="0"/>
              </a:spcAft>
              <a:buClr>
                <a:srgbClr val="666666"/>
              </a:buClr>
              <a:buSzPts val="1200"/>
              <a:buNone/>
              <a:defRPr sz="1200">
                <a:solidFill>
                  <a:srgbClr val="666666"/>
                </a:solidFill>
              </a:defRPr>
            </a:lvl3pPr>
            <a:lvl4pPr lvl="3" algn="l">
              <a:lnSpc>
                <a:spcPct val="115000"/>
              </a:lnSpc>
              <a:spcBef>
                <a:spcPts val="0"/>
              </a:spcBef>
              <a:spcAft>
                <a:spcPts val="0"/>
              </a:spcAft>
              <a:buClr>
                <a:srgbClr val="666666"/>
              </a:buClr>
              <a:buSzPts val="1200"/>
              <a:buNone/>
              <a:defRPr sz="1200">
                <a:solidFill>
                  <a:srgbClr val="666666"/>
                </a:solidFill>
              </a:defRPr>
            </a:lvl4pPr>
            <a:lvl5pPr lvl="4" algn="l">
              <a:lnSpc>
                <a:spcPct val="115000"/>
              </a:lnSpc>
              <a:spcBef>
                <a:spcPts val="0"/>
              </a:spcBef>
              <a:spcAft>
                <a:spcPts val="0"/>
              </a:spcAft>
              <a:buClr>
                <a:srgbClr val="666666"/>
              </a:buClr>
              <a:buSzPts val="1200"/>
              <a:buNone/>
              <a:defRPr sz="1200">
                <a:solidFill>
                  <a:srgbClr val="666666"/>
                </a:solidFill>
              </a:defRPr>
            </a:lvl5pPr>
            <a:lvl6pPr lvl="5" algn="l">
              <a:lnSpc>
                <a:spcPct val="115000"/>
              </a:lnSpc>
              <a:spcBef>
                <a:spcPts val="0"/>
              </a:spcBef>
              <a:spcAft>
                <a:spcPts val="0"/>
              </a:spcAft>
              <a:buClr>
                <a:srgbClr val="666666"/>
              </a:buClr>
              <a:buSzPts val="1200"/>
              <a:buNone/>
              <a:defRPr sz="1200">
                <a:solidFill>
                  <a:srgbClr val="666666"/>
                </a:solidFill>
              </a:defRPr>
            </a:lvl6pPr>
            <a:lvl7pPr lvl="6" algn="l">
              <a:lnSpc>
                <a:spcPct val="115000"/>
              </a:lnSpc>
              <a:spcBef>
                <a:spcPts val="0"/>
              </a:spcBef>
              <a:spcAft>
                <a:spcPts val="0"/>
              </a:spcAft>
              <a:buClr>
                <a:srgbClr val="666666"/>
              </a:buClr>
              <a:buSzPts val="1200"/>
              <a:buNone/>
              <a:defRPr sz="1200">
                <a:solidFill>
                  <a:srgbClr val="666666"/>
                </a:solidFill>
              </a:defRPr>
            </a:lvl7pPr>
            <a:lvl8pPr lvl="7" algn="l">
              <a:lnSpc>
                <a:spcPct val="115000"/>
              </a:lnSpc>
              <a:spcBef>
                <a:spcPts val="0"/>
              </a:spcBef>
              <a:spcAft>
                <a:spcPts val="0"/>
              </a:spcAft>
              <a:buClr>
                <a:srgbClr val="666666"/>
              </a:buClr>
              <a:buSzPts val="1200"/>
              <a:buNone/>
              <a:defRPr sz="1200">
                <a:solidFill>
                  <a:srgbClr val="666666"/>
                </a:solidFill>
              </a:defRPr>
            </a:lvl8pPr>
            <a:lvl9pPr lvl="8" algn="l">
              <a:lnSpc>
                <a:spcPct val="115000"/>
              </a:lnSpc>
              <a:spcBef>
                <a:spcPts val="0"/>
              </a:spcBef>
              <a:spcAft>
                <a:spcPts val="0"/>
              </a:spcAft>
              <a:buClr>
                <a:srgbClr val="666666"/>
              </a:buClr>
              <a:buSzPts val="1200"/>
              <a:buNone/>
              <a:defRPr sz="1200">
                <a:solidFill>
                  <a:srgbClr val="666666"/>
                </a:solidFill>
              </a:defRPr>
            </a:lvl9pPr>
          </a:lstStyle>
          <a:p/>
        </p:txBody>
      </p:sp>
      <p:pic>
        <p:nvPicPr>
          <p:cNvPr id="70" name="Google Shape;70;g2f29bda4b0b_0_346"/>
          <p:cNvPicPr preferRelativeResize="0"/>
          <p:nvPr/>
        </p:nvPicPr>
        <p:blipFill rotWithShape="1">
          <a:blip r:embed="rId2">
            <a:alphaModFix/>
          </a:blip>
          <a:srcRect b="0" l="40685" r="24351" t="0"/>
          <a:stretch/>
        </p:blipFill>
        <p:spPr>
          <a:xfrm>
            <a:off x="5945826" y="0"/>
            <a:ext cx="3198181" cy="5143498"/>
          </a:xfrm>
          <a:prstGeom prst="rect">
            <a:avLst/>
          </a:prstGeom>
          <a:noFill/>
          <a:ln>
            <a:noFill/>
          </a:ln>
        </p:spPr>
      </p:pic>
      <p:pic>
        <p:nvPicPr>
          <p:cNvPr id="71" name="Google Shape;71;g2f29bda4b0b_0_346"/>
          <p:cNvPicPr preferRelativeResize="0"/>
          <p:nvPr/>
        </p:nvPicPr>
        <p:blipFill rotWithShape="1">
          <a:blip r:embed="rId3">
            <a:alphaModFix/>
          </a:blip>
          <a:srcRect b="0" l="0" r="0" t="0"/>
          <a:stretch/>
        </p:blipFill>
        <p:spPr>
          <a:xfrm>
            <a:off x="370576" y="4714698"/>
            <a:ext cx="658900" cy="193075"/>
          </a:xfrm>
          <a:prstGeom prst="rect">
            <a:avLst/>
          </a:prstGeom>
          <a:noFill/>
          <a:ln>
            <a:noFill/>
          </a:ln>
        </p:spPr>
      </p:pic>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2 Title Blank">
  <p:cSld name="CUSTOM_12_2_1">
    <p:spTree>
      <p:nvGrpSpPr>
        <p:cNvPr id="662" name="Shape 662"/>
        <p:cNvGrpSpPr/>
        <p:nvPr/>
      </p:nvGrpSpPr>
      <p:grpSpPr>
        <a:xfrm>
          <a:off x="0" y="0"/>
          <a:ext cx="0" cy="0"/>
          <a:chOff x="0" y="0"/>
          <a:chExt cx="0" cy="0"/>
        </a:xfrm>
      </p:grpSpPr>
      <p:sp>
        <p:nvSpPr>
          <p:cNvPr id="663" name="Google Shape;663;g2f29bda4b0b_0_1287"/>
          <p:cNvSpPr/>
          <p:nvPr/>
        </p:nvSpPr>
        <p:spPr>
          <a:xfrm>
            <a:off x="339375" y="4606575"/>
            <a:ext cx="8653800" cy="439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g2f29bda4b0b_0_1287"/>
          <p:cNvSpPr txBox="1"/>
          <p:nvPr>
            <p:ph type="title"/>
          </p:nvPr>
        </p:nvSpPr>
        <p:spPr>
          <a:xfrm>
            <a:off x="274325" y="274325"/>
            <a:ext cx="8584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3 Title Blank Large">
  <p:cSld name="CUSTOM_12_2_1_1">
    <p:spTree>
      <p:nvGrpSpPr>
        <p:cNvPr id="665" name="Shape 665"/>
        <p:cNvGrpSpPr/>
        <p:nvPr/>
      </p:nvGrpSpPr>
      <p:grpSpPr>
        <a:xfrm>
          <a:off x="0" y="0"/>
          <a:ext cx="0" cy="0"/>
          <a:chOff x="0" y="0"/>
          <a:chExt cx="0" cy="0"/>
        </a:xfrm>
      </p:grpSpPr>
      <p:sp>
        <p:nvSpPr>
          <p:cNvPr id="666" name="Google Shape;666;g2f29bda4b0b_0_1290"/>
          <p:cNvSpPr txBox="1"/>
          <p:nvPr>
            <p:ph type="title"/>
          </p:nvPr>
        </p:nvSpPr>
        <p:spPr>
          <a:xfrm>
            <a:off x="274325" y="274325"/>
            <a:ext cx="8584800" cy="448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500"/>
              <a:buNone/>
              <a:defRPr sz="6500"/>
            </a:lvl1pPr>
            <a:lvl2pPr lvl="1" algn="ctr">
              <a:lnSpc>
                <a:spcPct val="100000"/>
              </a:lnSpc>
              <a:spcBef>
                <a:spcPts val="0"/>
              </a:spcBef>
              <a:spcAft>
                <a:spcPts val="0"/>
              </a:spcAft>
              <a:buSzPts val="6700"/>
              <a:buNone/>
              <a:defRPr sz="6700"/>
            </a:lvl2pPr>
            <a:lvl3pPr lvl="2" algn="ctr">
              <a:lnSpc>
                <a:spcPct val="100000"/>
              </a:lnSpc>
              <a:spcBef>
                <a:spcPts val="0"/>
              </a:spcBef>
              <a:spcAft>
                <a:spcPts val="0"/>
              </a:spcAft>
              <a:buSzPts val="6700"/>
              <a:buNone/>
              <a:defRPr sz="6700"/>
            </a:lvl3pPr>
            <a:lvl4pPr lvl="3" algn="ctr">
              <a:lnSpc>
                <a:spcPct val="100000"/>
              </a:lnSpc>
              <a:spcBef>
                <a:spcPts val="0"/>
              </a:spcBef>
              <a:spcAft>
                <a:spcPts val="0"/>
              </a:spcAft>
              <a:buSzPts val="6700"/>
              <a:buNone/>
              <a:defRPr sz="6700"/>
            </a:lvl4pPr>
            <a:lvl5pPr lvl="4" algn="ctr">
              <a:lnSpc>
                <a:spcPct val="100000"/>
              </a:lnSpc>
              <a:spcBef>
                <a:spcPts val="0"/>
              </a:spcBef>
              <a:spcAft>
                <a:spcPts val="0"/>
              </a:spcAft>
              <a:buSzPts val="6700"/>
              <a:buNone/>
              <a:defRPr sz="6700"/>
            </a:lvl5pPr>
            <a:lvl6pPr lvl="5" algn="ctr">
              <a:lnSpc>
                <a:spcPct val="100000"/>
              </a:lnSpc>
              <a:spcBef>
                <a:spcPts val="0"/>
              </a:spcBef>
              <a:spcAft>
                <a:spcPts val="0"/>
              </a:spcAft>
              <a:buSzPts val="6700"/>
              <a:buNone/>
              <a:defRPr sz="6700"/>
            </a:lvl6pPr>
            <a:lvl7pPr lvl="6" algn="ctr">
              <a:lnSpc>
                <a:spcPct val="100000"/>
              </a:lnSpc>
              <a:spcBef>
                <a:spcPts val="0"/>
              </a:spcBef>
              <a:spcAft>
                <a:spcPts val="0"/>
              </a:spcAft>
              <a:buSzPts val="6700"/>
              <a:buNone/>
              <a:defRPr sz="6700"/>
            </a:lvl7pPr>
            <a:lvl8pPr lvl="7" algn="ctr">
              <a:lnSpc>
                <a:spcPct val="100000"/>
              </a:lnSpc>
              <a:spcBef>
                <a:spcPts val="0"/>
              </a:spcBef>
              <a:spcAft>
                <a:spcPts val="0"/>
              </a:spcAft>
              <a:buSzPts val="6700"/>
              <a:buNone/>
              <a:defRPr sz="6700"/>
            </a:lvl8pPr>
            <a:lvl9pPr lvl="8" algn="ctr">
              <a:lnSpc>
                <a:spcPct val="100000"/>
              </a:lnSpc>
              <a:spcBef>
                <a:spcPts val="0"/>
              </a:spcBef>
              <a:spcAft>
                <a:spcPts val="0"/>
              </a:spcAft>
              <a:buSzPts val="6700"/>
              <a:buNone/>
              <a:defRPr sz="6700"/>
            </a:lvl9pPr>
          </a:lstStyle>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0 Blank - w/ Footer">
  <p:cSld name="CUSTOM_13">
    <p:spTree>
      <p:nvGrpSpPr>
        <p:cNvPr id="667" name="Shape 667"/>
        <p:cNvGrpSpPr/>
        <p:nvPr/>
      </p:nvGrpSpPr>
      <p:grpSpPr>
        <a:xfrm>
          <a:off x="0" y="0"/>
          <a:ext cx="0" cy="0"/>
          <a:chOff x="0" y="0"/>
          <a:chExt cx="0" cy="0"/>
        </a:xfrm>
      </p:grpSpPr>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1 Blank">
  <p:cSld name="CUSTOM_14">
    <p:spTree>
      <p:nvGrpSpPr>
        <p:cNvPr id="668" name="Shape 668"/>
        <p:cNvGrpSpPr/>
        <p:nvPr/>
      </p:nvGrpSpPr>
      <p:grpSpPr>
        <a:xfrm>
          <a:off x="0" y="0"/>
          <a:ext cx="0" cy="0"/>
          <a:chOff x="0" y="0"/>
          <a:chExt cx="0" cy="0"/>
        </a:xfrm>
      </p:grpSpPr>
      <p:sp>
        <p:nvSpPr>
          <p:cNvPr id="669" name="Google Shape;669;g2f29bda4b0b_0_1293"/>
          <p:cNvSpPr/>
          <p:nvPr/>
        </p:nvSpPr>
        <p:spPr>
          <a:xfrm>
            <a:off x="15825" y="7925"/>
            <a:ext cx="91281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2 Simple Text Left - Image Right">
  <p:cSld name="CUSTOM_2_2_2_1_1_1_1">
    <p:spTree>
      <p:nvGrpSpPr>
        <p:cNvPr id="678" name="Shape 678"/>
        <p:cNvGrpSpPr/>
        <p:nvPr/>
      </p:nvGrpSpPr>
      <p:grpSpPr>
        <a:xfrm>
          <a:off x="0" y="0"/>
          <a:ext cx="0" cy="0"/>
          <a:chOff x="0" y="0"/>
          <a:chExt cx="0" cy="0"/>
        </a:xfrm>
      </p:grpSpPr>
      <p:sp>
        <p:nvSpPr>
          <p:cNvPr id="679" name="Google Shape;679;g2f29bda4b0b_0_3070"/>
          <p:cNvSpPr/>
          <p:nvPr>
            <p:ph idx="2" type="pic"/>
          </p:nvPr>
        </p:nvSpPr>
        <p:spPr>
          <a:xfrm>
            <a:off x="4576125" y="0"/>
            <a:ext cx="4567800" cy="5151900"/>
          </a:xfrm>
          <a:prstGeom prst="rect">
            <a:avLst/>
          </a:prstGeom>
          <a:noFill/>
          <a:ln>
            <a:noFill/>
          </a:ln>
        </p:spPr>
      </p:sp>
      <p:sp>
        <p:nvSpPr>
          <p:cNvPr id="680" name="Google Shape;680;g2f29bda4b0b_0_3070"/>
          <p:cNvSpPr txBox="1"/>
          <p:nvPr>
            <p:ph type="title"/>
          </p:nvPr>
        </p:nvSpPr>
        <p:spPr>
          <a:xfrm>
            <a:off x="274325" y="274350"/>
            <a:ext cx="3985500" cy="4482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Cover Slide">
  <p:cSld name="CUSTOM">
    <p:spTree>
      <p:nvGrpSpPr>
        <p:cNvPr id="681" name="Shape 681"/>
        <p:cNvGrpSpPr/>
        <p:nvPr/>
      </p:nvGrpSpPr>
      <p:grpSpPr>
        <a:xfrm>
          <a:off x="0" y="0"/>
          <a:ext cx="0" cy="0"/>
          <a:chOff x="0" y="0"/>
          <a:chExt cx="0" cy="0"/>
        </a:xfrm>
      </p:grpSpPr>
      <p:sp>
        <p:nvSpPr>
          <p:cNvPr id="682" name="Google Shape;682;g2f29bda4b0b_0_2904"/>
          <p:cNvSpPr/>
          <p:nvPr/>
        </p:nvSpPr>
        <p:spPr>
          <a:xfrm>
            <a:off x="25" y="4714700"/>
            <a:ext cx="9144000" cy="428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g2f29bda4b0b_0_2904"/>
          <p:cNvSpPr txBox="1"/>
          <p:nvPr>
            <p:ph type="title"/>
          </p:nvPr>
        </p:nvSpPr>
        <p:spPr>
          <a:xfrm>
            <a:off x="274325" y="1522575"/>
            <a:ext cx="5718900" cy="1395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684" name="Google Shape;684;g2f29bda4b0b_0_2904"/>
          <p:cNvSpPr txBox="1"/>
          <p:nvPr>
            <p:ph idx="1" type="subTitle"/>
          </p:nvPr>
        </p:nvSpPr>
        <p:spPr>
          <a:xfrm>
            <a:off x="274325" y="2910850"/>
            <a:ext cx="5718900" cy="619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sz="1200">
                <a:solidFill>
                  <a:schemeClr val="dk2"/>
                </a:solidFill>
              </a:defRPr>
            </a:lvl1pPr>
            <a:lvl2pPr lvl="1" algn="l">
              <a:lnSpc>
                <a:spcPct val="115000"/>
              </a:lnSpc>
              <a:spcBef>
                <a:spcPts val="0"/>
              </a:spcBef>
              <a:spcAft>
                <a:spcPts val="0"/>
              </a:spcAft>
              <a:buClr>
                <a:srgbClr val="666666"/>
              </a:buClr>
              <a:buSzPts val="1200"/>
              <a:buNone/>
              <a:defRPr sz="1200">
                <a:solidFill>
                  <a:srgbClr val="666666"/>
                </a:solidFill>
              </a:defRPr>
            </a:lvl2pPr>
            <a:lvl3pPr lvl="2" algn="l">
              <a:lnSpc>
                <a:spcPct val="115000"/>
              </a:lnSpc>
              <a:spcBef>
                <a:spcPts val="0"/>
              </a:spcBef>
              <a:spcAft>
                <a:spcPts val="0"/>
              </a:spcAft>
              <a:buClr>
                <a:srgbClr val="666666"/>
              </a:buClr>
              <a:buSzPts val="1200"/>
              <a:buNone/>
              <a:defRPr sz="1200">
                <a:solidFill>
                  <a:srgbClr val="666666"/>
                </a:solidFill>
              </a:defRPr>
            </a:lvl3pPr>
            <a:lvl4pPr lvl="3" algn="l">
              <a:lnSpc>
                <a:spcPct val="115000"/>
              </a:lnSpc>
              <a:spcBef>
                <a:spcPts val="0"/>
              </a:spcBef>
              <a:spcAft>
                <a:spcPts val="0"/>
              </a:spcAft>
              <a:buClr>
                <a:srgbClr val="666666"/>
              </a:buClr>
              <a:buSzPts val="1200"/>
              <a:buNone/>
              <a:defRPr sz="1200">
                <a:solidFill>
                  <a:srgbClr val="666666"/>
                </a:solidFill>
              </a:defRPr>
            </a:lvl4pPr>
            <a:lvl5pPr lvl="4" algn="l">
              <a:lnSpc>
                <a:spcPct val="115000"/>
              </a:lnSpc>
              <a:spcBef>
                <a:spcPts val="0"/>
              </a:spcBef>
              <a:spcAft>
                <a:spcPts val="0"/>
              </a:spcAft>
              <a:buClr>
                <a:srgbClr val="666666"/>
              </a:buClr>
              <a:buSzPts val="1200"/>
              <a:buNone/>
              <a:defRPr sz="1200">
                <a:solidFill>
                  <a:srgbClr val="666666"/>
                </a:solidFill>
              </a:defRPr>
            </a:lvl5pPr>
            <a:lvl6pPr lvl="5" algn="l">
              <a:lnSpc>
                <a:spcPct val="115000"/>
              </a:lnSpc>
              <a:spcBef>
                <a:spcPts val="0"/>
              </a:spcBef>
              <a:spcAft>
                <a:spcPts val="0"/>
              </a:spcAft>
              <a:buClr>
                <a:srgbClr val="666666"/>
              </a:buClr>
              <a:buSzPts val="1200"/>
              <a:buNone/>
              <a:defRPr sz="1200">
                <a:solidFill>
                  <a:srgbClr val="666666"/>
                </a:solidFill>
              </a:defRPr>
            </a:lvl6pPr>
            <a:lvl7pPr lvl="6" algn="l">
              <a:lnSpc>
                <a:spcPct val="115000"/>
              </a:lnSpc>
              <a:spcBef>
                <a:spcPts val="0"/>
              </a:spcBef>
              <a:spcAft>
                <a:spcPts val="0"/>
              </a:spcAft>
              <a:buClr>
                <a:srgbClr val="666666"/>
              </a:buClr>
              <a:buSzPts val="1200"/>
              <a:buNone/>
              <a:defRPr sz="1200">
                <a:solidFill>
                  <a:srgbClr val="666666"/>
                </a:solidFill>
              </a:defRPr>
            </a:lvl7pPr>
            <a:lvl8pPr lvl="7" algn="l">
              <a:lnSpc>
                <a:spcPct val="115000"/>
              </a:lnSpc>
              <a:spcBef>
                <a:spcPts val="0"/>
              </a:spcBef>
              <a:spcAft>
                <a:spcPts val="0"/>
              </a:spcAft>
              <a:buClr>
                <a:srgbClr val="666666"/>
              </a:buClr>
              <a:buSzPts val="1200"/>
              <a:buNone/>
              <a:defRPr sz="1200">
                <a:solidFill>
                  <a:srgbClr val="666666"/>
                </a:solidFill>
              </a:defRPr>
            </a:lvl8pPr>
            <a:lvl9pPr lvl="8" algn="l">
              <a:lnSpc>
                <a:spcPct val="115000"/>
              </a:lnSpc>
              <a:spcBef>
                <a:spcPts val="0"/>
              </a:spcBef>
              <a:spcAft>
                <a:spcPts val="0"/>
              </a:spcAft>
              <a:buClr>
                <a:srgbClr val="666666"/>
              </a:buClr>
              <a:buSzPts val="1200"/>
              <a:buNone/>
              <a:defRPr sz="1200">
                <a:solidFill>
                  <a:srgbClr val="666666"/>
                </a:solidFill>
              </a:defRPr>
            </a:lvl9pPr>
          </a:lstStyle>
          <a:p/>
        </p:txBody>
      </p:sp>
      <p:pic>
        <p:nvPicPr>
          <p:cNvPr id="685" name="Google Shape;685;g2f29bda4b0b_0_2904"/>
          <p:cNvPicPr preferRelativeResize="0"/>
          <p:nvPr/>
        </p:nvPicPr>
        <p:blipFill rotWithShape="1">
          <a:blip r:embed="rId2">
            <a:alphaModFix/>
          </a:blip>
          <a:srcRect b="0" l="40685" r="24351" t="0"/>
          <a:stretch/>
        </p:blipFill>
        <p:spPr>
          <a:xfrm>
            <a:off x="5945826" y="0"/>
            <a:ext cx="3198181" cy="5143498"/>
          </a:xfrm>
          <a:prstGeom prst="rect">
            <a:avLst/>
          </a:prstGeom>
          <a:noFill/>
          <a:ln>
            <a:noFill/>
          </a:ln>
        </p:spPr>
      </p:pic>
      <p:grpSp>
        <p:nvGrpSpPr>
          <p:cNvPr id="686" name="Google Shape;686;g2f29bda4b0b_0_2904"/>
          <p:cNvGrpSpPr/>
          <p:nvPr/>
        </p:nvGrpSpPr>
        <p:grpSpPr>
          <a:xfrm>
            <a:off x="365760" y="4727448"/>
            <a:ext cx="531870" cy="205907"/>
            <a:chOff x="245475" y="1472325"/>
            <a:chExt cx="7120075" cy="2756450"/>
          </a:xfrm>
        </p:grpSpPr>
        <p:sp>
          <p:nvSpPr>
            <p:cNvPr id="687" name="Google Shape;687;g2f29bda4b0b_0_2904"/>
            <p:cNvSpPr/>
            <p:nvPr/>
          </p:nvSpPr>
          <p:spPr>
            <a:xfrm>
              <a:off x="245475" y="1472325"/>
              <a:ext cx="1177975" cy="2060800"/>
            </a:xfrm>
            <a:custGeom>
              <a:rect b="b" l="l" r="r" t="t"/>
              <a:pathLst>
                <a:path extrusionOk="0" h="82432" w="47119">
                  <a:moveTo>
                    <a:pt x="1210" y="0"/>
                  </a:moveTo>
                  <a:cubicBezTo>
                    <a:pt x="393" y="0"/>
                    <a:pt x="0" y="393"/>
                    <a:pt x="0" y="1210"/>
                  </a:cubicBezTo>
                  <a:lnTo>
                    <a:pt x="0" y="81222"/>
                  </a:lnTo>
                  <a:cubicBezTo>
                    <a:pt x="0" y="82040"/>
                    <a:pt x="393" y="82432"/>
                    <a:pt x="1210" y="82432"/>
                  </a:cubicBezTo>
                  <a:lnTo>
                    <a:pt x="9581" y="82432"/>
                  </a:lnTo>
                  <a:cubicBezTo>
                    <a:pt x="10366" y="82432"/>
                    <a:pt x="10791" y="82040"/>
                    <a:pt x="10791" y="81222"/>
                  </a:cubicBezTo>
                  <a:lnTo>
                    <a:pt x="10791" y="63663"/>
                  </a:lnTo>
                  <a:lnTo>
                    <a:pt x="15728" y="58955"/>
                  </a:lnTo>
                  <a:lnTo>
                    <a:pt x="33549" y="81582"/>
                  </a:lnTo>
                  <a:cubicBezTo>
                    <a:pt x="34006" y="82138"/>
                    <a:pt x="34595" y="82432"/>
                    <a:pt x="35216" y="82432"/>
                  </a:cubicBezTo>
                  <a:lnTo>
                    <a:pt x="46007" y="82432"/>
                  </a:lnTo>
                  <a:cubicBezTo>
                    <a:pt x="46563" y="82432"/>
                    <a:pt x="46890" y="82268"/>
                    <a:pt x="46988" y="81941"/>
                  </a:cubicBezTo>
                  <a:cubicBezTo>
                    <a:pt x="47118" y="81451"/>
                    <a:pt x="47053" y="81059"/>
                    <a:pt x="46726" y="80732"/>
                  </a:cubicBezTo>
                  <a:lnTo>
                    <a:pt x="23249" y="51565"/>
                  </a:lnTo>
                  <a:lnTo>
                    <a:pt x="45778" y="29755"/>
                  </a:lnTo>
                  <a:cubicBezTo>
                    <a:pt x="46007" y="29527"/>
                    <a:pt x="46039" y="29167"/>
                    <a:pt x="45876" y="28676"/>
                  </a:cubicBezTo>
                  <a:cubicBezTo>
                    <a:pt x="45712" y="28284"/>
                    <a:pt x="45385" y="28088"/>
                    <a:pt x="44928" y="28088"/>
                  </a:cubicBezTo>
                  <a:lnTo>
                    <a:pt x="33778" y="28088"/>
                  </a:lnTo>
                  <a:cubicBezTo>
                    <a:pt x="33222" y="28088"/>
                    <a:pt x="32633" y="28349"/>
                    <a:pt x="32077" y="28905"/>
                  </a:cubicBezTo>
                  <a:lnTo>
                    <a:pt x="10791" y="50453"/>
                  </a:lnTo>
                  <a:lnTo>
                    <a:pt x="10791" y="1210"/>
                  </a:lnTo>
                  <a:cubicBezTo>
                    <a:pt x="10791" y="393"/>
                    <a:pt x="10366" y="0"/>
                    <a:pt x="9581" y="0"/>
                  </a:cubicBezTo>
                  <a:close/>
                </a:path>
              </a:pathLst>
            </a:cu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g2f29bda4b0b_0_2904"/>
            <p:cNvSpPr/>
            <p:nvPr/>
          </p:nvSpPr>
          <p:spPr>
            <a:xfrm>
              <a:off x="1461025" y="2146725"/>
              <a:ext cx="1079875" cy="1413375"/>
            </a:xfrm>
            <a:custGeom>
              <a:rect b="b" l="l" r="r" t="t"/>
              <a:pathLst>
                <a:path extrusionOk="0" h="56535" w="43195">
                  <a:moveTo>
                    <a:pt x="32306" y="30148"/>
                  </a:moveTo>
                  <a:lnTo>
                    <a:pt x="32306" y="42246"/>
                  </a:lnTo>
                  <a:cubicBezTo>
                    <a:pt x="29281" y="45272"/>
                    <a:pt x="25375" y="46796"/>
                    <a:pt x="20566" y="46796"/>
                  </a:cubicBezTo>
                  <a:cubicBezTo>
                    <a:pt x="19970" y="46796"/>
                    <a:pt x="19360" y="46772"/>
                    <a:pt x="18737" y="46726"/>
                  </a:cubicBezTo>
                  <a:cubicBezTo>
                    <a:pt x="16742" y="46562"/>
                    <a:pt x="14944" y="45941"/>
                    <a:pt x="13440" y="44862"/>
                  </a:cubicBezTo>
                  <a:cubicBezTo>
                    <a:pt x="11903" y="43783"/>
                    <a:pt x="11020" y="42344"/>
                    <a:pt x="10758" y="40546"/>
                  </a:cubicBezTo>
                  <a:cubicBezTo>
                    <a:pt x="10366" y="37407"/>
                    <a:pt x="12132" y="34987"/>
                    <a:pt x="16088" y="33287"/>
                  </a:cubicBezTo>
                  <a:cubicBezTo>
                    <a:pt x="18998" y="32011"/>
                    <a:pt x="24393" y="30965"/>
                    <a:pt x="32306" y="30148"/>
                  </a:cubicBezTo>
                  <a:close/>
                  <a:moveTo>
                    <a:pt x="22007" y="0"/>
                  </a:moveTo>
                  <a:cubicBezTo>
                    <a:pt x="15336" y="0"/>
                    <a:pt x="8862" y="2158"/>
                    <a:pt x="2649" y="6442"/>
                  </a:cubicBezTo>
                  <a:cubicBezTo>
                    <a:pt x="1995" y="7063"/>
                    <a:pt x="1897" y="7619"/>
                    <a:pt x="2289" y="8109"/>
                  </a:cubicBezTo>
                  <a:lnTo>
                    <a:pt x="6638" y="14289"/>
                  </a:lnTo>
                  <a:cubicBezTo>
                    <a:pt x="6833" y="14620"/>
                    <a:pt x="7096" y="14788"/>
                    <a:pt x="7430" y="14788"/>
                  </a:cubicBezTo>
                  <a:cubicBezTo>
                    <a:pt x="7657" y="14788"/>
                    <a:pt x="7916" y="14710"/>
                    <a:pt x="8208" y="14551"/>
                  </a:cubicBezTo>
                  <a:cubicBezTo>
                    <a:pt x="12916" y="11314"/>
                    <a:pt x="17494" y="9679"/>
                    <a:pt x="22007" y="9679"/>
                  </a:cubicBezTo>
                  <a:cubicBezTo>
                    <a:pt x="25505" y="9679"/>
                    <a:pt x="28121" y="10758"/>
                    <a:pt x="29952" y="12850"/>
                  </a:cubicBezTo>
                  <a:cubicBezTo>
                    <a:pt x="31751" y="14943"/>
                    <a:pt x="32568" y="17494"/>
                    <a:pt x="32306" y="20469"/>
                  </a:cubicBezTo>
                  <a:cubicBezTo>
                    <a:pt x="24492" y="21286"/>
                    <a:pt x="18639" y="22235"/>
                    <a:pt x="14747" y="23379"/>
                  </a:cubicBezTo>
                  <a:cubicBezTo>
                    <a:pt x="4905" y="26191"/>
                    <a:pt x="1" y="31554"/>
                    <a:pt x="1" y="39467"/>
                  </a:cubicBezTo>
                  <a:cubicBezTo>
                    <a:pt x="1" y="44469"/>
                    <a:pt x="1799" y="48589"/>
                    <a:pt x="5428" y="51826"/>
                  </a:cubicBezTo>
                  <a:cubicBezTo>
                    <a:pt x="9156" y="54965"/>
                    <a:pt x="13538" y="56535"/>
                    <a:pt x="18639" y="56535"/>
                  </a:cubicBezTo>
                  <a:cubicBezTo>
                    <a:pt x="24197" y="56535"/>
                    <a:pt x="28742" y="55194"/>
                    <a:pt x="32306" y="52546"/>
                  </a:cubicBezTo>
                  <a:lnTo>
                    <a:pt x="32306" y="54246"/>
                  </a:lnTo>
                  <a:cubicBezTo>
                    <a:pt x="32306" y="55064"/>
                    <a:pt x="32764" y="55456"/>
                    <a:pt x="33647" y="55456"/>
                  </a:cubicBezTo>
                  <a:lnTo>
                    <a:pt x="41985" y="55456"/>
                  </a:lnTo>
                  <a:cubicBezTo>
                    <a:pt x="42803" y="55456"/>
                    <a:pt x="43195" y="55064"/>
                    <a:pt x="43195" y="54246"/>
                  </a:cubicBezTo>
                  <a:lnTo>
                    <a:pt x="43195" y="20698"/>
                  </a:lnTo>
                  <a:cubicBezTo>
                    <a:pt x="43195" y="12883"/>
                    <a:pt x="40546" y="7194"/>
                    <a:pt x="35217" y="3630"/>
                  </a:cubicBezTo>
                  <a:cubicBezTo>
                    <a:pt x="31587" y="1210"/>
                    <a:pt x="27173" y="0"/>
                    <a:pt x="22007" y="0"/>
                  </a:cubicBezTo>
                  <a:close/>
                </a:path>
              </a:pathLst>
            </a:cu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g2f29bda4b0b_0_2904"/>
            <p:cNvSpPr/>
            <p:nvPr/>
          </p:nvSpPr>
          <p:spPr>
            <a:xfrm>
              <a:off x="2689675" y="2146725"/>
              <a:ext cx="1253175" cy="2082050"/>
            </a:xfrm>
            <a:custGeom>
              <a:rect b="b" l="l" r="r" t="t"/>
              <a:pathLst>
                <a:path extrusionOk="0" h="83282" w="50127">
                  <a:moveTo>
                    <a:pt x="25309" y="10529"/>
                  </a:moveTo>
                  <a:cubicBezTo>
                    <a:pt x="32666" y="10529"/>
                    <a:pt x="37341" y="13112"/>
                    <a:pt x="39369" y="18278"/>
                  </a:cubicBezTo>
                  <a:lnTo>
                    <a:pt x="39369" y="38257"/>
                  </a:lnTo>
                  <a:cubicBezTo>
                    <a:pt x="37341" y="43423"/>
                    <a:pt x="32535" y="46006"/>
                    <a:pt x="24949" y="46006"/>
                  </a:cubicBezTo>
                  <a:cubicBezTo>
                    <a:pt x="21221" y="46006"/>
                    <a:pt x="18213" y="44829"/>
                    <a:pt x="15859" y="42508"/>
                  </a:cubicBezTo>
                  <a:cubicBezTo>
                    <a:pt x="12720" y="39499"/>
                    <a:pt x="11150" y="34758"/>
                    <a:pt x="11150" y="28218"/>
                  </a:cubicBezTo>
                  <a:cubicBezTo>
                    <a:pt x="11150" y="16447"/>
                    <a:pt x="15859" y="10529"/>
                    <a:pt x="25309" y="10529"/>
                  </a:cubicBezTo>
                  <a:close/>
                  <a:moveTo>
                    <a:pt x="24099" y="0"/>
                  </a:moveTo>
                  <a:cubicBezTo>
                    <a:pt x="16120" y="0"/>
                    <a:pt x="9940" y="3106"/>
                    <a:pt x="5591" y="9319"/>
                  </a:cubicBezTo>
                  <a:cubicBezTo>
                    <a:pt x="1864" y="14485"/>
                    <a:pt x="0" y="20796"/>
                    <a:pt x="0" y="28218"/>
                  </a:cubicBezTo>
                  <a:cubicBezTo>
                    <a:pt x="0" y="36033"/>
                    <a:pt x="1962" y="42540"/>
                    <a:pt x="5820" y="47706"/>
                  </a:cubicBezTo>
                  <a:cubicBezTo>
                    <a:pt x="10267" y="53592"/>
                    <a:pt x="16382" y="56535"/>
                    <a:pt x="24229" y="56535"/>
                  </a:cubicBezTo>
                  <a:cubicBezTo>
                    <a:pt x="30508" y="56535"/>
                    <a:pt x="35576" y="54965"/>
                    <a:pt x="39369" y="51826"/>
                  </a:cubicBezTo>
                  <a:lnTo>
                    <a:pt x="39369" y="58104"/>
                  </a:lnTo>
                  <a:cubicBezTo>
                    <a:pt x="39369" y="68274"/>
                    <a:pt x="34464" y="73374"/>
                    <a:pt x="24720" y="73374"/>
                  </a:cubicBezTo>
                  <a:cubicBezTo>
                    <a:pt x="20436" y="73374"/>
                    <a:pt x="16022" y="71118"/>
                    <a:pt x="11510" y="66573"/>
                  </a:cubicBezTo>
                  <a:cubicBezTo>
                    <a:pt x="11281" y="66344"/>
                    <a:pt x="10987" y="66214"/>
                    <a:pt x="10660" y="66214"/>
                  </a:cubicBezTo>
                  <a:cubicBezTo>
                    <a:pt x="10267" y="66214"/>
                    <a:pt x="9940" y="66344"/>
                    <a:pt x="9711" y="66573"/>
                  </a:cubicBezTo>
                  <a:lnTo>
                    <a:pt x="4022" y="72263"/>
                  </a:lnTo>
                  <a:cubicBezTo>
                    <a:pt x="3531" y="73015"/>
                    <a:pt x="3564" y="73603"/>
                    <a:pt x="4120" y="74094"/>
                  </a:cubicBezTo>
                  <a:cubicBezTo>
                    <a:pt x="5755" y="75467"/>
                    <a:pt x="7161" y="76612"/>
                    <a:pt x="8371" y="77527"/>
                  </a:cubicBezTo>
                  <a:cubicBezTo>
                    <a:pt x="9581" y="78475"/>
                    <a:pt x="10627" y="79227"/>
                    <a:pt x="11510" y="79783"/>
                  </a:cubicBezTo>
                  <a:cubicBezTo>
                    <a:pt x="15695" y="82105"/>
                    <a:pt x="20142" y="83282"/>
                    <a:pt x="24818" y="83282"/>
                  </a:cubicBezTo>
                  <a:cubicBezTo>
                    <a:pt x="32894" y="83282"/>
                    <a:pt x="39140" y="81026"/>
                    <a:pt x="43521" y="76448"/>
                  </a:cubicBezTo>
                  <a:cubicBezTo>
                    <a:pt x="47936" y="71903"/>
                    <a:pt x="50126" y="65200"/>
                    <a:pt x="50126" y="56404"/>
                  </a:cubicBezTo>
                  <a:lnTo>
                    <a:pt x="50126" y="2322"/>
                  </a:lnTo>
                  <a:cubicBezTo>
                    <a:pt x="50126" y="1504"/>
                    <a:pt x="49734" y="1112"/>
                    <a:pt x="48917" y="1112"/>
                  </a:cubicBezTo>
                  <a:lnTo>
                    <a:pt x="40579" y="1112"/>
                  </a:lnTo>
                  <a:cubicBezTo>
                    <a:pt x="39761" y="1112"/>
                    <a:pt x="39369" y="1504"/>
                    <a:pt x="39369" y="2322"/>
                  </a:cubicBezTo>
                  <a:lnTo>
                    <a:pt x="39369" y="4741"/>
                  </a:lnTo>
                  <a:cubicBezTo>
                    <a:pt x="35249" y="1570"/>
                    <a:pt x="30148" y="0"/>
                    <a:pt x="24099" y="0"/>
                  </a:cubicBezTo>
                  <a:close/>
                </a:path>
              </a:pathLst>
            </a:cu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g2f29bda4b0b_0_2904"/>
            <p:cNvSpPr/>
            <p:nvPr/>
          </p:nvSpPr>
          <p:spPr>
            <a:xfrm>
              <a:off x="4112850" y="2146725"/>
              <a:ext cx="1253200" cy="2082050"/>
            </a:xfrm>
            <a:custGeom>
              <a:rect b="b" l="l" r="r" t="t"/>
              <a:pathLst>
                <a:path extrusionOk="0" h="83282" w="50128">
                  <a:moveTo>
                    <a:pt x="25309" y="10529"/>
                  </a:moveTo>
                  <a:cubicBezTo>
                    <a:pt x="32634" y="10529"/>
                    <a:pt x="37309" y="13112"/>
                    <a:pt x="39337" y="18278"/>
                  </a:cubicBezTo>
                  <a:lnTo>
                    <a:pt x="39337" y="38257"/>
                  </a:lnTo>
                  <a:cubicBezTo>
                    <a:pt x="37309" y="43423"/>
                    <a:pt x="32503" y="46006"/>
                    <a:pt x="24949" y="46006"/>
                  </a:cubicBezTo>
                  <a:cubicBezTo>
                    <a:pt x="21222" y="46006"/>
                    <a:pt x="18181" y="44829"/>
                    <a:pt x="15859" y="42508"/>
                  </a:cubicBezTo>
                  <a:cubicBezTo>
                    <a:pt x="12720" y="39499"/>
                    <a:pt x="11118" y="34758"/>
                    <a:pt x="11118" y="28218"/>
                  </a:cubicBezTo>
                  <a:cubicBezTo>
                    <a:pt x="11118" y="16447"/>
                    <a:pt x="15859" y="10529"/>
                    <a:pt x="25309" y="10529"/>
                  </a:cubicBezTo>
                  <a:close/>
                  <a:moveTo>
                    <a:pt x="24099" y="0"/>
                  </a:moveTo>
                  <a:cubicBezTo>
                    <a:pt x="16088" y="0"/>
                    <a:pt x="9908" y="3106"/>
                    <a:pt x="5559" y="9319"/>
                  </a:cubicBezTo>
                  <a:cubicBezTo>
                    <a:pt x="1865" y="14485"/>
                    <a:pt x="1" y="20796"/>
                    <a:pt x="1" y="28218"/>
                  </a:cubicBezTo>
                  <a:cubicBezTo>
                    <a:pt x="1" y="36033"/>
                    <a:pt x="1930" y="42540"/>
                    <a:pt x="5821" y="47706"/>
                  </a:cubicBezTo>
                  <a:cubicBezTo>
                    <a:pt x="10235" y="53592"/>
                    <a:pt x="16383" y="56535"/>
                    <a:pt x="24197" y="56535"/>
                  </a:cubicBezTo>
                  <a:cubicBezTo>
                    <a:pt x="30508" y="56535"/>
                    <a:pt x="35544" y="54965"/>
                    <a:pt x="39337" y="51826"/>
                  </a:cubicBezTo>
                  <a:lnTo>
                    <a:pt x="39337" y="58104"/>
                  </a:lnTo>
                  <a:cubicBezTo>
                    <a:pt x="39337" y="68274"/>
                    <a:pt x="34465" y="73374"/>
                    <a:pt x="24688" y="73374"/>
                  </a:cubicBezTo>
                  <a:cubicBezTo>
                    <a:pt x="20404" y="73374"/>
                    <a:pt x="16023" y="71118"/>
                    <a:pt x="11510" y="66573"/>
                  </a:cubicBezTo>
                  <a:cubicBezTo>
                    <a:pt x="11249" y="66344"/>
                    <a:pt x="10987" y="66214"/>
                    <a:pt x="10660" y="66214"/>
                  </a:cubicBezTo>
                  <a:cubicBezTo>
                    <a:pt x="10235" y="66214"/>
                    <a:pt x="9908" y="66344"/>
                    <a:pt x="9679" y="66573"/>
                  </a:cubicBezTo>
                  <a:lnTo>
                    <a:pt x="3990" y="72263"/>
                  </a:lnTo>
                  <a:cubicBezTo>
                    <a:pt x="3499" y="73015"/>
                    <a:pt x="3532" y="73603"/>
                    <a:pt x="4121" y="74094"/>
                  </a:cubicBezTo>
                  <a:cubicBezTo>
                    <a:pt x="5723" y="75467"/>
                    <a:pt x="7129" y="76612"/>
                    <a:pt x="8339" y="77527"/>
                  </a:cubicBezTo>
                  <a:cubicBezTo>
                    <a:pt x="9549" y="78475"/>
                    <a:pt x="10595" y="79227"/>
                    <a:pt x="11510" y="79783"/>
                  </a:cubicBezTo>
                  <a:cubicBezTo>
                    <a:pt x="15696" y="82105"/>
                    <a:pt x="20143" y="83282"/>
                    <a:pt x="24819" y="83282"/>
                  </a:cubicBezTo>
                  <a:cubicBezTo>
                    <a:pt x="32895" y="83282"/>
                    <a:pt x="39108" y="81026"/>
                    <a:pt x="43522" y="76448"/>
                  </a:cubicBezTo>
                  <a:cubicBezTo>
                    <a:pt x="47904" y="71903"/>
                    <a:pt x="50127" y="65200"/>
                    <a:pt x="50127" y="56404"/>
                  </a:cubicBezTo>
                  <a:lnTo>
                    <a:pt x="50127" y="2322"/>
                  </a:lnTo>
                  <a:cubicBezTo>
                    <a:pt x="50127" y="1504"/>
                    <a:pt x="49702" y="1112"/>
                    <a:pt x="48917" y="1112"/>
                  </a:cubicBezTo>
                  <a:lnTo>
                    <a:pt x="40547" y="1112"/>
                  </a:lnTo>
                  <a:cubicBezTo>
                    <a:pt x="39729" y="1112"/>
                    <a:pt x="39337" y="1504"/>
                    <a:pt x="39337" y="2322"/>
                  </a:cubicBezTo>
                  <a:lnTo>
                    <a:pt x="39337" y="4741"/>
                  </a:lnTo>
                  <a:cubicBezTo>
                    <a:pt x="35217" y="1570"/>
                    <a:pt x="30148" y="0"/>
                    <a:pt x="24099" y="0"/>
                  </a:cubicBezTo>
                  <a:close/>
                </a:path>
              </a:pathLst>
            </a:cu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g2f29bda4b0b_0_2904"/>
            <p:cNvSpPr/>
            <p:nvPr/>
          </p:nvSpPr>
          <p:spPr>
            <a:xfrm>
              <a:off x="5590825" y="1472325"/>
              <a:ext cx="269775" cy="2060800"/>
            </a:xfrm>
            <a:custGeom>
              <a:rect b="b" l="l" r="r" t="t"/>
              <a:pathLst>
                <a:path extrusionOk="0" h="82432" w="10791">
                  <a:moveTo>
                    <a:pt x="1210" y="0"/>
                  </a:moveTo>
                  <a:cubicBezTo>
                    <a:pt x="393" y="0"/>
                    <a:pt x="0" y="393"/>
                    <a:pt x="0" y="1210"/>
                  </a:cubicBezTo>
                  <a:lnTo>
                    <a:pt x="0" y="81222"/>
                  </a:lnTo>
                  <a:cubicBezTo>
                    <a:pt x="0" y="82040"/>
                    <a:pt x="393" y="82432"/>
                    <a:pt x="1210" y="82432"/>
                  </a:cubicBezTo>
                  <a:lnTo>
                    <a:pt x="9581" y="82432"/>
                  </a:lnTo>
                  <a:cubicBezTo>
                    <a:pt x="10365" y="82432"/>
                    <a:pt x="10791" y="82040"/>
                    <a:pt x="10791" y="81222"/>
                  </a:cubicBezTo>
                  <a:lnTo>
                    <a:pt x="10791" y="1210"/>
                  </a:lnTo>
                  <a:cubicBezTo>
                    <a:pt x="10791" y="393"/>
                    <a:pt x="10365" y="0"/>
                    <a:pt x="9581" y="0"/>
                  </a:cubicBezTo>
                  <a:close/>
                </a:path>
              </a:pathLst>
            </a:cu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g2f29bda4b0b_0_2904"/>
            <p:cNvSpPr/>
            <p:nvPr/>
          </p:nvSpPr>
          <p:spPr>
            <a:xfrm>
              <a:off x="6044500" y="2146725"/>
              <a:ext cx="1321050" cy="1413375"/>
            </a:xfrm>
            <a:custGeom>
              <a:rect b="b" l="l" r="r" t="t"/>
              <a:pathLst>
                <a:path extrusionOk="0" h="56535" w="52842">
                  <a:moveTo>
                    <a:pt x="26519" y="9319"/>
                  </a:moveTo>
                  <a:cubicBezTo>
                    <a:pt x="30377" y="9319"/>
                    <a:pt x="33713" y="10594"/>
                    <a:pt x="36459" y="13079"/>
                  </a:cubicBezTo>
                  <a:cubicBezTo>
                    <a:pt x="39337" y="15597"/>
                    <a:pt x="40841" y="18703"/>
                    <a:pt x="40939" y="22398"/>
                  </a:cubicBezTo>
                  <a:lnTo>
                    <a:pt x="11739" y="22398"/>
                  </a:lnTo>
                  <a:cubicBezTo>
                    <a:pt x="12491" y="18540"/>
                    <a:pt x="14224" y="15368"/>
                    <a:pt x="16971" y="12948"/>
                  </a:cubicBezTo>
                  <a:cubicBezTo>
                    <a:pt x="19685" y="10529"/>
                    <a:pt x="22889" y="9319"/>
                    <a:pt x="26519" y="9319"/>
                  </a:cubicBezTo>
                  <a:close/>
                  <a:moveTo>
                    <a:pt x="26748" y="0"/>
                  </a:moveTo>
                  <a:cubicBezTo>
                    <a:pt x="18998" y="0"/>
                    <a:pt x="12720" y="2518"/>
                    <a:pt x="7881" y="7521"/>
                  </a:cubicBezTo>
                  <a:cubicBezTo>
                    <a:pt x="2617" y="13014"/>
                    <a:pt x="1" y="19684"/>
                    <a:pt x="1" y="27597"/>
                  </a:cubicBezTo>
                  <a:cubicBezTo>
                    <a:pt x="1" y="36001"/>
                    <a:pt x="2682" y="42900"/>
                    <a:pt x="8012" y="48295"/>
                  </a:cubicBezTo>
                  <a:cubicBezTo>
                    <a:pt x="13472" y="53788"/>
                    <a:pt x="20339" y="56535"/>
                    <a:pt x="28579" y="56535"/>
                  </a:cubicBezTo>
                  <a:cubicBezTo>
                    <a:pt x="36230" y="56535"/>
                    <a:pt x="42966" y="54377"/>
                    <a:pt x="48786" y="49995"/>
                  </a:cubicBezTo>
                  <a:cubicBezTo>
                    <a:pt x="49440" y="49505"/>
                    <a:pt x="49440" y="48949"/>
                    <a:pt x="48786" y="48295"/>
                  </a:cubicBezTo>
                  <a:lnTo>
                    <a:pt x="43097" y="42508"/>
                  </a:lnTo>
                  <a:cubicBezTo>
                    <a:pt x="42852" y="42262"/>
                    <a:pt x="42582" y="42140"/>
                    <a:pt x="42284" y="42140"/>
                  </a:cubicBezTo>
                  <a:cubicBezTo>
                    <a:pt x="41985" y="42140"/>
                    <a:pt x="41658" y="42262"/>
                    <a:pt x="41299" y="42508"/>
                  </a:cubicBezTo>
                  <a:cubicBezTo>
                    <a:pt x="37734" y="44993"/>
                    <a:pt x="33745" y="46235"/>
                    <a:pt x="29298" y="46235"/>
                  </a:cubicBezTo>
                  <a:cubicBezTo>
                    <a:pt x="24295" y="46235"/>
                    <a:pt x="20143" y="44829"/>
                    <a:pt x="16840" y="42017"/>
                  </a:cubicBezTo>
                  <a:cubicBezTo>
                    <a:pt x="13930" y="39336"/>
                    <a:pt x="12230" y="36033"/>
                    <a:pt x="11739" y="32077"/>
                  </a:cubicBezTo>
                  <a:lnTo>
                    <a:pt x="51108" y="32077"/>
                  </a:lnTo>
                  <a:cubicBezTo>
                    <a:pt x="51893" y="32077"/>
                    <a:pt x="52318" y="31684"/>
                    <a:pt x="52318" y="30867"/>
                  </a:cubicBezTo>
                  <a:lnTo>
                    <a:pt x="52416" y="28218"/>
                  </a:lnTo>
                  <a:cubicBezTo>
                    <a:pt x="52841" y="20077"/>
                    <a:pt x="50454" y="13275"/>
                    <a:pt x="45288" y="7880"/>
                  </a:cubicBezTo>
                  <a:cubicBezTo>
                    <a:pt x="40285" y="2616"/>
                    <a:pt x="34105" y="0"/>
                    <a:pt x="26748" y="0"/>
                  </a:cubicBezTo>
                  <a:close/>
                </a:path>
              </a:pathLst>
            </a:cu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itle - Body">
  <p:cSld name="CUSTOM_3">
    <p:spTree>
      <p:nvGrpSpPr>
        <p:cNvPr id="693" name="Shape 693"/>
        <p:cNvGrpSpPr/>
        <p:nvPr/>
      </p:nvGrpSpPr>
      <p:grpSpPr>
        <a:xfrm>
          <a:off x="0" y="0"/>
          <a:ext cx="0" cy="0"/>
          <a:chOff x="0" y="0"/>
          <a:chExt cx="0" cy="0"/>
        </a:xfrm>
      </p:grpSpPr>
      <p:sp>
        <p:nvSpPr>
          <p:cNvPr id="694" name="Google Shape;694;g2f29bda4b0b_0_2916"/>
          <p:cNvSpPr txBox="1"/>
          <p:nvPr>
            <p:ph type="title"/>
          </p:nvPr>
        </p:nvSpPr>
        <p:spPr>
          <a:xfrm>
            <a:off x="274320" y="274320"/>
            <a:ext cx="8782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695" name="Google Shape;695;g2f29bda4b0b_0_2916"/>
          <p:cNvSpPr txBox="1"/>
          <p:nvPr>
            <p:ph idx="1" type="body"/>
          </p:nvPr>
        </p:nvSpPr>
        <p:spPr>
          <a:xfrm>
            <a:off x="274320" y="1005840"/>
            <a:ext cx="87822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1pPr>
            <a:lvl2pPr indent="-304800" lvl="1" marL="914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2pPr>
            <a:lvl3pPr indent="-304800" lvl="2" marL="1371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3pPr>
            <a:lvl4pPr indent="-304800" lvl="3" marL="1828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4pPr>
            <a:lvl5pPr indent="-304800" lvl="4" marL="22860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5pPr>
            <a:lvl6pPr indent="-304800" lvl="5" marL="2743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6pPr>
            <a:lvl7pPr indent="-304800" lvl="6" marL="3200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7pPr>
            <a:lvl8pPr indent="-304800" lvl="7" marL="3657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8pPr>
            <a:lvl9pPr indent="-304800" lvl="8" marL="4114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9pPr>
          </a:lstStyle>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 Title - Body - Blob">
  <p:cSld name="CUSTOM_1">
    <p:spTree>
      <p:nvGrpSpPr>
        <p:cNvPr id="696" name="Shape 696"/>
        <p:cNvGrpSpPr/>
        <p:nvPr/>
      </p:nvGrpSpPr>
      <p:grpSpPr>
        <a:xfrm>
          <a:off x="0" y="0"/>
          <a:ext cx="0" cy="0"/>
          <a:chOff x="0" y="0"/>
          <a:chExt cx="0" cy="0"/>
        </a:xfrm>
      </p:grpSpPr>
      <p:sp>
        <p:nvSpPr>
          <p:cNvPr id="697" name="Google Shape;697;g2f29bda4b0b_0_2919"/>
          <p:cNvSpPr txBox="1"/>
          <p:nvPr>
            <p:ph type="title"/>
          </p:nvPr>
        </p:nvSpPr>
        <p:spPr>
          <a:xfrm>
            <a:off x="274320" y="274320"/>
            <a:ext cx="8782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698" name="Google Shape;698;g2f29bda4b0b_0_2919"/>
          <p:cNvSpPr txBox="1"/>
          <p:nvPr>
            <p:ph idx="1" type="body"/>
          </p:nvPr>
        </p:nvSpPr>
        <p:spPr>
          <a:xfrm>
            <a:off x="274324" y="1005840"/>
            <a:ext cx="64539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1pPr>
            <a:lvl2pPr indent="-304800" lvl="1" marL="914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2pPr>
            <a:lvl3pPr indent="-304800" lvl="2" marL="1371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3pPr>
            <a:lvl4pPr indent="-304800" lvl="3" marL="1828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4pPr>
            <a:lvl5pPr indent="-304800" lvl="4" marL="22860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5pPr>
            <a:lvl6pPr indent="-304800" lvl="5" marL="2743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6pPr>
            <a:lvl7pPr indent="-304800" lvl="6" marL="3200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7pPr>
            <a:lvl8pPr indent="-304800" lvl="7" marL="3657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8pPr>
            <a:lvl9pPr indent="-304800" lvl="8" marL="4114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9pPr>
          </a:lstStyle>
          <a:p/>
        </p:txBody>
      </p:sp>
      <p:grpSp>
        <p:nvGrpSpPr>
          <p:cNvPr id="699" name="Google Shape;699;g2f29bda4b0b_0_2919"/>
          <p:cNvGrpSpPr/>
          <p:nvPr/>
        </p:nvGrpSpPr>
        <p:grpSpPr>
          <a:xfrm>
            <a:off x="5843691" y="117466"/>
            <a:ext cx="3311725" cy="5037450"/>
            <a:chOff x="2250675" y="340825"/>
            <a:chExt cx="3311725" cy="5037450"/>
          </a:xfrm>
        </p:grpSpPr>
        <p:sp>
          <p:nvSpPr>
            <p:cNvPr id="700" name="Google Shape;700;g2f29bda4b0b_0_2919"/>
            <p:cNvSpPr/>
            <p:nvPr/>
          </p:nvSpPr>
          <p:spPr>
            <a:xfrm>
              <a:off x="2250675" y="3931950"/>
              <a:ext cx="2333825" cy="1438100"/>
            </a:xfrm>
            <a:custGeom>
              <a:rect b="b" l="l" r="r" t="t"/>
              <a:pathLst>
                <a:path extrusionOk="0" h="57524" w="93353">
                  <a:moveTo>
                    <a:pt x="48320" y="0"/>
                  </a:moveTo>
                  <a:cubicBezTo>
                    <a:pt x="32214" y="4931"/>
                    <a:pt x="19394" y="16271"/>
                    <a:pt x="12163" y="31392"/>
                  </a:cubicBezTo>
                  <a:cubicBezTo>
                    <a:pt x="6739" y="43061"/>
                    <a:pt x="2630" y="51771"/>
                    <a:pt x="1" y="57524"/>
                  </a:cubicBezTo>
                  <a:lnTo>
                    <a:pt x="93353" y="57524"/>
                  </a:lnTo>
                  <a:lnTo>
                    <a:pt x="58510" y="31392"/>
                  </a:lnTo>
                  <a:cubicBezTo>
                    <a:pt x="49800" y="24653"/>
                    <a:pt x="45691" y="13642"/>
                    <a:pt x="47663" y="2794"/>
                  </a:cubicBezTo>
                  <a:lnTo>
                    <a:pt x="48320" y="0"/>
                  </a:lnTo>
                  <a:close/>
                </a:path>
              </a:pathLst>
            </a:cu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g2f29bda4b0b_0_2919"/>
            <p:cNvSpPr/>
            <p:nvPr/>
          </p:nvSpPr>
          <p:spPr>
            <a:xfrm>
              <a:off x="3458675" y="340825"/>
              <a:ext cx="2103725" cy="5037450"/>
            </a:xfrm>
            <a:custGeom>
              <a:rect b="b" l="l" r="r" t="t"/>
              <a:pathLst>
                <a:path extrusionOk="0" h="201498" w="84149">
                  <a:moveTo>
                    <a:pt x="83820" y="1"/>
                  </a:moveTo>
                  <a:lnTo>
                    <a:pt x="26461" y="45198"/>
                  </a:lnTo>
                  <a:cubicBezTo>
                    <a:pt x="21202" y="49471"/>
                    <a:pt x="17422" y="55552"/>
                    <a:pt x="15943" y="62291"/>
                  </a:cubicBezTo>
                  <a:lnTo>
                    <a:pt x="0" y="143810"/>
                  </a:lnTo>
                  <a:lnTo>
                    <a:pt x="165" y="143810"/>
                  </a:lnTo>
                  <a:lnTo>
                    <a:pt x="49963" y="128525"/>
                  </a:lnTo>
                  <a:cubicBezTo>
                    <a:pt x="56358" y="126590"/>
                    <a:pt x="62451" y="125688"/>
                    <a:pt x="68264" y="125688"/>
                  </a:cubicBezTo>
                  <a:cubicBezTo>
                    <a:pt x="73763" y="125688"/>
                    <a:pt x="79012" y="126495"/>
                    <a:pt x="84029" y="127996"/>
                  </a:cubicBezTo>
                  <a:lnTo>
                    <a:pt x="84029" y="127996"/>
                  </a:lnTo>
                  <a:lnTo>
                    <a:pt x="83820" y="1"/>
                  </a:lnTo>
                  <a:close/>
                  <a:moveTo>
                    <a:pt x="84029" y="127996"/>
                  </a:moveTo>
                  <a:lnTo>
                    <a:pt x="84149" y="201333"/>
                  </a:lnTo>
                  <a:lnTo>
                    <a:pt x="84149" y="128032"/>
                  </a:lnTo>
                  <a:cubicBezTo>
                    <a:pt x="84109" y="128020"/>
                    <a:pt x="84069" y="128008"/>
                    <a:pt x="84029" y="127996"/>
                  </a:cubicBezTo>
                  <a:close/>
                  <a:moveTo>
                    <a:pt x="45197" y="201333"/>
                  </a:moveTo>
                  <a:lnTo>
                    <a:pt x="45362" y="201498"/>
                  </a:lnTo>
                  <a:lnTo>
                    <a:pt x="84149" y="201333"/>
                  </a:lnTo>
                  <a:close/>
                </a:path>
              </a:pathLst>
            </a:custGeom>
            <a:solidFill>
              <a:srgbClr val="FAE0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g2f29bda4b0b_0_2919"/>
            <p:cNvSpPr/>
            <p:nvPr/>
          </p:nvSpPr>
          <p:spPr>
            <a:xfrm>
              <a:off x="3384725" y="3483025"/>
              <a:ext cx="2173575" cy="1891150"/>
            </a:xfrm>
            <a:custGeom>
              <a:rect b="b" l="l" r="r" t="t"/>
              <a:pathLst>
                <a:path extrusionOk="0" h="75646" w="86943">
                  <a:moveTo>
                    <a:pt x="71162" y="0"/>
                  </a:moveTo>
                  <a:cubicBezTo>
                    <a:pt x="65330" y="0"/>
                    <a:pt x="59155" y="902"/>
                    <a:pt x="52593" y="2837"/>
                  </a:cubicBezTo>
                  <a:lnTo>
                    <a:pt x="2958" y="18122"/>
                  </a:lnTo>
                  <a:lnTo>
                    <a:pt x="2794" y="18122"/>
                  </a:lnTo>
                  <a:lnTo>
                    <a:pt x="2137" y="21080"/>
                  </a:lnTo>
                  <a:cubicBezTo>
                    <a:pt x="0" y="31763"/>
                    <a:pt x="4109" y="42775"/>
                    <a:pt x="12984" y="49513"/>
                  </a:cubicBezTo>
                  <a:lnTo>
                    <a:pt x="47991" y="75645"/>
                  </a:lnTo>
                  <a:lnTo>
                    <a:pt x="86942" y="75645"/>
                  </a:lnTo>
                  <a:lnTo>
                    <a:pt x="86942" y="2344"/>
                  </a:lnTo>
                  <a:cubicBezTo>
                    <a:pt x="81969" y="820"/>
                    <a:pt x="76721" y="0"/>
                    <a:pt x="71162" y="0"/>
                  </a:cubicBezTo>
                  <a:close/>
                </a:path>
              </a:pathLst>
            </a:custGeom>
            <a:solidFill>
              <a:srgbClr val="1FA6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 Title - Body - Eyebrow">
  <p:cSld name="CUSTOM_2">
    <p:spTree>
      <p:nvGrpSpPr>
        <p:cNvPr id="703" name="Shape 703"/>
        <p:cNvGrpSpPr/>
        <p:nvPr/>
      </p:nvGrpSpPr>
      <p:grpSpPr>
        <a:xfrm>
          <a:off x="0" y="0"/>
          <a:ext cx="0" cy="0"/>
          <a:chOff x="0" y="0"/>
          <a:chExt cx="0" cy="0"/>
        </a:xfrm>
      </p:grpSpPr>
      <p:sp>
        <p:nvSpPr>
          <p:cNvPr id="704" name="Google Shape;704;g2f29bda4b0b_0_2926"/>
          <p:cNvSpPr txBox="1"/>
          <p:nvPr>
            <p:ph type="title"/>
          </p:nvPr>
        </p:nvSpPr>
        <p:spPr>
          <a:xfrm>
            <a:off x="274320" y="502920"/>
            <a:ext cx="8782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705" name="Google Shape;705;g2f29bda4b0b_0_2926"/>
          <p:cNvSpPr txBox="1"/>
          <p:nvPr>
            <p:ph idx="1" type="subTitle"/>
          </p:nvPr>
        </p:nvSpPr>
        <p:spPr>
          <a:xfrm>
            <a:off x="350525" y="274320"/>
            <a:ext cx="5568600" cy="314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706" name="Google Shape;706;g2f29bda4b0b_0_2926"/>
          <p:cNvSpPr/>
          <p:nvPr/>
        </p:nvSpPr>
        <p:spPr>
          <a:xfrm>
            <a:off x="365760" y="390950"/>
            <a:ext cx="19500" cy="138000"/>
          </a:xfrm>
          <a:prstGeom prst="roundRect">
            <a:avLst>
              <a:gd fmla="val 16667" name="adj"/>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BEFF"/>
              </a:solidFill>
              <a:latin typeface="Arial"/>
              <a:ea typeface="Arial"/>
              <a:cs typeface="Arial"/>
              <a:sym typeface="Arial"/>
            </a:endParaRPr>
          </a:p>
        </p:txBody>
      </p:sp>
      <p:sp>
        <p:nvSpPr>
          <p:cNvPr id="707" name="Google Shape;707;g2f29bda4b0b_0_2926"/>
          <p:cNvSpPr txBox="1"/>
          <p:nvPr>
            <p:ph idx="2" type="body"/>
          </p:nvPr>
        </p:nvSpPr>
        <p:spPr>
          <a:xfrm>
            <a:off x="274320" y="1188720"/>
            <a:ext cx="87822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1pPr>
            <a:lvl2pPr indent="-304800" lvl="1" marL="914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2pPr>
            <a:lvl3pPr indent="-304800" lvl="2" marL="1371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3pPr>
            <a:lvl4pPr indent="-304800" lvl="3" marL="1828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4pPr>
            <a:lvl5pPr indent="-304800" lvl="4" marL="22860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5pPr>
            <a:lvl6pPr indent="-304800" lvl="5" marL="2743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6pPr>
            <a:lvl7pPr indent="-304800" lvl="6" marL="3200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7pPr>
            <a:lvl8pPr indent="-304800" lvl="7" marL="3657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8pPr>
            <a:lvl9pPr indent="-304800" lvl="8" marL="4114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9pPr>
          </a:lstStyle>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3 Title - Body - Eyebrow - Blob">
  <p:cSld name="CUSTOM_2_1">
    <p:spTree>
      <p:nvGrpSpPr>
        <p:cNvPr id="708" name="Shape 708"/>
        <p:cNvGrpSpPr/>
        <p:nvPr/>
      </p:nvGrpSpPr>
      <p:grpSpPr>
        <a:xfrm>
          <a:off x="0" y="0"/>
          <a:ext cx="0" cy="0"/>
          <a:chOff x="0" y="0"/>
          <a:chExt cx="0" cy="0"/>
        </a:xfrm>
      </p:grpSpPr>
      <p:sp>
        <p:nvSpPr>
          <p:cNvPr id="709" name="Google Shape;709;g2f29bda4b0b_0_2931"/>
          <p:cNvSpPr txBox="1"/>
          <p:nvPr>
            <p:ph type="title"/>
          </p:nvPr>
        </p:nvSpPr>
        <p:spPr>
          <a:xfrm>
            <a:off x="274324" y="502925"/>
            <a:ext cx="7623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710" name="Google Shape;710;g2f29bda4b0b_0_2931"/>
          <p:cNvSpPr txBox="1"/>
          <p:nvPr>
            <p:ph idx="1" type="subTitle"/>
          </p:nvPr>
        </p:nvSpPr>
        <p:spPr>
          <a:xfrm>
            <a:off x="350525" y="274320"/>
            <a:ext cx="5568600" cy="314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Clr>
                <a:schemeClr val="dk2"/>
              </a:buClr>
              <a:buSzPts val="1200"/>
              <a:buNone/>
              <a:defRPr>
                <a:solidFill>
                  <a:schemeClr val="dk2"/>
                </a:solidFill>
              </a:defRPr>
            </a:lvl2pPr>
            <a:lvl3pPr lvl="2" algn="l">
              <a:lnSpc>
                <a:spcPct val="115000"/>
              </a:lnSpc>
              <a:spcBef>
                <a:spcPts val="0"/>
              </a:spcBef>
              <a:spcAft>
                <a:spcPts val="0"/>
              </a:spcAft>
              <a:buClr>
                <a:schemeClr val="dk2"/>
              </a:buClr>
              <a:buSzPts val="1200"/>
              <a:buNone/>
              <a:defRPr>
                <a:solidFill>
                  <a:schemeClr val="dk2"/>
                </a:solidFill>
              </a:defRPr>
            </a:lvl3pPr>
            <a:lvl4pPr lvl="3" algn="l">
              <a:lnSpc>
                <a:spcPct val="115000"/>
              </a:lnSpc>
              <a:spcBef>
                <a:spcPts val="0"/>
              </a:spcBef>
              <a:spcAft>
                <a:spcPts val="0"/>
              </a:spcAft>
              <a:buClr>
                <a:schemeClr val="dk2"/>
              </a:buClr>
              <a:buSzPts val="1200"/>
              <a:buNone/>
              <a:defRPr>
                <a:solidFill>
                  <a:schemeClr val="dk2"/>
                </a:solidFill>
              </a:defRPr>
            </a:lvl4pPr>
            <a:lvl5pPr lvl="4" algn="l">
              <a:lnSpc>
                <a:spcPct val="115000"/>
              </a:lnSpc>
              <a:spcBef>
                <a:spcPts val="0"/>
              </a:spcBef>
              <a:spcAft>
                <a:spcPts val="0"/>
              </a:spcAft>
              <a:buClr>
                <a:schemeClr val="dk2"/>
              </a:buClr>
              <a:buSzPts val="1200"/>
              <a:buNone/>
              <a:defRPr>
                <a:solidFill>
                  <a:schemeClr val="dk2"/>
                </a:solidFill>
              </a:defRPr>
            </a:lvl5pPr>
            <a:lvl6pPr lvl="5" algn="l">
              <a:lnSpc>
                <a:spcPct val="115000"/>
              </a:lnSpc>
              <a:spcBef>
                <a:spcPts val="0"/>
              </a:spcBef>
              <a:spcAft>
                <a:spcPts val="0"/>
              </a:spcAft>
              <a:buClr>
                <a:schemeClr val="dk2"/>
              </a:buClr>
              <a:buSzPts val="1200"/>
              <a:buNone/>
              <a:defRPr>
                <a:solidFill>
                  <a:schemeClr val="dk2"/>
                </a:solidFill>
              </a:defRPr>
            </a:lvl6pPr>
            <a:lvl7pPr lvl="6" algn="l">
              <a:lnSpc>
                <a:spcPct val="115000"/>
              </a:lnSpc>
              <a:spcBef>
                <a:spcPts val="0"/>
              </a:spcBef>
              <a:spcAft>
                <a:spcPts val="0"/>
              </a:spcAft>
              <a:buClr>
                <a:schemeClr val="dk2"/>
              </a:buClr>
              <a:buSzPts val="1200"/>
              <a:buNone/>
              <a:defRPr>
                <a:solidFill>
                  <a:schemeClr val="dk2"/>
                </a:solidFill>
              </a:defRPr>
            </a:lvl7pPr>
            <a:lvl8pPr lvl="7" algn="l">
              <a:lnSpc>
                <a:spcPct val="115000"/>
              </a:lnSpc>
              <a:spcBef>
                <a:spcPts val="0"/>
              </a:spcBef>
              <a:spcAft>
                <a:spcPts val="0"/>
              </a:spcAft>
              <a:buClr>
                <a:schemeClr val="dk2"/>
              </a:buClr>
              <a:buSzPts val="1200"/>
              <a:buNone/>
              <a:defRPr>
                <a:solidFill>
                  <a:schemeClr val="dk2"/>
                </a:solidFill>
              </a:defRPr>
            </a:lvl8pPr>
            <a:lvl9pPr lvl="8" algn="l">
              <a:lnSpc>
                <a:spcPct val="115000"/>
              </a:lnSpc>
              <a:spcBef>
                <a:spcPts val="0"/>
              </a:spcBef>
              <a:spcAft>
                <a:spcPts val="0"/>
              </a:spcAft>
              <a:buClr>
                <a:schemeClr val="dk2"/>
              </a:buClr>
              <a:buSzPts val="1200"/>
              <a:buNone/>
              <a:defRPr>
                <a:solidFill>
                  <a:schemeClr val="dk2"/>
                </a:solidFill>
              </a:defRPr>
            </a:lvl9pPr>
          </a:lstStyle>
          <a:p/>
        </p:txBody>
      </p:sp>
      <p:sp>
        <p:nvSpPr>
          <p:cNvPr id="711" name="Google Shape;711;g2f29bda4b0b_0_2931"/>
          <p:cNvSpPr/>
          <p:nvPr/>
        </p:nvSpPr>
        <p:spPr>
          <a:xfrm>
            <a:off x="365760" y="390950"/>
            <a:ext cx="19500" cy="138000"/>
          </a:xfrm>
          <a:prstGeom prst="roundRect">
            <a:avLst>
              <a:gd fmla="val 16667" name="adj"/>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BEFF"/>
              </a:solidFill>
              <a:latin typeface="Arial"/>
              <a:ea typeface="Arial"/>
              <a:cs typeface="Arial"/>
              <a:sym typeface="Arial"/>
            </a:endParaRPr>
          </a:p>
        </p:txBody>
      </p:sp>
      <p:sp>
        <p:nvSpPr>
          <p:cNvPr id="712" name="Google Shape;712;g2f29bda4b0b_0_2931"/>
          <p:cNvSpPr txBox="1"/>
          <p:nvPr>
            <p:ph idx="2" type="body"/>
          </p:nvPr>
        </p:nvSpPr>
        <p:spPr>
          <a:xfrm>
            <a:off x="274324" y="1188725"/>
            <a:ext cx="67647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1pPr>
            <a:lvl2pPr indent="-304800" lvl="1" marL="914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2pPr>
            <a:lvl3pPr indent="-304800" lvl="2" marL="1371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3pPr>
            <a:lvl4pPr indent="-304800" lvl="3" marL="1828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4pPr>
            <a:lvl5pPr indent="-304800" lvl="4" marL="22860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5pPr>
            <a:lvl6pPr indent="-304800" lvl="5" marL="2743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6pPr>
            <a:lvl7pPr indent="-304800" lvl="6" marL="3200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7pPr>
            <a:lvl8pPr indent="-304800" lvl="7" marL="3657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8pPr>
            <a:lvl9pPr indent="-304800" lvl="8" marL="4114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9pPr>
          </a:lstStyle>
          <a:p/>
        </p:txBody>
      </p:sp>
      <p:grpSp>
        <p:nvGrpSpPr>
          <p:cNvPr id="713" name="Google Shape;713;g2f29bda4b0b_0_2931"/>
          <p:cNvGrpSpPr/>
          <p:nvPr/>
        </p:nvGrpSpPr>
        <p:grpSpPr>
          <a:xfrm>
            <a:off x="5843691" y="117466"/>
            <a:ext cx="3311725" cy="5037450"/>
            <a:chOff x="2250675" y="340825"/>
            <a:chExt cx="3311725" cy="5037450"/>
          </a:xfrm>
        </p:grpSpPr>
        <p:sp>
          <p:nvSpPr>
            <p:cNvPr id="714" name="Google Shape;714;g2f29bda4b0b_0_2931"/>
            <p:cNvSpPr/>
            <p:nvPr/>
          </p:nvSpPr>
          <p:spPr>
            <a:xfrm>
              <a:off x="2250675" y="3931950"/>
              <a:ext cx="2333825" cy="1438100"/>
            </a:xfrm>
            <a:custGeom>
              <a:rect b="b" l="l" r="r" t="t"/>
              <a:pathLst>
                <a:path extrusionOk="0" h="57524" w="93353">
                  <a:moveTo>
                    <a:pt x="48320" y="0"/>
                  </a:moveTo>
                  <a:cubicBezTo>
                    <a:pt x="32214" y="4931"/>
                    <a:pt x="19394" y="16271"/>
                    <a:pt x="12163" y="31392"/>
                  </a:cubicBezTo>
                  <a:cubicBezTo>
                    <a:pt x="6739" y="43061"/>
                    <a:pt x="2630" y="51771"/>
                    <a:pt x="1" y="57524"/>
                  </a:cubicBezTo>
                  <a:lnTo>
                    <a:pt x="93353" y="57524"/>
                  </a:lnTo>
                  <a:lnTo>
                    <a:pt x="58510" y="31392"/>
                  </a:lnTo>
                  <a:cubicBezTo>
                    <a:pt x="49800" y="24653"/>
                    <a:pt x="45691" y="13642"/>
                    <a:pt x="47663" y="2794"/>
                  </a:cubicBezTo>
                  <a:lnTo>
                    <a:pt x="48320" y="0"/>
                  </a:lnTo>
                  <a:close/>
                </a:path>
              </a:pathLst>
            </a:cu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g2f29bda4b0b_0_2931"/>
            <p:cNvSpPr/>
            <p:nvPr/>
          </p:nvSpPr>
          <p:spPr>
            <a:xfrm>
              <a:off x="3458675" y="340825"/>
              <a:ext cx="2103725" cy="5037450"/>
            </a:xfrm>
            <a:custGeom>
              <a:rect b="b" l="l" r="r" t="t"/>
              <a:pathLst>
                <a:path extrusionOk="0" h="201498" w="84149">
                  <a:moveTo>
                    <a:pt x="83820" y="1"/>
                  </a:moveTo>
                  <a:lnTo>
                    <a:pt x="26461" y="45198"/>
                  </a:lnTo>
                  <a:cubicBezTo>
                    <a:pt x="21202" y="49471"/>
                    <a:pt x="17422" y="55552"/>
                    <a:pt x="15943" y="62291"/>
                  </a:cubicBezTo>
                  <a:lnTo>
                    <a:pt x="0" y="143810"/>
                  </a:lnTo>
                  <a:lnTo>
                    <a:pt x="165" y="143810"/>
                  </a:lnTo>
                  <a:lnTo>
                    <a:pt x="49963" y="128525"/>
                  </a:lnTo>
                  <a:cubicBezTo>
                    <a:pt x="56358" y="126590"/>
                    <a:pt x="62451" y="125688"/>
                    <a:pt x="68264" y="125688"/>
                  </a:cubicBezTo>
                  <a:cubicBezTo>
                    <a:pt x="73763" y="125688"/>
                    <a:pt x="79012" y="126495"/>
                    <a:pt x="84029" y="127996"/>
                  </a:cubicBezTo>
                  <a:lnTo>
                    <a:pt x="84029" y="127996"/>
                  </a:lnTo>
                  <a:lnTo>
                    <a:pt x="83820" y="1"/>
                  </a:lnTo>
                  <a:close/>
                  <a:moveTo>
                    <a:pt x="84029" y="127996"/>
                  </a:moveTo>
                  <a:lnTo>
                    <a:pt x="84149" y="201333"/>
                  </a:lnTo>
                  <a:lnTo>
                    <a:pt x="84149" y="128032"/>
                  </a:lnTo>
                  <a:cubicBezTo>
                    <a:pt x="84109" y="128020"/>
                    <a:pt x="84069" y="128008"/>
                    <a:pt x="84029" y="127996"/>
                  </a:cubicBezTo>
                  <a:close/>
                  <a:moveTo>
                    <a:pt x="45197" y="201333"/>
                  </a:moveTo>
                  <a:lnTo>
                    <a:pt x="45362" y="201498"/>
                  </a:lnTo>
                  <a:lnTo>
                    <a:pt x="84149" y="201333"/>
                  </a:lnTo>
                  <a:close/>
                </a:path>
              </a:pathLst>
            </a:custGeom>
            <a:solidFill>
              <a:srgbClr val="FAE0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g2f29bda4b0b_0_2931"/>
            <p:cNvSpPr/>
            <p:nvPr/>
          </p:nvSpPr>
          <p:spPr>
            <a:xfrm>
              <a:off x="3384725" y="3483025"/>
              <a:ext cx="2173575" cy="1891150"/>
            </a:xfrm>
            <a:custGeom>
              <a:rect b="b" l="l" r="r" t="t"/>
              <a:pathLst>
                <a:path extrusionOk="0" h="75646" w="86943">
                  <a:moveTo>
                    <a:pt x="71162" y="0"/>
                  </a:moveTo>
                  <a:cubicBezTo>
                    <a:pt x="65330" y="0"/>
                    <a:pt x="59155" y="902"/>
                    <a:pt x="52593" y="2837"/>
                  </a:cubicBezTo>
                  <a:lnTo>
                    <a:pt x="2958" y="18122"/>
                  </a:lnTo>
                  <a:lnTo>
                    <a:pt x="2794" y="18122"/>
                  </a:lnTo>
                  <a:lnTo>
                    <a:pt x="2137" y="21080"/>
                  </a:lnTo>
                  <a:cubicBezTo>
                    <a:pt x="0" y="31763"/>
                    <a:pt x="4109" y="42775"/>
                    <a:pt x="12984" y="49513"/>
                  </a:cubicBezTo>
                  <a:lnTo>
                    <a:pt x="47991" y="75645"/>
                  </a:lnTo>
                  <a:lnTo>
                    <a:pt x="86942" y="75645"/>
                  </a:lnTo>
                  <a:lnTo>
                    <a:pt x="86942" y="2344"/>
                  </a:lnTo>
                  <a:cubicBezTo>
                    <a:pt x="81969" y="820"/>
                    <a:pt x="76721" y="0"/>
                    <a:pt x="71162" y="0"/>
                  </a:cubicBezTo>
                  <a:close/>
                </a:path>
              </a:pathLst>
            </a:custGeom>
            <a:solidFill>
              <a:srgbClr val="1FA6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itle - Body">
  <p:cSld name="CUSTOM_3">
    <p:spTree>
      <p:nvGrpSpPr>
        <p:cNvPr id="72" name="Shape 72"/>
        <p:cNvGrpSpPr/>
        <p:nvPr/>
      </p:nvGrpSpPr>
      <p:grpSpPr>
        <a:xfrm>
          <a:off x="0" y="0"/>
          <a:ext cx="0" cy="0"/>
          <a:chOff x="0" y="0"/>
          <a:chExt cx="0" cy="0"/>
        </a:xfrm>
      </p:grpSpPr>
      <p:sp>
        <p:nvSpPr>
          <p:cNvPr id="73" name="Google Shape;73;g2f29bda4b0b_0_358"/>
          <p:cNvSpPr txBox="1"/>
          <p:nvPr>
            <p:ph type="title"/>
          </p:nvPr>
        </p:nvSpPr>
        <p:spPr>
          <a:xfrm>
            <a:off x="274320" y="274320"/>
            <a:ext cx="8782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74" name="Google Shape;74;g2f29bda4b0b_0_358"/>
          <p:cNvSpPr txBox="1"/>
          <p:nvPr>
            <p:ph idx="1" type="body"/>
          </p:nvPr>
        </p:nvSpPr>
        <p:spPr>
          <a:xfrm>
            <a:off x="274320" y="1005840"/>
            <a:ext cx="87822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1pPr>
            <a:lvl2pPr indent="-304800" lvl="1" marL="914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2pPr>
            <a:lvl3pPr indent="-304800" lvl="2" marL="1371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3pPr>
            <a:lvl4pPr indent="-304800" lvl="3" marL="1828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4pPr>
            <a:lvl5pPr indent="-304800" lvl="4" marL="22860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5pPr>
            <a:lvl6pPr indent="-304800" lvl="5" marL="2743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6pPr>
            <a:lvl7pPr indent="-304800" lvl="6" marL="3200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7pPr>
            <a:lvl8pPr indent="-304800" lvl="7" marL="3657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8pPr>
            <a:lvl9pPr indent="-304800" lvl="8" marL="4114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9pPr>
          </a:lstStyle>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4 Title - Body - Split View">
  <p:cSld name="CUSTOM_2_1_1">
    <p:bg>
      <p:bgPr>
        <a:solidFill>
          <a:schemeClr val="dk1"/>
        </a:solidFill>
      </p:bgPr>
    </p:bg>
    <p:spTree>
      <p:nvGrpSpPr>
        <p:cNvPr id="717" name="Shape 717"/>
        <p:cNvGrpSpPr/>
        <p:nvPr/>
      </p:nvGrpSpPr>
      <p:grpSpPr>
        <a:xfrm>
          <a:off x="0" y="0"/>
          <a:ext cx="0" cy="0"/>
          <a:chOff x="0" y="0"/>
          <a:chExt cx="0" cy="0"/>
        </a:xfrm>
      </p:grpSpPr>
      <p:sp>
        <p:nvSpPr>
          <p:cNvPr id="718" name="Google Shape;718;g2f29bda4b0b_0_2940"/>
          <p:cNvSpPr/>
          <p:nvPr/>
        </p:nvSpPr>
        <p:spPr>
          <a:xfrm>
            <a:off x="4575150" y="0"/>
            <a:ext cx="4569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g2f29bda4b0b_0_2940"/>
          <p:cNvSpPr txBox="1"/>
          <p:nvPr>
            <p:ph type="title"/>
          </p:nvPr>
        </p:nvSpPr>
        <p:spPr>
          <a:xfrm>
            <a:off x="274325" y="502925"/>
            <a:ext cx="4047900" cy="4029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2400"/>
              <a:buNone/>
              <a:defRPr>
                <a:solidFill>
                  <a:schemeClr val="lt1"/>
                </a:solidFill>
              </a:defRPr>
            </a:lvl1pPr>
            <a:lvl2pPr lvl="1" algn="l">
              <a:lnSpc>
                <a:spcPct val="100000"/>
              </a:lnSpc>
              <a:spcBef>
                <a:spcPts val="0"/>
              </a:spcBef>
              <a:spcAft>
                <a:spcPts val="0"/>
              </a:spcAft>
              <a:buClr>
                <a:schemeClr val="lt1"/>
              </a:buClr>
              <a:buSzPts val="2600"/>
              <a:buNone/>
              <a:defRPr>
                <a:solidFill>
                  <a:schemeClr val="lt1"/>
                </a:solidFill>
              </a:defRPr>
            </a:lvl2pPr>
            <a:lvl3pPr lvl="2" algn="l">
              <a:lnSpc>
                <a:spcPct val="100000"/>
              </a:lnSpc>
              <a:spcBef>
                <a:spcPts val="0"/>
              </a:spcBef>
              <a:spcAft>
                <a:spcPts val="0"/>
              </a:spcAft>
              <a:buClr>
                <a:schemeClr val="lt1"/>
              </a:buClr>
              <a:buSzPts val="2600"/>
              <a:buNone/>
              <a:defRPr>
                <a:solidFill>
                  <a:schemeClr val="lt1"/>
                </a:solidFill>
              </a:defRPr>
            </a:lvl3pPr>
            <a:lvl4pPr lvl="3" algn="l">
              <a:lnSpc>
                <a:spcPct val="100000"/>
              </a:lnSpc>
              <a:spcBef>
                <a:spcPts val="0"/>
              </a:spcBef>
              <a:spcAft>
                <a:spcPts val="0"/>
              </a:spcAft>
              <a:buClr>
                <a:schemeClr val="lt1"/>
              </a:buClr>
              <a:buSzPts val="2600"/>
              <a:buNone/>
              <a:defRPr>
                <a:solidFill>
                  <a:schemeClr val="lt1"/>
                </a:solidFill>
              </a:defRPr>
            </a:lvl4pPr>
            <a:lvl5pPr lvl="4" algn="l">
              <a:lnSpc>
                <a:spcPct val="100000"/>
              </a:lnSpc>
              <a:spcBef>
                <a:spcPts val="0"/>
              </a:spcBef>
              <a:spcAft>
                <a:spcPts val="0"/>
              </a:spcAft>
              <a:buClr>
                <a:schemeClr val="lt1"/>
              </a:buClr>
              <a:buSzPts val="2600"/>
              <a:buNone/>
              <a:defRPr>
                <a:solidFill>
                  <a:schemeClr val="lt1"/>
                </a:solidFill>
              </a:defRPr>
            </a:lvl5pPr>
            <a:lvl6pPr lvl="5" algn="l">
              <a:lnSpc>
                <a:spcPct val="100000"/>
              </a:lnSpc>
              <a:spcBef>
                <a:spcPts val="0"/>
              </a:spcBef>
              <a:spcAft>
                <a:spcPts val="0"/>
              </a:spcAft>
              <a:buClr>
                <a:schemeClr val="lt1"/>
              </a:buClr>
              <a:buSzPts val="2600"/>
              <a:buNone/>
              <a:defRPr>
                <a:solidFill>
                  <a:schemeClr val="lt1"/>
                </a:solidFill>
              </a:defRPr>
            </a:lvl6pPr>
            <a:lvl7pPr lvl="6" algn="l">
              <a:lnSpc>
                <a:spcPct val="100000"/>
              </a:lnSpc>
              <a:spcBef>
                <a:spcPts val="0"/>
              </a:spcBef>
              <a:spcAft>
                <a:spcPts val="0"/>
              </a:spcAft>
              <a:buClr>
                <a:schemeClr val="lt1"/>
              </a:buClr>
              <a:buSzPts val="2600"/>
              <a:buNone/>
              <a:defRPr>
                <a:solidFill>
                  <a:schemeClr val="lt1"/>
                </a:solidFill>
              </a:defRPr>
            </a:lvl7pPr>
            <a:lvl8pPr lvl="7" algn="l">
              <a:lnSpc>
                <a:spcPct val="100000"/>
              </a:lnSpc>
              <a:spcBef>
                <a:spcPts val="0"/>
              </a:spcBef>
              <a:spcAft>
                <a:spcPts val="0"/>
              </a:spcAft>
              <a:buClr>
                <a:schemeClr val="lt1"/>
              </a:buClr>
              <a:buSzPts val="2600"/>
              <a:buNone/>
              <a:defRPr>
                <a:solidFill>
                  <a:schemeClr val="lt1"/>
                </a:solidFill>
              </a:defRPr>
            </a:lvl8pPr>
            <a:lvl9pPr lvl="8" algn="l">
              <a:lnSpc>
                <a:spcPct val="100000"/>
              </a:lnSpc>
              <a:spcBef>
                <a:spcPts val="0"/>
              </a:spcBef>
              <a:spcAft>
                <a:spcPts val="0"/>
              </a:spcAft>
              <a:buClr>
                <a:schemeClr val="lt1"/>
              </a:buClr>
              <a:buSzPts val="2600"/>
              <a:buNone/>
              <a:defRPr>
                <a:solidFill>
                  <a:schemeClr val="lt1"/>
                </a:solidFill>
              </a:defRPr>
            </a:lvl9pPr>
          </a:lstStyle>
          <a:p/>
        </p:txBody>
      </p:sp>
      <p:sp>
        <p:nvSpPr>
          <p:cNvPr id="720" name="Google Shape;720;g2f29bda4b0b_0_2940"/>
          <p:cNvSpPr txBox="1"/>
          <p:nvPr>
            <p:ph idx="1" type="body"/>
          </p:nvPr>
        </p:nvSpPr>
        <p:spPr>
          <a:xfrm>
            <a:off x="4780825" y="50"/>
            <a:ext cx="3971100" cy="5143500"/>
          </a:xfrm>
          <a:prstGeom prst="rect">
            <a:avLst/>
          </a:prstGeom>
          <a:noFill/>
          <a:ln>
            <a:noFill/>
          </a:ln>
        </p:spPr>
        <p:txBody>
          <a:bodyPr anchorCtr="0" anchor="ctr" bIns="91425" lIns="91425" spcFirstLastPara="1" rIns="91425" wrap="square" tIns="91425">
            <a:noAutofit/>
          </a:bodyPr>
          <a:lstStyle>
            <a:lvl1pPr indent="-304800" lvl="0" marL="457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1pPr>
            <a:lvl2pPr indent="-304800" lvl="1" marL="914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2pPr>
            <a:lvl3pPr indent="-304800" lvl="2" marL="1371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3pPr>
            <a:lvl4pPr indent="-304800" lvl="3" marL="1828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4pPr>
            <a:lvl5pPr indent="-304800" lvl="4" marL="22860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5pPr>
            <a:lvl6pPr indent="-304800" lvl="5" marL="2743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6pPr>
            <a:lvl7pPr indent="-304800" lvl="6" marL="3200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7pPr>
            <a:lvl8pPr indent="-304800" lvl="7" marL="3657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8pPr>
            <a:lvl9pPr indent="-304800" lvl="8" marL="4114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9pPr>
          </a:lstStyle>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0 Table of Contents">
  <p:cSld name="CUSTOM_4">
    <p:spTree>
      <p:nvGrpSpPr>
        <p:cNvPr id="721" name="Shape 721"/>
        <p:cNvGrpSpPr/>
        <p:nvPr/>
      </p:nvGrpSpPr>
      <p:grpSpPr>
        <a:xfrm>
          <a:off x="0" y="0"/>
          <a:ext cx="0" cy="0"/>
          <a:chOff x="0" y="0"/>
          <a:chExt cx="0" cy="0"/>
        </a:xfrm>
      </p:grpSpPr>
      <p:sp>
        <p:nvSpPr>
          <p:cNvPr id="722" name="Google Shape;722;g2f29bda4b0b_0_2944"/>
          <p:cNvSpPr txBox="1"/>
          <p:nvPr>
            <p:ph idx="1" type="subTitle"/>
          </p:nvPr>
        </p:nvSpPr>
        <p:spPr>
          <a:xfrm>
            <a:off x="274320" y="274320"/>
            <a:ext cx="7328400" cy="390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b="1"/>
            </a:lvl1pPr>
            <a:lvl2pPr lvl="1" algn="l">
              <a:lnSpc>
                <a:spcPct val="115000"/>
              </a:lnSpc>
              <a:spcBef>
                <a:spcPts val="0"/>
              </a:spcBef>
              <a:spcAft>
                <a:spcPts val="0"/>
              </a:spcAft>
              <a:buSzPts val="1200"/>
              <a:buNone/>
              <a:defRPr b="1"/>
            </a:lvl2pPr>
            <a:lvl3pPr lvl="2" algn="l">
              <a:lnSpc>
                <a:spcPct val="115000"/>
              </a:lnSpc>
              <a:spcBef>
                <a:spcPts val="0"/>
              </a:spcBef>
              <a:spcAft>
                <a:spcPts val="0"/>
              </a:spcAft>
              <a:buSzPts val="1200"/>
              <a:buNone/>
              <a:defRPr b="1"/>
            </a:lvl3pPr>
            <a:lvl4pPr lvl="3" algn="l">
              <a:lnSpc>
                <a:spcPct val="115000"/>
              </a:lnSpc>
              <a:spcBef>
                <a:spcPts val="0"/>
              </a:spcBef>
              <a:spcAft>
                <a:spcPts val="0"/>
              </a:spcAft>
              <a:buSzPts val="1200"/>
              <a:buNone/>
              <a:defRPr b="1"/>
            </a:lvl4pPr>
            <a:lvl5pPr lvl="4" algn="l">
              <a:lnSpc>
                <a:spcPct val="115000"/>
              </a:lnSpc>
              <a:spcBef>
                <a:spcPts val="0"/>
              </a:spcBef>
              <a:spcAft>
                <a:spcPts val="0"/>
              </a:spcAft>
              <a:buSzPts val="1200"/>
              <a:buNone/>
              <a:defRPr b="1"/>
            </a:lvl5pPr>
            <a:lvl6pPr lvl="5" algn="l">
              <a:lnSpc>
                <a:spcPct val="115000"/>
              </a:lnSpc>
              <a:spcBef>
                <a:spcPts val="0"/>
              </a:spcBef>
              <a:spcAft>
                <a:spcPts val="0"/>
              </a:spcAft>
              <a:buSzPts val="1200"/>
              <a:buNone/>
              <a:defRPr b="1"/>
            </a:lvl6pPr>
            <a:lvl7pPr lvl="6" algn="l">
              <a:lnSpc>
                <a:spcPct val="115000"/>
              </a:lnSpc>
              <a:spcBef>
                <a:spcPts val="0"/>
              </a:spcBef>
              <a:spcAft>
                <a:spcPts val="0"/>
              </a:spcAft>
              <a:buSzPts val="1200"/>
              <a:buNone/>
              <a:defRPr b="1"/>
            </a:lvl7pPr>
            <a:lvl8pPr lvl="7" algn="l">
              <a:lnSpc>
                <a:spcPct val="115000"/>
              </a:lnSpc>
              <a:spcBef>
                <a:spcPts val="0"/>
              </a:spcBef>
              <a:spcAft>
                <a:spcPts val="0"/>
              </a:spcAft>
              <a:buSzPts val="1200"/>
              <a:buNone/>
              <a:defRPr b="1"/>
            </a:lvl8pPr>
            <a:lvl9pPr lvl="8" algn="l">
              <a:lnSpc>
                <a:spcPct val="115000"/>
              </a:lnSpc>
              <a:spcBef>
                <a:spcPts val="0"/>
              </a:spcBef>
              <a:spcAft>
                <a:spcPts val="0"/>
              </a:spcAft>
              <a:buSzPts val="1200"/>
              <a:buNone/>
              <a:defRPr b="1"/>
            </a:lvl9pPr>
          </a:lstStyle>
          <a:p/>
        </p:txBody>
      </p:sp>
      <p:sp>
        <p:nvSpPr>
          <p:cNvPr id="723" name="Google Shape;723;g2f29bda4b0b_0_2944"/>
          <p:cNvSpPr txBox="1"/>
          <p:nvPr>
            <p:ph idx="2" type="body"/>
          </p:nvPr>
        </p:nvSpPr>
        <p:spPr>
          <a:xfrm>
            <a:off x="274324" y="1188720"/>
            <a:ext cx="64539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1pPr>
            <a:lvl2pPr indent="-304800" lvl="1" marL="914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2pPr>
            <a:lvl3pPr indent="-304800" lvl="2" marL="1371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3pPr>
            <a:lvl4pPr indent="-304800" lvl="3" marL="1828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4pPr>
            <a:lvl5pPr indent="-304800" lvl="4" marL="22860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5pPr>
            <a:lvl6pPr indent="-304800" lvl="5" marL="2743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6pPr>
            <a:lvl7pPr indent="-304800" lvl="6" marL="3200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7pPr>
            <a:lvl8pPr indent="-304800" lvl="7" marL="3657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8pPr>
            <a:lvl9pPr indent="-304800" lvl="8" marL="4114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9pPr>
          </a:lstStyle>
          <a:p/>
        </p:txBody>
      </p:sp>
      <p:cxnSp>
        <p:nvCxnSpPr>
          <p:cNvPr id="724" name="Google Shape;724;g2f29bda4b0b_0_2944"/>
          <p:cNvCxnSpPr/>
          <p:nvPr/>
        </p:nvCxnSpPr>
        <p:spPr>
          <a:xfrm>
            <a:off x="365760" y="879000"/>
            <a:ext cx="8355900" cy="0"/>
          </a:xfrm>
          <a:prstGeom prst="straightConnector1">
            <a:avLst/>
          </a:prstGeom>
          <a:noFill/>
          <a:ln cap="flat" cmpd="sng" w="9525">
            <a:solidFill>
              <a:schemeClr val="dk2"/>
            </a:solidFill>
            <a:prstDash val="dot"/>
            <a:round/>
            <a:headEnd len="sm" w="sm" type="none"/>
            <a:tailEnd len="sm" w="sm" type="none"/>
          </a:ln>
        </p:spPr>
      </p:cxn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0 Title - Body - Eyebrow (Two Column)">
  <p:cSld name="CUSTOM_5">
    <p:spTree>
      <p:nvGrpSpPr>
        <p:cNvPr id="725" name="Shape 725"/>
        <p:cNvGrpSpPr/>
        <p:nvPr/>
      </p:nvGrpSpPr>
      <p:grpSpPr>
        <a:xfrm>
          <a:off x="0" y="0"/>
          <a:ext cx="0" cy="0"/>
          <a:chOff x="0" y="0"/>
          <a:chExt cx="0" cy="0"/>
        </a:xfrm>
      </p:grpSpPr>
      <p:sp>
        <p:nvSpPr>
          <p:cNvPr id="726" name="Google Shape;726;g2f29bda4b0b_0_2948"/>
          <p:cNvSpPr txBox="1"/>
          <p:nvPr>
            <p:ph type="title"/>
          </p:nvPr>
        </p:nvSpPr>
        <p:spPr>
          <a:xfrm>
            <a:off x="274325" y="502925"/>
            <a:ext cx="3915300" cy="1670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727" name="Google Shape;727;g2f29bda4b0b_0_2948"/>
          <p:cNvSpPr txBox="1"/>
          <p:nvPr>
            <p:ph idx="1" type="subTitle"/>
          </p:nvPr>
        </p:nvSpPr>
        <p:spPr>
          <a:xfrm>
            <a:off x="350525" y="274320"/>
            <a:ext cx="5568600" cy="314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Clr>
                <a:schemeClr val="dk2"/>
              </a:buClr>
              <a:buSzPts val="1200"/>
              <a:buNone/>
              <a:defRPr>
                <a:solidFill>
                  <a:schemeClr val="dk2"/>
                </a:solidFill>
              </a:defRPr>
            </a:lvl2pPr>
            <a:lvl3pPr lvl="2" algn="l">
              <a:lnSpc>
                <a:spcPct val="115000"/>
              </a:lnSpc>
              <a:spcBef>
                <a:spcPts val="0"/>
              </a:spcBef>
              <a:spcAft>
                <a:spcPts val="0"/>
              </a:spcAft>
              <a:buClr>
                <a:schemeClr val="dk2"/>
              </a:buClr>
              <a:buSzPts val="1200"/>
              <a:buNone/>
              <a:defRPr>
                <a:solidFill>
                  <a:schemeClr val="dk2"/>
                </a:solidFill>
              </a:defRPr>
            </a:lvl3pPr>
            <a:lvl4pPr lvl="3" algn="l">
              <a:lnSpc>
                <a:spcPct val="115000"/>
              </a:lnSpc>
              <a:spcBef>
                <a:spcPts val="0"/>
              </a:spcBef>
              <a:spcAft>
                <a:spcPts val="0"/>
              </a:spcAft>
              <a:buClr>
                <a:schemeClr val="dk2"/>
              </a:buClr>
              <a:buSzPts val="1200"/>
              <a:buNone/>
              <a:defRPr>
                <a:solidFill>
                  <a:schemeClr val="dk2"/>
                </a:solidFill>
              </a:defRPr>
            </a:lvl4pPr>
            <a:lvl5pPr lvl="4" algn="l">
              <a:lnSpc>
                <a:spcPct val="115000"/>
              </a:lnSpc>
              <a:spcBef>
                <a:spcPts val="0"/>
              </a:spcBef>
              <a:spcAft>
                <a:spcPts val="0"/>
              </a:spcAft>
              <a:buClr>
                <a:schemeClr val="dk2"/>
              </a:buClr>
              <a:buSzPts val="1200"/>
              <a:buNone/>
              <a:defRPr>
                <a:solidFill>
                  <a:schemeClr val="dk2"/>
                </a:solidFill>
              </a:defRPr>
            </a:lvl5pPr>
            <a:lvl6pPr lvl="5" algn="l">
              <a:lnSpc>
                <a:spcPct val="115000"/>
              </a:lnSpc>
              <a:spcBef>
                <a:spcPts val="0"/>
              </a:spcBef>
              <a:spcAft>
                <a:spcPts val="0"/>
              </a:spcAft>
              <a:buClr>
                <a:schemeClr val="dk2"/>
              </a:buClr>
              <a:buSzPts val="1200"/>
              <a:buNone/>
              <a:defRPr>
                <a:solidFill>
                  <a:schemeClr val="dk2"/>
                </a:solidFill>
              </a:defRPr>
            </a:lvl6pPr>
            <a:lvl7pPr lvl="6" algn="l">
              <a:lnSpc>
                <a:spcPct val="115000"/>
              </a:lnSpc>
              <a:spcBef>
                <a:spcPts val="0"/>
              </a:spcBef>
              <a:spcAft>
                <a:spcPts val="0"/>
              </a:spcAft>
              <a:buClr>
                <a:schemeClr val="dk2"/>
              </a:buClr>
              <a:buSzPts val="1200"/>
              <a:buNone/>
              <a:defRPr>
                <a:solidFill>
                  <a:schemeClr val="dk2"/>
                </a:solidFill>
              </a:defRPr>
            </a:lvl7pPr>
            <a:lvl8pPr lvl="7" algn="l">
              <a:lnSpc>
                <a:spcPct val="115000"/>
              </a:lnSpc>
              <a:spcBef>
                <a:spcPts val="0"/>
              </a:spcBef>
              <a:spcAft>
                <a:spcPts val="0"/>
              </a:spcAft>
              <a:buClr>
                <a:schemeClr val="dk2"/>
              </a:buClr>
              <a:buSzPts val="1200"/>
              <a:buNone/>
              <a:defRPr>
                <a:solidFill>
                  <a:schemeClr val="dk2"/>
                </a:solidFill>
              </a:defRPr>
            </a:lvl8pPr>
            <a:lvl9pPr lvl="8" algn="l">
              <a:lnSpc>
                <a:spcPct val="115000"/>
              </a:lnSpc>
              <a:spcBef>
                <a:spcPts val="0"/>
              </a:spcBef>
              <a:spcAft>
                <a:spcPts val="0"/>
              </a:spcAft>
              <a:buClr>
                <a:schemeClr val="dk2"/>
              </a:buClr>
              <a:buSzPts val="1200"/>
              <a:buNone/>
              <a:defRPr>
                <a:solidFill>
                  <a:schemeClr val="dk2"/>
                </a:solidFill>
              </a:defRPr>
            </a:lvl9pPr>
          </a:lstStyle>
          <a:p/>
        </p:txBody>
      </p:sp>
      <p:sp>
        <p:nvSpPr>
          <p:cNvPr id="728" name="Google Shape;728;g2f29bda4b0b_0_2948"/>
          <p:cNvSpPr/>
          <p:nvPr/>
        </p:nvSpPr>
        <p:spPr>
          <a:xfrm>
            <a:off x="365760" y="390950"/>
            <a:ext cx="19500" cy="138000"/>
          </a:xfrm>
          <a:prstGeom prst="roundRect">
            <a:avLst>
              <a:gd fmla="val 16667" name="adj"/>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BEFF"/>
              </a:solidFill>
              <a:latin typeface="Arial"/>
              <a:ea typeface="Arial"/>
              <a:cs typeface="Arial"/>
              <a:sym typeface="Arial"/>
            </a:endParaRPr>
          </a:p>
        </p:txBody>
      </p:sp>
      <p:sp>
        <p:nvSpPr>
          <p:cNvPr id="729" name="Google Shape;729;g2f29bda4b0b_0_2948"/>
          <p:cNvSpPr txBox="1"/>
          <p:nvPr>
            <p:ph idx="2" type="body"/>
          </p:nvPr>
        </p:nvSpPr>
        <p:spPr>
          <a:xfrm>
            <a:off x="4658900" y="390950"/>
            <a:ext cx="4092900" cy="4176900"/>
          </a:xfrm>
          <a:prstGeom prst="rect">
            <a:avLst/>
          </a:prstGeom>
          <a:noFill/>
          <a:ln>
            <a:noFill/>
          </a:ln>
        </p:spPr>
        <p:txBody>
          <a:bodyPr anchorCtr="0" anchor="ctr" bIns="91425" lIns="91425" spcFirstLastPara="1" rIns="91425" wrap="square" tIns="91425">
            <a:noAutofit/>
          </a:bodyPr>
          <a:lstStyle>
            <a:lvl1pPr indent="-304800" lvl="0" marL="457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1pPr>
            <a:lvl2pPr indent="-304800" lvl="1" marL="914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2pPr>
            <a:lvl3pPr indent="-304800" lvl="2" marL="1371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3pPr>
            <a:lvl4pPr indent="-304800" lvl="3" marL="1828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4pPr>
            <a:lvl5pPr indent="-304800" lvl="4" marL="22860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5pPr>
            <a:lvl6pPr indent="-304800" lvl="5" marL="2743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6pPr>
            <a:lvl7pPr indent="-304800" lvl="6" marL="3200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7pPr>
            <a:lvl8pPr indent="-304800" lvl="7" marL="3657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8pPr>
            <a:lvl9pPr indent="-304800" lvl="8" marL="4114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9pPr>
          </a:lstStyle>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1 Title - 2 Body ">
  <p:cSld name="CUSTOM_3_1">
    <p:spTree>
      <p:nvGrpSpPr>
        <p:cNvPr id="730" name="Shape 730"/>
        <p:cNvGrpSpPr/>
        <p:nvPr/>
      </p:nvGrpSpPr>
      <p:grpSpPr>
        <a:xfrm>
          <a:off x="0" y="0"/>
          <a:ext cx="0" cy="0"/>
          <a:chOff x="0" y="0"/>
          <a:chExt cx="0" cy="0"/>
        </a:xfrm>
      </p:grpSpPr>
      <p:sp>
        <p:nvSpPr>
          <p:cNvPr id="731" name="Google Shape;731;g2f29bda4b0b_0_2953"/>
          <p:cNvSpPr txBox="1"/>
          <p:nvPr>
            <p:ph type="title"/>
          </p:nvPr>
        </p:nvSpPr>
        <p:spPr>
          <a:xfrm>
            <a:off x="274320" y="274320"/>
            <a:ext cx="8782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732" name="Google Shape;732;g2f29bda4b0b_0_2953"/>
          <p:cNvSpPr txBox="1"/>
          <p:nvPr>
            <p:ph idx="1" type="body"/>
          </p:nvPr>
        </p:nvSpPr>
        <p:spPr>
          <a:xfrm>
            <a:off x="274325" y="1005850"/>
            <a:ext cx="40929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1pPr>
            <a:lvl2pPr indent="-304800" lvl="1" marL="914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2pPr>
            <a:lvl3pPr indent="-304800" lvl="2" marL="1371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3pPr>
            <a:lvl4pPr indent="-304800" lvl="3" marL="1828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4pPr>
            <a:lvl5pPr indent="-304800" lvl="4" marL="22860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5pPr>
            <a:lvl6pPr indent="-304800" lvl="5" marL="2743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6pPr>
            <a:lvl7pPr indent="-304800" lvl="6" marL="3200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7pPr>
            <a:lvl8pPr indent="-304800" lvl="7" marL="3657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8pPr>
            <a:lvl9pPr indent="-304800" lvl="8" marL="4114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9pPr>
          </a:lstStyle>
          <a:p/>
        </p:txBody>
      </p:sp>
      <p:sp>
        <p:nvSpPr>
          <p:cNvPr id="733" name="Google Shape;733;g2f29bda4b0b_0_2953"/>
          <p:cNvSpPr txBox="1"/>
          <p:nvPr>
            <p:ph idx="2" type="body"/>
          </p:nvPr>
        </p:nvSpPr>
        <p:spPr>
          <a:xfrm>
            <a:off x="4658900" y="1005850"/>
            <a:ext cx="40929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1pPr>
            <a:lvl2pPr indent="-304800" lvl="1" marL="914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2pPr>
            <a:lvl3pPr indent="-304800" lvl="2" marL="1371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3pPr>
            <a:lvl4pPr indent="-304800" lvl="3" marL="1828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4pPr>
            <a:lvl5pPr indent="-304800" lvl="4" marL="22860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5pPr>
            <a:lvl6pPr indent="-304800" lvl="5" marL="2743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6pPr>
            <a:lvl7pPr indent="-304800" lvl="6" marL="3200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7pPr>
            <a:lvl8pPr indent="-304800" lvl="7" marL="3657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8pPr>
            <a:lvl9pPr indent="-304800" lvl="8" marL="4114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9pPr>
          </a:lstStyle>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2 Title - Two column w/ images">
  <p:cSld name="CUSTOM_6">
    <p:spTree>
      <p:nvGrpSpPr>
        <p:cNvPr id="734" name="Shape 734"/>
        <p:cNvGrpSpPr/>
        <p:nvPr/>
      </p:nvGrpSpPr>
      <p:grpSpPr>
        <a:xfrm>
          <a:off x="0" y="0"/>
          <a:ext cx="0" cy="0"/>
          <a:chOff x="0" y="0"/>
          <a:chExt cx="0" cy="0"/>
        </a:xfrm>
      </p:grpSpPr>
      <p:sp>
        <p:nvSpPr>
          <p:cNvPr id="735" name="Google Shape;735;g2f29bda4b0b_0_2957"/>
          <p:cNvSpPr txBox="1"/>
          <p:nvPr>
            <p:ph type="title"/>
          </p:nvPr>
        </p:nvSpPr>
        <p:spPr>
          <a:xfrm>
            <a:off x="277800" y="274325"/>
            <a:ext cx="8588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p:txBody>
      </p:sp>
      <p:sp>
        <p:nvSpPr>
          <p:cNvPr id="736" name="Google Shape;736;g2f29bda4b0b_0_2957"/>
          <p:cNvSpPr txBox="1"/>
          <p:nvPr>
            <p:ph idx="1" type="subTitle"/>
          </p:nvPr>
        </p:nvSpPr>
        <p:spPr>
          <a:xfrm>
            <a:off x="350525" y="3086566"/>
            <a:ext cx="3986400" cy="963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2"/>
              </a:buClr>
              <a:buSzPts val="1200"/>
              <a:buNone/>
              <a:defRPr>
                <a:solidFill>
                  <a:schemeClr val="dk2"/>
                </a:solidFill>
              </a:defRPr>
            </a:lvl1pPr>
            <a:lvl2pPr lvl="1" algn="ctr">
              <a:lnSpc>
                <a:spcPct val="115000"/>
              </a:lnSpc>
              <a:spcBef>
                <a:spcPts val="0"/>
              </a:spcBef>
              <a:spcAft>
                <a:spcPts val="0"/>
              </a:spcAft>
              <a:buClr>
                <a:schemeClr val="dk2"/>
              </a:buClr>
              <a:buSzPts val="1200"/>
              <a:buNone/>
              <a:defRPr>
                <a:solidFill>
                  <a:schemeClr val="dk2"/>
                </a:solidFill>
              </a:defRPr>
            </a:lvl2pPr>
            <a:lvl3pPr lvl="2" algn="ctr">
              <a:lnSpc>
                <a:spcPct val="115000"/>
              </a:lnSpc>
              <a:spcBef>
                <a:spcPts val="0"/>
              </a:spcBef>
              <a:spcAft>
                <a:spcPts val="0"/>
              </a:spcAft>
              <a:buClr>
                <a:schemeClr val="dk2"/>
              </a:buClr>
              <a:buSzPts val="1200"/>
              <a:buNone/>
              <a:defRPr>
                <a:solidFill>
                  <a:schemeClr val="dk2"/>
                </a:solidFill>
              </a:defRPr>
            </a:lvl3pPr>
            <a:lvl4pPr lvl="3" algn="ctr">
              <a:lnSpc>
                <a:spcPct val="115000"/>
              </a:lnSpc>
              <a:spcBef>
                <a:spcPts val="0"/>
              </a:spcBef>
              <a:spcAft>
                <a:spcPts val="0"/>
              </a:spcAft>
              <a:buClr>
                <a:schemeClr val="dk2"/>
              </a:buClr>
              <a:buSzPts val="1200"/>
              <a:buNone/>
              <a:defRPr>
                <a:solidFill>
                  <a:schemeClr val="dk2"/>
                </a:solidFill>
              </a:defRPr>
            </a:lvl4pPr>
            <a:lvl5pPr lvl="4" algn="ctr">
              <a:lnSpc>
                <a:spcPct val="115000"/>
              </a:lnSpc>
              <a:spcBef>
                <a:spcPts val="0"/>
              </a:spcBef>
              <a:spcAft>
                <a:spcPts val="0"/>
              </a:spcAft>
              <a:buClr>
                <a:schemeClr val="dk2"/>
              </a:buClr>
              <a:buSzPts val="1200"/>
              <a:buNone/>
              <a:defRPr>
                <a:solidFill>
                  <a:schemeClr val="dk2"/>
                </a:solidFill>
              </a:defRPr>
            </a:lvl5pPr>
            <a:lvl6pPr lvl="5" algn="ctr">
              <a:lnSpc>
                <a:spcPct val="115000"/>
              </a:lnSpc>
              <a:spcBef>
                <a:spcPts val="0"/>
              </a:spcBef>
              <a:spcAft>
                <a:spcPts val="0"/>
              </a:spcAft>
              <a:buClr>
                <a:schemeClr val="dk2"/>
              </a:buClr>
              <a:buSzPts val="1200"/>
              <a:buNone/>
              <a:defRPr>
                <a:solidFill>
                  <a:schemeClr val="dk2"/>
                </a:solidFill>
              </a:defRPr>
            </a:lvl6pPr>
            <a:lvl7pPr lvl="6" algn="ctr">
              <a:lnSpc>
                <a:spcPct val="115000"/>
              </a:lnSpc>
              <a:spcBef>
                <a:spcPts val="0"/>
              </a:spcBef>
              <a:spcAft>
                <a:spcPts val="0"/>
              </a:spcAft>
              <a:buClr>
                <a:schemeClr val="dk2"/>
              </a:buClr>
              <a:buSzPts val="1200"/>
              <a:buNone/>
              <a:defRPr>
                <a:solidFill>
                  <a:schemeClr val="dk2"/>
                </a:solidFill>
              </a:defRPr>
            </a:lvl7pPr>
            <a:lvl8pPr lvl="7" algn="ctr">
              <a:lnSpc>
                <a:spcPct val="115000"/>
              </a:lnSpc>
              <a:spcBef>
                <a:spcPts val="0"/>
              </a:spcBef>
              <a:spcAft>
                <a:spcPts val="0"/>
              </a:spcAft>
              <a:buClr>
                <a:schemeClr val="dk2"/>
              </a:buClr>
              <a:buSzPts val="1200"/>
              <a:buNone/>
              <a:defRPr>
                <a:solidFill>
                  <a:schemeClr val="dk2"/>
                </a:solidFill>
              </a:defRPr>
            </a:lvl8pPr>
            <a:lvl9pPr lvl="8" algn="ctr">
              <a:lnSpc>
                <a:spcPct val="115000"/>
              </a:lnSpc>
              <a:spcBef>
                <a:spcPts val="0"/>
              </a:spcBef>
              <a:spcAft>
                <a:spcPts val="0"/>
              </a:spcAft>
              <a:buClr>
                <a:schemeClr val="dk2"/>
              </a:buClr>
              <a:buSzPts val="1200"/>
              <a:buNone/>
              <a:defRPr>
                <a:solidFill>
                  <a:schemeClr val="dk2"/>
                </a:solidFill>
              </a:defRPr>
            </a:lvl9pPr>
          </a:lstStyle>
          <a:p/>
        </p:txBody>
      </p:sp>
      <p:sp>
        <p:nvSpPr>
          <p:cNvPr id="737" name="Google Shape;737;g2f29bda4b0b_0_2957"/>
          <p:cNvSpPr txBox="1"/>
          <p:nvPr>
            <p:ph idx="2" type="subTitle"/>
          </p:nvPr>
        </p:nvSpPr>
        <p:spPr>
          <a:xfrm>
            <a:off x="4803600" y="3086566"/>
            <a:ext cx="3986400" cy="963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2"/>
              </a:buClr>
              <a:buSzPts val="1200"/>
              <a:buNone/>
              <a:defRPr>
                <a:solidFill>
                  <a:schemeClr val="dk2"/>
                </a:solidFill>
              </a:defRPr>
            </a:lvl1pPr>
            <a:lvl2pPr lvl="1" algn="ctr">
              <a:lnSpc>
                <a:spcPct val="115000"/>
              </a:lnSpc>
              <a:spcBef>
                <a:spcPts val="0"/>
              </a:spcBef>
              <a:spcAft>
                <a:spcPts val="0"/>
              </a:spcAft>
              <a:buClr>
                <a:schemeClr val="dk2"/>
              </a:buClr>
              <a:buSzPts val="1200"/>
              <a:buNone/>
              <a:defRPr>
                <a:solidFill>
                  <a:schemeClr val="dk2"/>
                </a:solidFill>
              </a:defRPr>
            </a:lvl2pPr>
            <a:lvl3pPr lvl="2" algn="ctr">
              <a:lnSpc>
                <a:spcPct val="115000"/>
              </a:lnSpc>
              <a:spcBef>
                <a:spcPts val="0"/>
              </a:spcBef>
              <a:spcAft>
                <a:spcPts val="0"/>
              </a:spcAft>
              <a:buClr>
                <a:schemeClr val="dk2"/>
              </a:buClr>
              <a:buSzPts val="1200"/>
              <a:buNone/>
              <a:defRPr>
                <a:solidFill>
                  <a:schemeClr val="dk2"/>
                </a:solidFill>
              </a:defRPr>
            </a:lvl3pPr>
            <a:lvl4pPr lvl="3" algn="ctr">
              <a:lnSpc>
                <a:spcPct val="115000"/>
              </a:lnSpc>
              <a:spcBef>
                <a:spcPts val="0"/>
              </a:spcBef>
              <a:spcAft>
                <a:spcPts val="0"/>
              </a:spcAft>
              <a:buClr>
                <a:schemeClr val="dk2"/>
              </a:buClr>
              <a:buSzPts val="1200"/>
              <a:buNone/>
              <a:defRPr>
                <a:solidFill>
                  <a:schemeClr val="dk2"/>
                </a:solidFill>
              </a:defRPr>
            </a:lvl4pPr>
            <a:lvl5pPr lvl="4" algn="ctr">
              <a:lnSpc>
                <a:spcPct val="115000"/>
              </a:lnSpc>
              <a:spcBef>
                <a:spcPts val="0"/>
              </a:spcBef>
              <a:spcAft>
                <a:spcPts val="0"/>
              </a:spcAft>
              <a:buClr>
                <a:schemeClr val="dk2"/>
              </a:buClr>
              <a:buSzPts val="1200"/>
              <a:buNone/>
              <a:defRPr>
                <a:solidFill>
                  <a:schemeClr val="dk2"/>
                </a:solidFill>
              </a:defRPr>
            </a:lvl5pPr>
            <a:lvl6pPr lvl="5" algn="ctr">
              <a:lnSpc>
                <a:spcPct val="115000"/>
              </a:lnSpc>
              <a:spcBef>
                <a:spcPts val="0"/>
              </a:spcBef>
              <a:spcAft>
                <a:spcPts val="0"/>
              </a:spcAft>
              <a:buClr>
                <a:schemeClr val="dk2"/>
              </a:buClr>
              <a:buSzPts val="1200"/>
              <a:buNone/>
              <a:defRPr>
                <a:solidFill>
                  <a:schemeClr val="dk2"/>
                </a:solidFill>
              </a:defRPr>
            </a:lvl6pPr>
            <a:lvl7pPr lvl="6" algn="ctr">
              <a:lnSpc>
                <a:spcPct val="115000"/>
              </a:lnSpc>
              <a:spcBef>
                <a:spcPts val="0"/>
              </a:spcBef>
              <a:spcAft>
                <a:spcPts val="0"/>
              </a:spcAft>
              <a:buClr>
                <a:schemeClr val="dk2"/>
              </a:buClr>
              <a:buSzPts val="1200"/>
              <a:buNone/>
              <a:defRPr>
                <a:solidFill>
                  <a:schemeClr val="dk2"/>
                </a:solidFill>
              </a:defRPr>
            </a:lvl7pPr>
            <a:lvl8pPr lvl="7" algn="ctr">
              <a:lnSpc>
                <a:spcPct val="115000"/>
              </a:lnSpc>
              <a:spcBef>
                <a:spcPts val="0"/>
              </a:spcBef>
              <a:spcAft>
                <a:spcPts val="0"/>
              </a:spcAft>
              <a:buClr>
                <a:schemeClr val="dk2"/>
              </a:buClr>
              <a:buSzPts val="1200"/>
              <a:buNone/>
              <a:defRPr>
                <a:solidFill>
                  <a:schemeClr val="dk2"/>
                </a:solidFill>
              </a:defRPr>
            </a:lvl8pPr>
            <a:lvl9pPr lvl="8" algn="ctr">
              <a:lnSpc>
                <a:spcPct val="115000"/>
              </a:lnSpc>
              <a:spcBef>
                <a:spcPts val="0"/>
              </a:spcBef>
              <a:spcAft>
                <a:spcPts val="0"/>
              </a:spcAft>
              <a:buClr>
                <a:schemeClr val="dk2"/>
              </a:buClr>
              <a:buSzPts val="1200"/>
              <a:buNone/>
              <a:defRPr>
                <a:solidFill>
                  <a:schemeClr val="dk2"/>
                </a:solidFill>
              </a:defRPr>
            </a:lvl9pPr>
          </a:lstStyle>
          <a:p/>
        </p:txBody>
      </p:sp>
      <p:sp>
        <p:nvSpPr>
          <p:cNvPr id="738" name="Google Shape;738;g2f29bda4b0b_0_2957"/>
          <p:cNvSpPr txBox="1"/>
          <p:nvPr>
            <p:ph idx="3" type="subTitle"/>
          </p:nvPr>
        </p:nvSpPr>
        <p:spPr>
          <a:xfrm>
            <a:off x="350525" y="2618476"/>
            <a:ext cx="3986400" cy="45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000"/>
              <a:buNone/>
              <a:defRPr b="1" sz="2000"/>
            </a:lvl1pPr>
            <a:lvl2pPr lvl="1" algn="ctr">
              <a:lnSpc>
                <a:spcPct val="115000"/>
              </a:lnSpc>
              <a:spcBef>
                <a:spcPts val="0"/>
              </a:spcBef>
              <a:spcAft>
                <a:spcPts val="0"/>
              </a:spcAft>
              <a:buSzPts val="2000"/>
              <a:buNone/>
              <a:defRPr b="1" sz="2000"/>
            </a:lvl2pPr>
            <a:lvl3pPr lvl="2" algn="ctr">
              <a:lnSpc>
                <a:spcPct val="115000"/>
              </a:lnSpc>
              <a:spcBef>
                <a:spcPts val="0"/>
              </a:spcBef>
              <a:spcAft>
                <a:spcPts val="0"/>
              </a:spcAft>
              <a:buSzPts val="2000"/>
              <a:buNone/>
              <a:defRPr b="1" sz="2000"/>
            </a:lvl3pPr>
            <a:lvl4pPr lvl="3" algn="ctr">
              <a:lnSpc>
                <a:spcPct val="115000"/>
              </a:lnSpc>
              <a:spcBef>
                <a:spcPts val="0"/>
              </a:spcBef>
              <a:spcAft>
                <a:spcPts val="0"/>
              </a:spcAft>
              <a:buSzPts val="2000"/>
              <a:buNone/>
              <a:defRPr b="1" sz="2000"/>
            </a:lvl4pPr>
            <a:lvl5pPr lvl="4" algn="ctr">
              <a:lnSpc>
                <a:spcPct val="115000"/>
              </a:lnSpc>
              <a:spcBef>
                <a:spcPts val="0"/>
              </a:spcBef>
              <a:spcAft>
                <a:spcPts val="0"/>
              </a:spcAft>
              <a:buSzPts val="2000"/>
              <a:buNone/>
              <a:defRPr b="1" sz="2000"/>
            </a:lvl5pPr>
            <a:lvl6pPr lvl="5" algn="ctr">
              <a:lnSpc>
                <a:spcPct val="115000"/>
              </a:lnSpc>
              <a:spcBef>
                <a:spcPts val="0"/>
              </a:spcBef>
              <a:spcAft>
                <a:spcPts val="0"/>
              </a:spcAft>
              <a:buSzPts val="2000"/>
              <a:buNone/>
              <a:defRPr b="1" sz="2000"/>
            </a:lvl6pPr>
            <a:lvl7pPr lvl="6" algn="ctr">
              <a:lnSpc>
                <a:spcPct val="115000"/>
              </a:lnSpc>
              <a:spcBef>
                <a:spcPts val="0"/>
              </a:spcBef>
              <a:spcAft>
                <a:spcPts val="0"/>
              </a:spcAft>
              <a:buSzPts val="2000"/>
              <a:buNone/>
              <a:defRPr b="1" sz="2000"/>
            </a:lvl7pPr>
            <a:lvl8pPr lvl="7" algn="ctr">
              <a:lnSpc>
                <a:spcPct val="115000"/>
              </a:lnSpc>
              <a:spcBef>
                <a:spcPts val="0"/>
              </a:spcBef>
              <a:spcAft>
                <a:spcPts val="0"/>
              </a:spcAft>
              <a:buSzPts val="2000"/>
              <a:buNone/>
              <a:defRPr b="1" sz="2000"/>
            </a:lvl8pPr>
            <a:lvl9pPr lvl="8" algn="ctr">
              <a:lnSpc>
                <a:spcPct val="115000"/>
              </a:lnSpc>
              <a:spcBef>
                <a:spcPts val="0"/>
              </a:spcBef>
              <a:spcAft>
                <a:spcPts val="0"/>
              </a:spcAft>
              <a:buSzPts val="2000"/>
              <a:buNone/>
              <a:defRPr b="1" sz="2000"/>
            </a:lvl9pPr>
          </a:lstStyle>
          <a:p/>
        </p:txBody>
      </p:sp>
      <p:sp>
        <p:nvSpPr>
          <p:cNvPr id="739" name="Google Shape;739;g2f29bda4b0b_0_2957"/>
          <p:cNvSpPr txBox="1"/>
          <p:nvPr>
            <p:ph idx="4" type="subTitle"/>
          </p:nvPr>
        </p:nvSpPr>
        <p:spPr>
          <a:xfrm>
            <a:off x="4803600" y="2618476"/>
            <a:ext cx="3986400" cy="45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000"/>
              <a:buNone/>
              <a:defRPr b="1" sz="2000"/>
            </a:lvl1pPr>
            <a:lvl2pPr lvl="1" algn="ctr">
              <a:lnSpc>
                <a:spcPct val="115000"/>
              </a:lnSpc>
              <a:spcBef>
                <a:spcPts val="0"/>
              </a:spcBef>
              <a:spcAft>
                <a:spcPts val="0"/>
              </a:spcAft>
              <a:buSzPts val="2000"/>
              <a:buNone/>
              <a:defRPr b="1" sz="2000"/>
            </a:lvl2pPr>
            <a:lvl3pPr lvl="2" algn="ctr">
              <a:lnSpc>
                <a:spcPct val="115000"/>
              </a:lnSpc>
              <a:spcBef>
                <a:spcPts val="0"/>
              </a:spcBef>
              <a:spcAft>
                <a:spcPts val="0"/>
              </a:spcAft>
              <a:buSzPts val="2000"/>
              <a:buNone/>
              <a:defRPr b="1" sz="2000"/>
            </a:lvl3pPr>
            <a:lvl4pPr lvl="3" algn="ctr">
              <a:lnSpc>
                <a:spcPct val="115000"/>
              </a:lnSpc>
              <a:spcBef>
                <a:spcPts val="0"/>
              </a:spcBef>
              <a:spcAft>
                <a:spcPts val="0"/>
              </a:spcAft>
              <a:buSzPts val="2000"/>
              <a:buNone/>
              <a:defRPr b="1" sz="2000"/>
            </a:lvl4pPr>
            <a:lvl5pPr lvl="4" algn="ctr">
              <a:lnSpc>
                <a:spcPct val="115000"/>
              </a:lnSpc>
              <a:spcBef>
                <a:spcPts val="0"/>
              </a:spcBef>
              <a:spcAft>
                <a:spcPts val="0"/>
              </a:spcAft>
              <a:buSzPts val="2000"/>
              <a:buNone/>
              <a:defRPr b="1" sz="2000"/>
            </a:lvl5pPr>
            <a:lvl6pPr lvl="5" algn="ctr">
              <a:lnSpc>
                <a:spcPct val="115000"/>
              </a:lnSpc>
              <a:spcBef>
                <a:spcPts val="0"/>
              </a:spcBef>
              <a:spcAft>
                <a:spcPts val="0"/>
              </a:spcAft>
              <a:buSzPts val="2000"/>
              <a:buNone/>
              <a:defRPr b="1" sz="2000"/>
            </a:lvl6pPr>
            <a:lvl7pPr lvl="6" algn="ctr">
              <a:lnSpc>
                <a:spcPct val="115000"/>
              </a:lnSpc>
              <a:spcBef>
                <a:spcPts val="0"/>
              </a:spcBef>
              <a:spcAft>
                <a:spcPts val="0"/>
              </a:spcAft>
              <a:buSzPts val="2000"/>
              <a:buNone/>
              <a:defRPr b="1" sz="2000"/>
            </a:lvl7pPr>
            <a:lvl8pPr lvl="7" algn="ctr">
              <a:lnSpc>
                <a:spcPct val="115000"/>
              </a:lnSpc>
              <a:spcBef>
                <a:spcPts val="0"/>
              </a:spcBef>
              <a:spcAft>
                <a:spcPts val="0"/>
              </a:spcAft>
              <a:buSzPts val="2000"/>
              <a:buNone/>
              <a:defRPr b="1" sz="2000"/>
            </a:lvl8pPr>
            <a:lvl9pPr lvl="8" algn="ctr">
              <a:lnSpc>
                <a:spcPct val="115000"/>
              </a:lnSpc>
              <a:spcBef>
                <a:spcPts val="0"/>
              </a:spcBef>
              <a:spcAft>
                <a:spcPts val="0"/>
              </a:spcAft>
              <a:buSzPts val="2000"/>
              <a:buNone/>
              <a:defRPr b="1" sz="2000"/>
            </a:lvl9pPr>
          </a:lstStyle>
          <a:p/>
        </p:txBody>
      </p:sp>
      <p:sp>
        <p:nvSpPr>
          <p:cNvPr id="740" name="Google Shape;740;g2f29bda4b0b_0_2957"/>
          <p:cNvSpPr/>
          <p:nvPr>
            <p:ph idx="5" type="pic"/>
          </p:nvPr>
        </p:nvSpPr>
        <p:spPr>
          <a:xfrm>
            <a:off x="1442225" y="1335976"/>
            <a:ext cx="1803000" cy="1074300"/>
          </a:xfrm>
          <a:prstGeom prst="rect">
            <a:avLst/>
          </a:prstGeom>
          <a:noFill/>
          <a:ln>
            <a:noFill/>
          </a:ln>
        </p:spPr>
      </p:sp>
      <p:sp>
        <p:nvSpPr>
          <p:cNvPr id="741" name="Google Shape;741;g2f29bda4b0b_0_2957"/>
          <p:cNvSpPr/>
          <p:nvPr>
            <p:ph idx="6" type="pic"/>
          </p:nvPr>
        </p:nvSpPr>
        <p:spPr>
          <a:xfrm>
            <a:off x="5895300" y="1335976"/>
            <a:ext cx="1803000" cy="1074300"/>
          </a:xfrm>
          <a:prstGeom prst="rect">
            <a:avLst/>
          </a:prstGeom>
          <a:noFill/>
          <a:ln>
            <a:noFill/>
          </a:ln>
        </p:spPr>
      </p:sp>
    </p:spTree>
  </p:cSld>
  <p:clrMapOvr>
    <a:masterClrMapping/>
  </p:clrMapOvr>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3 Title - Two column w/ images - blobs">
  <p:cSld name="CUSTOM_6_1">
    <p:spTree>
      <p:nvGrpSpPr>
        <p:cNvPr id="742" name="Shape 742"/>
        <p:cNvGrpSpPr/>
        <p:nvPr/>
      </p:nvGrpSpPr>
      <p:grpSpPr>
        <a:xfrm>
          <a:off x="0" y="0"/>
          <a:ext cx="0" cy="0"/>
          <a:chOff x="0" y="0"/>
          <a:chExt cx="0" cy="0"/>
        </a:xfrm>
      </p:grpSpPr>
      <p:sp>
        <p:nvSpPr>
          <p:cNvPr id="743" name="Google Shape;743;g2f29bda4b0b_0_2965"/>
          <p:cNvSpPr txBox="1"/>
          <p:nvPr>
            <p:ph type="title"/>
          </p:nvPr>
        </p:nvSpPr>
        <p:spPr>
          <a:xfrm>
            <a:off x="277800" y="274325"/>
            <a:ext cx="8588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p:txBody>
      </p:sp>
      <p:sp>
        <p:nvSpPr>
          <p:cNvPr id="744" name="Google Shape;744;g2f29bda4b0b_0_2965"/>
          <p:cNvSpPr txBox="1"/>
          <p:nvPr>
            <p:ph idx="1" type="subTitle"/>
          </p:nvPr>
        </p:nvSpPr>
        <p:spPr>
          <a:xfrm>
            <a:off x="350525" y="3086566"/>
            <a:ext cx="3986400" cy="963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2"/>
              </a:buClr>
              <a:buSzPts val="1200"/>
              <a:buNone/>
              <a:defRPr>
                <a:solidFill>
                  <a:schemeClr val="dk2"/>
                </a:solidFill>
              </a:defRPr>
            </a:lvl1pPr>
            <a:lvl2pPr lvl="1" algn="ctr">
              <a:lnSpc>
                <a:spcPct val="115000"/>
              </a:lnSpc>
              <a:spcBef>
                <a:spcPts val="0"/>
              </a:spcBef>
              <a:spcAft>
                <a:spcPts val="0"/>
              </a:spcAft>
              <a:buClr>
                <a:schemeClr val="dk2"/>
              </a:buClr>
              <a:buSzPts val="1200"/>
              <a:buNone/>
              <a:defRPr>
                <a:solidFill>
                  <a:schemeClr val="dk2"/>
                </a:solidFill>
              </a:defRPr>
            </a:lvl2pPr>
            <a:lvl3pPr lvl="2" algn="ctr">
              <a:lnSpc>
                <a:spcPct val="115000"/>
              </a:lnSpc>
              <a:spcBef>
                <a:spcPts val="0"/>
              </a:spcBef>
              <a:spcAft>
                <a:spcPts val="0"/>
              </a:spcAft>
              <a:buClr>
                <a:schemeClr val="dk2"/>
              </a:buClr>
              <a:buSzPts val="1200"/>
              <a:buNone/>
              <a:defRPr>
                <a:solidFill>
                  <a:schemeClr val="dk2"/>
                </a:solidFill>
              </a:defRPr>
            </a:lvl3pPr>
            <a:lvl4pPr lvl="3" algn="ctr">
              <a:lnSpc>
                <a:spcPct val="115000"/>
              </a:lnSpc>
              <a:spcBef>
                <a:spcPts val="0"/>
              </a:spcBef>
              <a:spcAft>
                <a:spcPts val="0"/>
              </a:spcAft>
              <a:buClr>
                <a:schemeClr val="dk2"/>
              </a:buClr>
              <a:buSzPts val="1200"/>
              <a:buNone/>
              <a:defRPr>
                <a:solidFill>
                  <a:schemeClr val="dk2"/>
                </a:solidFill>
              </a:defRPr>
            </a:lvl4pPr>
            <a:lvl5pPr lvl="4" algn="ctr">
              <a:lnSpc>
                <a:spcPct val="115000"/>
              </a:lnSpc>
              <a:spcBef>
                <a:spcPts val="0"/>
              </a:spcBef>
              <a:spcAft>
                <a:spcPts val="0"/>
              </a:spcAft>
              <a:buClr>
                <a:schemeClr val="dk2"/>
              </a:buClr>
              <a:buSzPts val="1200"/>
              <a:buNone/>
              <a:defRPr>
                <a:solidFill>
                  <a:schemeClr val="dk2"/>
                </a:solidFill>
              </a:defRPr>
            </a:lvl5pPr>
            <a:lvl6pPr lvl="5" algn="ctr">
              <a:lnSpc>
                <a:spcPct val="115000"/>
              </a:lnSpc>
              <a:spcBef>
                <a:spcPts val="0"/>
              </a:spcBef>
              <a:spcAft>
                <a:spcPts val="0"/>
              </a:spcAft>
              <a:buClr>
                <a:schemeClr val="dk2"/>
              </a:buClr>
              <a:buSzPts val="1200"/>
              <a:buNone/>
              <a:defRPr>
                <a:solidFill>
                  <a:schemeClr val="dk2"/>
                </a:solidFill>
              </a:defRPr>
            </a:lvl6pPr>
            <a:lvl7pPr lvl="6" algn="ctr">
              <a:lnSpc>
                <a:spcPct val="115000"/>
              </a:lnSpc>
              <a:spcBef>
                <a:spcPts val="0"/>
              </a:spcBef>
              <a:spcAft>
                <a:spcPts val="0"/>
              </a:spcAft>
              <a:buClr>
                <a:schemeClr val="dk2"/>
              </a:buClr>
              <a:buSzPts val="1200"/>
              <a:buNone/>
              <a:defRPr>
                <a:solidFill>
                  <a:schemeClr val="dk2"/>
                </a:solidFill>
              </a:defRPr>
            </a:lvl7pPr>
            <a:lvl8pPr lvl="7" algn="ctr">
              <a:lnSpc>
                <a:spcPct val="115000"/>
              </a:lnSpc>
              <a:spcBef>
                <a:spcPts val="0"/>
              </a:spcBef>
              <a:spcAft>
                <a:spcPts val="0"/>
              </a:spcAft>
              <a:buClr>
                <a:schemeClr val="dk2"/>
              </a:buClr>
              <a:buSzPts val="1200"/>
              <a:buNone/>
              <a:defRPr>
                <a:solidFill>
                  <a:schemeClr val="dk2"/>
                </a:solidFill>
              </a:defRPr>
            </a:lvl8pPr>
            <a:lvl9pPr lvl="8" algn="ctr">
              <a:lnSpc>
                <a:spcPct val="115000"/>
              </a:lnSpc>
              <a:spcBef>
                <a:spcPts val="0"/>
              </a:spcBef>
              <a:spcAft>
                <a:spcPts val="0"/>
              </a:spcAft>
              <a:buClr>
                <a:schemeClr val="dk2"/>
              </a:buClr>
              <a:buSzPts val="1200"/>
              <a:buNone/>
              <a:defRPr>
                <a:solidFill>
                  <a:schemeClr val="dk2"/>
                </a:solidFill>
              </a:defRPr>
            </a:lvl9pPr>
          </a:lstStyle>
          <a:p/>
        </p:txBody>
      </p:sp>
      <p:sp>
        <p:nvSpPr>
          <p:cNvPr id="745" name="Google Shape;745;g2f29bda4b0b_0_2965"/>
          <p:cNvSpPr txBox="1"/>
          <p:nvPr>
            <p:ph idx="2" type="subTitle"/>
          </p:nvPr>
        </p:nvSpPr>
        <p:spPr>
          <a:xfrm>
            <a:off x="4803600" y="3086566"/>
            <a:ext cx="3986400" cy="963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2"/>
              </a:buClr>
              <a:buSzPts val="1200"/>
              <a:buNone/>
              <a:defRPr>
                <a:solidFill>
                  <a:schemeClr val="dk2"/>
                </a:solidFill>
              </a:defRPr>
            </a:lvl1pPr>
            <a:lvl2pPr lvl="1" algn="ctr">
              <a:lnSpc>
                <a:spcPct val="115000"/>
              </a:lnSpc>
              <a:spcBef>
                <a:spcPts val="0"/>
              </a:spcBef>
              <a:spcAft>
                <a:spcPts val="0"/>
              </a:spcAft>
              <a:buClr>
                <a:schemeClr val="dk2"/>
              </a:buClr>
              <a:buSzPts val="1200"/>
              <a:buNone/>
              <a:defRPr>
                <a:solidFill>
                  <a:schemeClr val="dk2"/>
                </a:solidFill>
              </a:defRPr>
            </a:lvl2pPr>
            <a:lvl3pPr lvl="2" algn="ctr">
              <a:lnSpc>
                <a:spcPct val="115000"/>
              </a:lnSpc>
              <a:spcBef>
                <a:spcPts val="0"/>
              </a:spcBef>
              <a:spcAft>
                <a:spcPts val="0"/>
              </a:spcAft>
              <a:buClr>
                <a:schemeClr val="dk2"/>
              </a:buClr>
              <a:buSzPts val="1200"/>
              <a:buNone/>
              <a:defRPr>
                <a:solidFill>
                  <a:schemeClr val="dk2"/>
                </a:solidFill>
              </a:defRPr>
            </a:lvl3pPr>
            <a:lvl4pPr lvl="3" algn="ctr">
              <a:lnSpc>
                <a:spcPct val="115000"/>
              </a:lnSpc>
              <a:spcBef>
                <a:spcPts val="0"/>
              </a:spcBef>
              <a:spcAft>
                <a:spcPts val="0"/>
              </a:spcAft>
              <a:buClr>
                <a:schemeClr val="dk2"/>
              </a:buClr>
              <a:buSzPts val="1200"/>
              <a:buNone/>
              <a:defRPr>
                <a:solidFill>
                  <a:schemeClr val="dk2"/>
                </a:solidFill>
              </a:defRPr>
            </a:lvl4pPr>
            <a:lvl5pPr lvl="4" algn="ctr">
              <a:lnSpc>
                <a:spcPct val="115000"/>
              </a:lnSpc>
              <a:spcBef>
                <a:spcPts val="0"/>
              </a:spcBef>
              <a:spcAft>
                <a:spcPts val="0"/>
              </a:spcAft>
              <a:buClr>
                <a:schemeClr val="dk2"/>
              </a:buClr>
              <a:buSzPts val="1200"/>
              <a:buNone/>
              <a:defRPr>
                <a:solidFill>
                  <a:schemeClr val="dk2"/>
                </a:solidFill>
              </a:defRPr>
            </a:lvl5pPr>
            <a:lvl6pPr lvl="5" algn="ctr">
              <a:lnSpc>
                <a:spcPct val="115000"/>
              </a:lnSpc>
              <a:spcBef>
                <a:spcPts val="0"/>
              </a:spcBef>
              <a:spcAft>
                <a:spcPts val="0"/>
              </a:spcAft>
              <a:buClr>
                <a:schemeClr val="dk2"/>
              </a:buClr>
              <a:buSzPts val="1200"/>
              <a:buNone/>
              <a:defRPr>
                <a:solidFill>
                  <a:schemeClr val="dk2"/>
                </a:solidFill>
              </a:defRPr>
            </a:lvl6pPr>
            <a:lvl7pPr lvl="6" algn="ctr">
              <a:lnSpc>
                <a:spcPct val="115000"/>
              </a:lnSpc>
              <a:spcBef>
                <a:spcPts val="0"/>
              </a:spcBef>
              <a:spcAft>
                <a:spcPts val="0"/>
              </a:spcAft>
              <a:buClr>
                <a:schemeClr val="dk2"/>
              </a:buClr>
              <a:buSzPts val="1200"/>
              <a:buNone/>
              <a:defRPr>
                <a:solidFill>
                  <a:schemeClr val="dk2"/>
                </a:solidFill>
              </a:defRPr>
            </a:lvl7pPr>
            <a:lvl8pPr lvl="7" algn="ctr">
              <a:lnSpc>
                <a:spcPct val="115000"/>
              </a:lnSpc>
              <a:spcBef>
                <a:spcPts val="0"/>
              </a:spcBef>
              <a:spcAft>
                <a:spcPts val="0"/>
              </a:spcAft>
              <a:buClr>
                <a:schemeClr val="dk2"/>
              </a:buClr>
              <a:buSzPts val="1200"/>
              <a:buNone/>
              <a:defRPr>
                <a:solidFill>
                  <a:schemeClr val="dk2"/>
                </a:solidFill>
              </a:defRPr>
            </a:lvl8pPr>
            <a:lvl9pPr lvl="8" algn="ctr">
              <a:lnSpc>
                <a:spcPct val="115000"/>
              </a:lnSpc>
              <a:spcBef>
                <a:spcPts val="0"/>
              </a:spcBef>
              <a:spcAft>
                <a:spcPts val="0"/>
              </a:spcAft>
              <a:buClr>
                <a:schemeClr val="dk2"/>
              </a:buClr>
              <a:buSzPts val="1200"/>
              <a:buNone/>
              <a:defRPr>
                <a:solidFill>
                  <a:schemeClr val="dk2"/>
                </a:solidFill>
              </a:defRPr>
            </a:lvl9pPr>
          </a:lstStyle>
          <a:p/>
        </p:txBody>
      </p:sp>
      <p:sp>
        <p:nvSpPr>
          <p:cNvPr id="746" name="Google Shape;746;g2f29bda4b0b_0_2965"/>
          <p:cNvSpPr txBox="1"/>
          <p:nvPr>
            <p:ph idx="3" type="subTitle"/>
          </p:nvPr>
        </p:nvSpPr>
        <p:spPr>
          <a:xfrm>
            <a:off x="350525" y="2618476"/>
            <a:ext cx="3986400" cy="45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000"/>
              <a:buNone/>
              <a:defRPr b="1" sz="2000"/>
            </a:lvl1pPr>
            <a:lvl2pPr lvl="1" algn="ctr">
              <a:lnSpc>
                <a:spcPct val="115000"/>
              </a:lnSpc>
              <a:spcBef>
                <a:spcPts val="0"/>
              </a:spcBef>
              <a:spcAft>
                <a:spcPts val="0"/>
              </a:spcAft>
              <a:buSzPts val="2000"/>
              <a:buNone/>
              <a:defRPr b="1" sz="2000"/>
            </a:lvl2pPr>
            <a:lvl3pPr lvl="2" algn="ctr">
              <a:lnSpc>
                <a:spcPct val="115000"/>
              </a:lnSpc>
              <a:spcBef>
                <a:spcPts val="0"/>
              </a:spcBef>
              <a:spcAft>
                <a:spcPts val="0"/>
              </a:spcAft>
              <a:buSzPts val="2000"/>
              <a:buNone/>
              <a:defRPr b="1" sz="2000"/>
            </a:lvl3pPr>
            <a:lvl4pPr lvl="3" algn="ctr">
              <a:lnSpc>
                <a:spcPct val="115000"/>
              </a:lnSpc>
              <a:spcBef>
                <a:spcPts val="0"/>
              </a:spcBef>
              <a:spcAft>
                <a:spcPts val="0"/>
              </a:spcAft>
              <a:buSzPts val="2000"/>
              <a:buNone/>
              <a:defRPr b="1" sz="2000"/>
            </a:lvl4pPr>
            <a:lvl5pPr lvl="4" algn="ctr">
              <a:lnSpc>
                <a:spcPct val="115000"/>
              </a:lnSpc>
              <a:spcBef>
                <a:spcPts val="0"/>
              </a:spcBef>
              <a:spcAft>
                <a:spcPts val="0"/>
              </a:spcAft>
              <a:buSzPts val="2000"/>
              <a:buNone/>
              <a:defRPr b="1" sz="2000"/>
            </a:lvl5pPr>
            <a:lvl6pPr lvl="5" algn="ctr">
              <a:lnSpc>
                <a:spcPct val="115000"/>
              </a:lnSpc>
              <a:spcBef>
                <a:spcPts val="0"/>
              </a:spcBef>
              <a:spcAft>
                <a:spcPts val="0"/>
              </a:spcAft>
              <a:buSzPts val="2000"/>
              <a:buNone/>
              <a:defRPr b="1" sz="2000"/>
            </a:lvl6pPr>
            <a:lvl7pPr lvl="6" algn="ctr">
              <a:lnSpc>
                <a:spcPct val="115000"/>
              </a:lnSpc>
              <a:spcBef>
                <a:spcPts val="0"/>
              </a:spcBef>
              <a:spcAft>
                <a:spcPts val="0"/>
              </a:spcAft>
              <a:buSzPts val="2000"/>
              <a:buNone/>
              <a:defRPr b="1" sz="2000"/>
            </a:lvl7pPr>
            <a:lvl8pPr lvl="7" algn="ctr">
              <a:lnSpc>
                <a:spcPct val="115000"/>
              </a:lnSpc>
              <a:spcBef>
                <a:spcPts val="0"/>
              </a:spcBef>
              <a:spcAft>
                <a:spcPts val="0"/>
              </a:spcAft>
              <a:buSzPts val="2000"/>
              <a:buNone/>
              <a:defRPr b="1" sz="2000"/>
            </a:lvl8pPr>
            <a:lvl9pPr lvl="8" algn="ctr">
              <a:lnSpc>
                <a:spcPct val="115000"/>
              </a:lnSpc>
              <a:spcBef>
                <a:spcPts val="0"/>
              </a:spcBef>
              <a:spcAft>
                <a:spcPts val="0"/>
              </a:spcAft>
              <a:buSzPts val="2000"/>
              <a:buNone/>
              <a:defRPr b="1" sz="2000"/>
            </a:lvl9pPr>
          </a:lstStyle>
          <a:p/>
        </p:txBody>
      </p:sp>
      <p:sp>
        <p:nvSpPr>
          <p:cNvPr id="747" name="Google Shape;747;g2f29bda4b0b_0_2965"/>
          <p:cNvSpPr txBox="1"/>
          <p:nvPr>
            <p:ph idx="4" type="subTitle"/>
          </p:nvPr>
        </p:nvSpPr>
        <p:spPr>
          <a:xfrm>
            <a:off x="4803600" y="2618476"/>
            <a:ext cx="3986400" cy="45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000"/>
              <a:buNone/>
              <a:defRPr b="1" sz="2000"/>
            </a:lvl1pPr>
            <a:lvl2pPr lvl="1" algn="ctr">
              <a:lnSpc>
                <a:spcPct val="115000"/>
              </a:lnSpc>
              <a:spcBef>
                <a:spcPts val="0"/>
              </a:spcBef>
              <a:spcAft>
                <a:spcPts val="0"/>
              </a:spcAft>
              <a:buSzPts val="2000"/>
              <a:buNone/>
              <a:defRPr b="1" sz="2000"/>
            </a:lvl2pPr>
            <a:lvl3pPr lvl="2" algn="ctr">
              <a:lnSpc>
                <a:spcPct val="115000"/>
              </a:lnSpc>
              <a:spcBef>
                <a:spcPts val="0"/>
              </a:spcBef>
              <a:spcAft>
                <a:spcPts val="0"/>
              </a:spcAft>
              <a:buSzPts val="2000"/>
              <a:buNone/>
              <a:defRPr b="1" sz="2000"/>
            </a:lvl3pPr>
            <a:lvl4pPr lvl="3" algn="ctr">
              <a:lnSpc>
                <a:spcPct val="115000"/>
              </a:lnSpc>
              <a:spcBef>
                <a:spcPts val="0"/>
              </a:spcBef>
              <a:spcAft>
                <a:spcPts val="0"/>
              </a:spcAft>
              <a:buSzPts val="2000"/>
              <a:buNone/>
              <a:defRPr b="1" sz="2000"/>
            </a:lvl4pPr>
            <a:lvl5pPr lvl="4" algn="ctr">
              <a:lnSpc>
                <a:spcPct val="115000"/>
              </a:lnSpc>
              <a:spcBef>
                <a:spcPts val="0"/>
              </a:spcBef>
              <a:spcAft>
                <a:spcPts val="0"/>
              </a:spcAft>
              <a:buSzPts val="2000"/>
              <a:buNone/>
              <a:defRPr b="1" sz="2000"/>
            </a:lvl5pPr>
            <a:lvl6pPr lvl="5" algn="ctr">
              <a:lnSpc>
                <a:spcPct val="115000"/>
              </a:lnSpc>
              <a:spcBef>
                <a:spcPts val="0"/>
              </a:spcBef>
              <a:spcAft>
                <a:spcPts val="0"/>
              </a:spcAft>
              <a:buSzPts val="2000"/>
              <a:buNone/>
              <a:defRPr b="1" sz="2000"/>
            </a:lvl6pPr>
            <a:lvl7pPr lvl="6" algn="ctr">
              <a:lnSpc>
                <a:spcPct val="115000"/>
              </a:lnSpc>
              <a:spcBef>
                <a:spcPts val="0"/>
              </a:spcBef>
              <a:spcAft>
                <a:spcPts val="0"/>
              </a:spcAft>
              <a:buSzPts val="2000"/>
              <a:buNone/>
              <a:defRPr b="1" sz="2000"/>
            </a:lvl7pPr>
            <a:lvl8pPr lvl="7" algn="ctr">
              <a:lnSpc>
                <a:spcPct val="115000"/>
              </a:lnSpc>
              <a:spcBef>
                <a:spcPts val="0"/>
              </a:spcBef>
              <a:spcAft>
                <a:spcPts val="0"/>
              </a:spcAft>
              <a:buSzPts val="2000"/>
              <a:buNone/>
              <a:defRPr b="1" sz="2000"/>
            </a:lvl8pPr>
            <a:lvl9pPr lvl="8" algn="ctr">
              <a:lnSpc>
                <a:spcPct val="115000"/>
              </a:lnSpc>
              <a:spcBef>
                <a:spcPts val="0"/>
              </a:spcBef>
              <a:spcAft>
                <a:spcPts val="0"/>
              </a:spcAft>
              <a:buSzPts val="2000"/>
              <a:buNone/>
              <a:defRPr b="1" sz="2000"/>
            </a:lvl9pPr>
          </a:lstStyle>
          <a:p/>
        </p:txBody>
      </p:sp>
      <p:sp>
        <p:nvSpPr>
          <p:cNvPr id="748" name="Google Shape;748;g2f29bda4b0b_0_2965"/>
          <p:cNvSpPr/>
          <p:nvPr/>
        </p:nvSpPr>
        <p:spPr>
          <a:xfrm>
            <a:off x="25" y="4714700"/>
            <a:ext cx="9144000" cy="428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49" name="Google Shape;749;g2f29bda4b0b_0_2965"/>
          <p:cNvPicPr preferRelativeResize="0"/>
          <p:nvPr/>
        </p:nvPicPr>
        <p:blipFill rotWithShape="1">
          <a:blip r:embed="rId2">
            <a:alphaModFix/>
          </a:blip>
          <a:srcRect b="0" l="14862" r="14861" t="83302"/>
          <a:stretch/>
        </p:blipFill>
        <p:spPr>
          <a:xfrm rot="10800000">
            <a:off x="0" y="4329900"/>
            <a:ext cx="5992575" cy="813600"/>
          </a:xfrm>
          <a:prstGeom prst="rect">
            <a:avLst/>
          </a:prstGeom>
          <a:noFill/>
          <a:ln>
            <a:noFill/>
          </a:ln>
        </p:spPr>
      </p:pic>
      <p:pic>
        <p:nvPicPr>
          <p:cNvPr id="750" name="Google Shape;750;g2f29bda4b0b_0_2965"/>
          <p:cNvPicPr preferRelativeResize="0"/>
          <p:nvPr/>
        </p:nvPicPr>
        <p:blipFill rotWithShape="1">
          <a:blip r:embed="rId3">
            <a:alphaModFix/>
          </a:blip>
          <a:srcRect b="40866" l="0" r="4825" t="0"/>
          <a:stretch/>
        </p:blipFill>
        <p:spPr>
          <a:xfrm>
            <a:off x="6865425" y="4329900"/>
            <a:ext cx="2278576" cy="813600"/>
          </a:xfrm>
          <a:prstGeom prst="rect">
            <a:avLst/>
          </a:prstGeom>
          <a:noFill/>
          <a:ln>
            <a:noFill/>
          </a:ln>
        </p:spPr>
      </p:pic>
    </p:spTree>
  </p:cSld>
  <p:clrMapOvr>
    <a:masterClrMapping/>
  </p:clrMapOvr>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4 Title - Three column w/ images">
  <p:cSld name="CUSTOM_6_2">
    <p:spTree>
      <p:nvGrpSpPr>
        <p:cNvPr id="751" name="Shape 751"/>
        <p:cNvGrpSpPr/>
        <p:nvPr/>
      </p:nvGrpSpPr>
      <p:grpSpPr>
        <a:xfrm>
          <a:off x="0" y="0"/>
          <a:ext cx="0" cy="0"/>
          <a:chOff x="0" y="0"/>
          <a:chExt cx="0" cy="0"/>
        </a:xfrm>
      </p:grpSpPr>
      <p:sp>
        <p:nvSpPr>
          <p:cNvPr id="752" name="Google Shape;752;g2f29bda4b0b_0_2974"/>
          <p:cNvSpPr txBox="1"/>
          <p:nvPr>
            <p:ph type="title"/>
          </p:nvPr>
        </p:nvSpPr>
        <p:spPr>
          <a:xfrm>
            <a:off x="277800" y="274325"/>
            <a:ext cx="8588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p:txBody>
      </p:sp>
      <p:sp>
        <p:nvSpPr>
          <p:cNvPr id="753" name="Google Shape;753;g2f29bda4b0b_0_2974"/>
          <p:cNvSpPr txBox="1"/>
          <p:nvPr>
            <p:ph idx="1" type="subTitle"/>
          </p:nvPr>
        </p:nvSpPr>
        <p:spPr>
          <a:xfrm>
            <a:off x="350525" y="3086571"/>
            <a:ext cx="2534700" cy="963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2"/>
              </a:buClr>
              <a:buSzPts val="1200"/>
              <a:buNone/>
              <a:defRPr>
                <a:solidFill>
                  <a:schemeClr val="dk2"/>
                </a:solidFill>
              </a:defRPr>
            </a:lvl1pPr>
            <a:lvl2pPr lvl="1" algn="ctr">
              <a:lnSpc>
                <a:spcPct val="115000"/>
              </a:lnSpc>
              <a:spcBef>
                <a:spcPts val="0"/>
              </a:spcBef>
              <a:spcAft>
                <a:spcPts val="0"/>
              </a:spcAft>
              <a:buClr>
                <a:schemeClr val="dk2"/>
              </a:buClr>
              <a:buSzPts val="1200"/>
              <a:buNone/>
              <a:defRPr>
                <a:solidFill>
                  <a:schemeClr val="dk2"/>
                </a:solidFill>
              </a:defRPr>
            </a:lvl2pPr>
            <a:lvl3pPr lvl="2" algn="ctr">
              <a:lnSpc>
                <a:spcPct val="115000"/>
              </a:lnSpc>
              <a:spcBef>
                <a:spcPts val="0"/>
              </a:spcBef>
              <a:spcAft>
                <a:spcPts val="0"/>
              </a:spcAft>
              <a:buClr>
                <a:schemeClr val="dk2"/>
              </a:buClr>
              <a:buSzPts val="1200"/>
              <a:buNone/>
              <a:defRPr>
                <a:solidFill>
                  <a:schemeClr val="dk2"/>
                </a:solidFill>
              </a:defRPr>
            </a:lvl3pPr>
            <a:lvl4pPr lvl="3" algn="ctr">
              <a:lnSpc>
                <a:spcPct val="115000"/>
              </a:lnSpc>
              <a:spcBef>
                <a:spcPts val="0"/>
              </a:spcBef>
              <a:spcAft>
                <a:spcPts val="0"/>
              </a:spcAft>
              <a:buClr>
                <a:schemeClr val="dk2"/>
              </a:buClr>
              <a:buSzPts val="1200"/>
              <a:buNone/>
              <a:defRPr>
                <a:solidFill>
                  <a:schemeClr val="dk2"/>
                </a:solidFill>
              </a:defRPr>
            </a:lvl4pPr>
            <a:lvl5pPr lvl="4" algn="ctr">
              <a:lnSpc>
                <a:spcPct val="115000"/>
              </a:lnSpc>
              <a:spcBef>
                <a:spcPts val="0"/>
              </a:spcBef>
              <a:spcAft>
                <a:spcPts val="0"/>
              </a:spcAft>
              <a:buClr>
                <a:schemeClr val="dk2"/>
              </a:buClr>
              <a:buSzPts val="1200"/>
              <a:buNone/>
              <a:defRPr>
                <a:solidFill>
                  <a:schemeClr val="dk2"/>
                </a:solidFill>
              </a:defRPr>
            </a:lvl5pPr>
            <a:lvl6pPr lvl="5" algn="ctr">
              <a:lnSpc>
                <a:spcPct val="115000"/>
              </a:lnSpc>
              <a:spcBef>
                <a:spcPts val="0"/>
              </a:spcBef>
              <a:spcAft>
                <a:spcPts val="0"/>
              </a:spcAft>
              <a:buClr>
                <a:schemeClr val="dk2"/>
              </a:buClr>
              <a:buSzPts val="1200"/>
              <a:buNone/>
              <a:defRPr>
                <a:solidFill>
                  <a:schemeClr val="dk2"/>
                </a:solidFill>
              </a:defRPr>
            </a:lvl6pPr>
            <a:lvl7pPr lvl="6" algn="ctr">
              <a:lnSpc>
                <a:spcPct val="115000"/>
              </a:lnSpc>
              <a:spcBef>
                <a:spcPts val="0"/>
              </a:spcBef>
              <a:spcAft>
                <a:spcPts val="0"/>
              </a:spcAft>
              <a:buClr>
                <a:schemeClr val="dk2"/>
              </a:buClr>
              <a:buSzPts val="1200"/>
              <a:buNone/>
              <a:defRPr>
                <a:solidFill>
                  <a:schemeClr val="dk2"/>
                </a:solidFill>
              </a:defRPr>
            </a:lvl7pPr>
            <a:lvl8pPr lvl="7" algn="ctr">
              <a:lnSpc>
                <a:spcPct val="115000"/>
              </a:lnSpc>
              <a:spcBef>
                <a:spcPts val="0"/>
              </a:spcBef>
              <a:spcAft>
                <a:spcPts val="0"/>
              </a:spcAft>
              <a:buClr>
                <a:schemeClr val="dk2"/>
              </a:buClr>
              <a:buSzPts val="1200"/>
              <a:buNone/>
              <a:defRPr>
                <a:solidFill>
                  <a:schemeClr val="dk2"/>
                </a:solidFill>
              </a:defRPr>
            </a:lvl8pPr>
            <a:lvl9pPr lvl="8" algn="ctr">
              <a:lnSpc>
                <a:spcPct val="115000"/>
              </a:lnSpc>
              <a:spcBef>
                <a:spcPts val="0"/>
              </a:spcBef>
              <a:spcAft>
                <a:spcPts val="0"/>
              </a:spcAft>
              <a:buClr>
                <a:schemeClr val="dk2"/>
              </a:buClr>
              <a:buSzPts val="1200"/>
              <a:buNone/>
              <a:defRPr>
                <a:solidFill>
                  <a:schemeClr val="dk2"/>
                </a:solidFill>
              </a:defRPr>
            </a:lvl9pPr>
          </a:lstStyle>
          <a:p/>
        </p:txBody>
      </p:sp>
      <p:sp>
        <p:nvSpPr>
          <p:cNvPr id="754" name="Google Shape;754;g2f29bda4b0b_0_2974"/>
          <p:cNvSpPr txBox="1"/>
          <p:nvPr>
            <p:ph idx="2" type="subTitle"/>
          </p:nvPr>
        </p:nvSpPr>
        <p:spPr>
          <a:xfrm>
            <a:off x="350525" y="2618475"/>
            <a:ext cx="2534700" cy="45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000"/>
              <a:buNone/>
              <a:defRPr b="1" sz="2000"/>
            </a:lvl1pPr>
            <a:lvl2pPr lvl="1" algn="ctr">
              <a:lnSpc>
                <a:spcPct val="115000"/>
              </a:lnSpc>
              <a:spcBef>
                <a:spcPts val="0"/>
              </a:spcBef>
              <a:spcAft>
                <a:spcPts val="0"/>
              </a:spcAft>
              <a:buSzPts val="2000"/>
              <a:buNone/>
              <a:defRPr b="1" sz="2000"/>
            </a:lvl2pPr>
            <a:lvl3pPr lvl="2" algn="ctr">
              <a:lnSpc>
                <a:spcPct val="115000"/>
              </a:lnSpc>
              <a:spcBef>
                <a:spcPts val="0"/>
              </a:spcBef>
              <a:spcAft>
                <a:spcPts val="0"/>
              </a:spcAft>
              <a:buSzPts val="2000"/>
              <a:buNone/>
              <a:defRPr b="1" sz="2000"/>
            </a:lvl3pPr>
            <a:lvl4pPr lvl="3" algn="ctr">
              <a:lnSpc>
                <a:spcPct val="115000"/>
              </a:lnSpc>
              <a:spcBef>
                <a:spcPts val="0"/>
              </a:spcBef>
              <a:spcAft>
                <a:spcPts val="0"/>
              </a:spcAft>
              <a:buSzPts val="2000"/>
              <a:buNone/>
              <a:defRPr b="1" sz="2000"/>
            </a:lvl4pPr>
            <a:lvl5pPr lvl="4" algn="ctr">
              <a:lnSpc>
                <a:spcPct val="115000"/>
              </a:lnSpc>
              <a:spcBef>
                <a:spcPts val="0"/>
              </a:spcBef>
              <a:spcAft>
                <a:spcPts val="0"/>
              </a:spcAft>
              <a:buSzPts val="2000"/>
              <a:buNone/>
              <a:defRPr b="1" sz="2000"/>
            </a:lvl5pPr>
            <a:lvl6pPr lvl="5" algn="ctr">
              <a:lnSpc>
                <a:spcPct val="115000"/>
              </a:lnSpc>
              <a:spcBef>
                <a:spcPts val="0"/>
              </a:spcBef>
              <a:spcAft>
                <a:spcPts val="0"/>
              </a:spcAft>
              <a:buSzPts val="2000"/>
              <a:buNone/>
              <a:defRPr b="1" sz="2000"/>
            </a:lvl6pPr>
            <a:lvl7pPr lvl="6" algn="ctr">
              <a:lnSpc>
                <a:spcPct val="115000"/>
              </a:lnSpc>
              <a:spcBef>
                <a:spcPts val="0"/>
              </a:spcBef>
              <a:spcAft>
                <a:spcPts val="0"/>
              </a:spcAft>
              <a:buSzPts val="2000"/>
              <a:buNone/>
              <a:defRPr b="1" sz="2000"/>
            </a:lvl7pPr>
            <a:lvl8pPr lvl="7" algn="ctr">
              <a:lnSpc>
                <a:spcPct val="115000"/>
              </a:lnSpc>
              <a:spcBef>
                <a:spcPts val="0"/>
              </a:spcBef>
              <a:spcAft>
                <a:spcPts val="0"/>
              </a:spcAft>
              <a:buSzPts val="2000"/>
              <a:buNone/>
              <a:defRPr b="1" sz="2000"/>
            </a:lvl8pPr>
            <a:lvl9pPr lvl="8" algn="ctr">
              <a:lnSpc>
                <a:spcPct val="115000"/>
              </a:lnSpc>
              <a:spcBef>
                <a:spcPts val="0"/>
              </a:spcBef>
              <a:spcAft>
                <a:spcPts val="0"/>
              </a:spcAft>
              <a:buSzPts val="2000"/>
              <a:buNone/>
              <a:defRPr b="1" sz="2000"/>
            </a:lvl9pPr>
          </a:lstStyle>
          <a:p/>
        </p:txBody>
      </p:sp>
      <p:sp>
        <p:nvSpPr>
          <p:cNvPr id="755" name="Google Shape;755;g2f29bda4b0b_0_2974"/>
          <p:cNvSpPr txBox="1"/>
          <p:nvPr>
            <p:ph idx="3" type="subTitle"/>
          </p:nvPr>
        </p:nvSpPr>
        <p:spPr>
          <a:xfrm>
            <a:off x="3304650" y="3086571"/>
            <a:ext cx="2534700" cy="963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2"/>
              </a:buClr>
              <a:buSzPts val="1200"/>
              <a:buNone/>
              <a:defRPr>
                <a:solidFill>
                  <a:schemeClr val="dk2"/>
                </a:solidFill>
              </a:defRPr>
            </a:lvl1pPr>
            <a:lvl2pPr lvl="1" algn="ctr">
              <a:lnSpc>
                <a:spcPct val="115000"/>
              </a:lnSpc>
              <a:spcBef>
                <a:spcPts val="0"/>
              </a:spcBef>
              <a:spcAft>
                <a:spcPts val="0"/>
              </a:spcAft>
              <a:buClr>
                <a:schemeClr val="dk2"/>
              </a:buClr>
              <a:buSzPts val="1200"/>
              <a:buNone/>
              <a:defRPr>
                <a:solidFill>
                  <a:schemeClr val="dk2"/>
                </a:solidFill>
              </a:defRPr>
            </a:lvl2pPr>
            <a:lvl3pPr lvl="2" algn="ctr">
              <a:lnSpc>
                <a:spcPct val="115000"/>
              </a:lnSpc>
              <a:spcBef>
                <a:spcPts val="0"/>
              </a:spcBef>
              <a:spcAft>
                <a:spcPts val="0"/>
              </a:spcAft>
              <a:buClr>
                <a:schemeClr val="dk2"/>
              </a:buClr>
              <a:buSzPts val="1200"/>
              <a:buNone/>
              <a:defRPr>
                <a:solidFill>
                  <a:schemeClr val="dk2"/>
                </a:solidFill>
              </a:defRPr>
            </a:lvl3pPr>
            <a:lvl4pPr lvl="3" algn="ctr">
              <a:lnSpc>
                <a:spcPct val="115000"/>
              </a:lnSpc>
              <a:spcBef>
                <a:spcPts val="0"/>
              </a:spcBef>
              <a:spcAft>
                <a:spcPts val="0"/>
              </a:spcAft>
              <a:buClr>
                <a:schemeClr val="dk2"/>
              </a:buClr>
              <a:buSzPts val="1200"/>
              <a:buNone/>
              <a:defRPr>
                <a:solidFill>
                  <a:schemeClr val="dk2"/>
                </a:solidFill>
              </a:defRPr>
            </a:lvl4pPr>
            <a:lvl5pPr lvl="4" algn="ctr">
              <a:lnSpc>
                <a:spcPct val="115000"/>
              </a:lnSpc>
              <a:spcBef>
                <a:spcPts val="0"/>
              </a:spcBef>
              <a:spcAft>
                <a:spcPts val="0"/>
              </a:spcAft>
              <a:buClr>
                <a:schemeClr val="dk2"/>
              </a:buClr>
              <a:buSzPts val="1200"/>
              <a:buNone/>
              <a:defRPr>
                <a:solidFill>
                  <a:schemeClr val="dk2"/>
                </a:solidFill>
              </a:defRPr>
            </a:lvl5pPr>
            <a:lvl6pPr lvl="5" algn="ctr">
              <a:lnSpc>
                <a:spcPct val="115000"/>
              </a:lnSpc>
              <a:spcBef>
                <a:spcPts val="0"/>
              </a:spcBef>
              <a:spcAft>
                <a:spcPts val="0"/>
              </a:spcAft>
              <a:buClr>
                <a:schemeClr val="dk2"/>
              </a:buClr>
              <a:buSzPts val="1200"/>
              <a:buNone/>
              <a:defRPr>
                <a:solidFill>
                  <a:schemeClr val="dk2"/>
                </a:solidFill>
              </a:defRPr>
            </a:lvl6pPr>
            <a:lvl7pPr lvl="6" algn="ctr">
              <a:lnSpc>
                <a:spcPct val="115000"/>
              </a:lnSpc>
              <a:spcBef>
                <a:spcPts val="0"/>
              </a:spcBef>
              <a:spcAft>
                <a:spcPts val="0"/>
              </a:spcAft>
              <a:buClr>
                <a:schemeClr val="dk2"/>
              </a:buClr>
              <a:buSzPts val="1200"/>
              <a:buNone/>
              <a:defRPr>
                <a:solidFill>
                  <a:schemeClr val="dk2"/>
                </a:solidFill>
              </a:defRPr>
            </a:lvl7pPr>
            <a:lvl8pPr lvl="7" algn="ctr">
              <a:lnSpc>
                <a:spcPct val="115000"/>
              </a:lnSpc>
              <a:spcBef>
                <a:spcPts val="0"/>
              </a:spcBef>
              <a:spcAft>
                <a:spcPts val="0"/>
              </a:spcAft>
              <a:buClr>
                <a:schemeClr val="dk2"/>
              </a:buClr>
              <a:buSzPts val="1200"/>
              <a:buNone/>
              <a:defRPr>
                <a:solidFill>
                  <a:schemeClr val="dk2"/>
                </a:solidFill>
              </a:defRPr>
            </a:lvl8pPr>
            <a:lvl9pPr lvl="8" algn="ctr">
              <a:lnSpc>
                <a:spcPct val="115000"/>
              </a:lnSpc>
              <a:spcBef>
                <a:spcPts val="0"/>
              </a:spcBef>
              <a:spcAft>
                <a:spcPts val="0"/>
              </a:spcAft>
              <a:buClr>
                <a:schemeClr val="dk2"/>
              </a:buClr>
              <a:buSzPts val="1200"/>
              <a:buNone/>
              <a:defRPr>
                <a:solidFill>
                  <a:schemeClr val="dk2"/>
                </a:solidFill>
              </a:defRPr>
            </a:lvl9pPr>
          </a:lstStyle>
          <a:p/>
        </p:txBody>
      </p:sp>
      <p:sp>
        <p:nvSpPr>
          <p:cNvPr id="756" name="Google Shape;756;g2f29bda4b0b_0_2974"/>
          <p:cNvSpPr txBox="1"/>
          <p:nvPr>
            <p:ph idx="4" type="subTitle"/>
          </p:nvPr>
        </p:nvSpPr>
        <p:spPr>
          <a:xfrm>
            <a:off x="3304650" y="2618475"/>
            <a:ext cx="2534700" cy="45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000"/>
              <a:buNone/>
              <a:defRPr b="1" sz="2000"/>
            </a:lvl1pPr>
            <a:lvl2pPr lvl="1" algn="ctr">
              <a:lnSpc>
                <a:spcPct val="115000"/>
              </a:lnSpc>
              <a:spcBef>
                <a:spcPts val="0"/>
              </a:spcBef>
              <a:spcAft>
                <a:spcPts val="0"/>
              </a:spcAft>
              <a:buSzPts val="2000"/>
              <a:buNone/>
              <a:defRPr b="1" sz="2000"/>
            </a:lvl2pPr>
            <a:lvl3pPr lvl="2" algn="ctr">
              <a:lnSpc>
                <a:spcPct val="115000"/>
              </a:lnSpc>
              <a:spcBef>
                <a:spcPts val="0"/>
              </a:spcBef>
              <a:spcAft>
                <a:spcPts val="0"/>
              </a:spcAft>
              <a:buSzPts val="2000"/>
              <a:buNone/>
              <a:defRPr b="1" sz="2000"/>
            </a:lvl3pPr>
            <a:lvl4pPr lvl="3" algn="ctr">
              <a:lnSpc>
                <a:spcPct val="115000"/>
              </a:lnSpc>
              <a:spcBef>
                <a:spcPts val="0"/>
              </a:spcBef>
              <a:spcAft>
                <a:spcPts val="0"/>
              </a:spcAft>
              <a:buSzPts val="2000"/>
              <a:buNone/>
              <a:defRPr b="1" sz="2000"/>
            </a:lvl4pPr>
            <a:lvl5pPr lvl="4" algn="ctr">
              <a:lnSpc>
                <a:spcPct val="115000"/>
              </a:lnSpc>
              <a:spcBef>
                <a:spcPts val="0"/>
              </a:spcBef>
              <a:spcAft>
                <a:spcPts val="0"/>
              </a:spcAft>
              <a:buSzPts val="2000"/>
              <a:buNone/>
              <a:defRPr b="1" sz="2000"/>
            </a:lvl5pPr>
            <a:lvl6pPr lvl="5" algn="ctr">
              <a:lnSpc>
                <a:spcPct val="115000"/>
              </a:lnSpc>
              <a:spcBef>
                <a:spcPts val="0"/>
              </a:spcBef>
              <a:spcAft>
                <a:spcPts val="0"/>
              </a:spcAft>
              <a:buSzPts val="2000"/>
              <a:buNone/>
              <a:defRPr b="1" sz="2000"/>
            </a:lvl6pPr>
            <a:lvl7pPr lvl="6" algn="ctr">
              <a:lnSpc>
                <a:spcPct val="115000"/>
              </a:lnSpc>
              <a:spcBef>
                <a:spcPts val="0"/>
              </a:spcBef>
              <a:spcAft>
                <a:spcPts val="0"/>
              </a:spcAft>
              <a:buSzPts val="2000"/>
              <a:buNone/>
              <a:defRPr b="1" sz="2000"/>
            </a:lvl7pPr>
            <a:lvl8pPr lvl="7" algn="ctr">
              <a:lnSpc>
                <a:spcPct val="115000"/>
              </a:lnSpc>
              <a:spcBef>
                <a:spcPts val="0"/>
              </a:spcBef>
              <a:spcAft>
                <a:spcPts val="0"/>
              </a:spcAft>
              <a:buSzPts val="2000"/>
              <a:buNone/>
              <a:defRPr b="1" sz="2000"/>
            </a:lvl8pPr>
            <a:lvl9pPr lvl="8" algn="ctr">
              <a:lnSpc>
                <a:spcPct val="115000"/>
              </a:lnSpc>
              <a:spcBef>
                <a:spcPts val="0"/>
              </a:spcBef>
              <a:spcAft>
                <a:spcPts val="0"/>
              </a:spcAft>
              <a:buSzPts val="2000"/>
              <a:buNone/>
              <a:defRPr b="1" sz="2000"/>
            </a:lvl9pPr>
          </a:lstStyle>
          <a:p/>
        </p:txBody>
      </p:sp>
      <p:sp>
        <p:nvSpPr>
          <p:cNvPr id="757" name="Google Shape;757;g2f29bda4b0b_0_2974"/>
          <p:cNvSpPr txBox="1"/>
          <p:nvPr>
            <p:ph idx="5" type="subTitle"/>
          </p:nvPr>
        </p:nvSpPr>
        <p:spPr>
          <a:xfrm>
            <a:off x="6258775" y="3086571"/>
            <a:ext cx="2534700" cy="963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2"/>
              </a:buClr>
              <a:buSzPts val="1200"/>
              <a:buNone/>
              <a:defRPr>
                <a:solidFill>
                  <a:schemeClr val="dk2"/>
                </a:solidFill>
              </a:defRPr>
            </a:lvl1pPr>
            <a:lvl2pPr lvl="1" algn="ctr">
              <a:lnSpc>
                <a:spcPct val="115000"/>
              </a:lnSpc>
              <a:spcBef>
                <a:spcPts val="0"/>
              </a:spcBef>
              <a:spcAft>
                <a:spcPts val="0"/>
              </a:spcAft>
              <a:buClr>
                <a:schemeClr val="dk2"/>
              </a:buClr>
              <a:buSzPts val="1200"/>
              <a:buNone/>
              <a:defRPr>
                <a:solidFill>
                  <a:schemeClr val="dk2"/>
                </a:solidFill>
              </a:defRPr>
            </a:lvl2pPr>
            <a:lvl3pPr lvl="2" algn="ctr">
              <a:lnSpc>
                <a:spcPct val="115000"/>
              </a:lnSpc>
              <a:spcBef>
                <a:spcPts val="0"/>
              </a:spcBef>
              <a:spcAft>
                <a:spcPts val="0"/>
              </a:spcAft>
              <a:buClr>
                <a:schemeClr val="dk2"/>
              </a:buClr>
              <a:buSzPts val="1200"/>
              <a:buNone/>
              <a:defRPr>
                <a:solidFill>
                  <a:schemeClr val="dk2"/>
                </a:solidFill>
              </a:defRPr>
            </a:lvl3pPr>
            <a:lvl4pPr lvl="3" algn="ctr">
              <a:lnSpc>
                <a:spcPct val="115000"/>
              </a:lnSpc>
              <a:spcBef>
                <a:spcPts val="0"/>
              </a:spcBef>
              <a:spcAft>
                <a:spcPts val="0"/>
              </a:spcAft>
              <a:buClr>
                <a:schemeClr val="dk2"/>
              </a:buClr>
              <a:buSzPts val="1200"/>
              <a:buNone/>
              <a:defRPr>
                <a:solidFill>
                  <a:schemeClr val="dk2"/>
                </a:solidFill>
              </a:defRPr>
            </a:lvl4pPr>
            <a:lvl5pPr lvl="4" algn="ctr">
              <a:lnSpc>
                <a:spcPct val="115000"/>
              </a:lnSpc>
              <a:spcBef>
                <a:spcPts val="0"/>
              </a:spcBef>
              <a:spcAft>
                <a:spcPts val="0"/>
              </a:spcAft>
              <a:buClr>
                <a:schemeClr val="dk2"/>
              </a:buClr>
              <a:buSzPts val="1200"/>
              <a:buNone/>
              <a:defRPr>
                <a:solidFill>
                  <a:schemeClr val="dk2"/>
                </a:solidFill>
              </a:defRPr>
            </a:lvl5pPr>
            <a:lvl6pPr lvl="5" algn="ctr">
              <a:lnSpc>
                <a:spcPct val="115000"/>
              </a:lnSpc>
              <a:spcBef>
                <a:spcPts val="0"/>
              </a:spcBef>
              <a:spcAft>
                <a:spcPts val="0"/>
              </a:spcAft>
              <a:buClr>
                <a:schemeClr val="dk2"/>
              </a:buClr>
              <a:buSzPts val="1200"/>
              <a:buNone/>
              <a:defRPr>
                <a:solidFill>
                  <a:schemeClr val="dk2"/>
                </a:solidFill>
              </a:defRPr>
            </a:lvl6pPr>
            <a:lvl7pPr lvl="6" algn="ctr">
              <a:lnSpc>
                <a:spcPct val="115000"/>
              </a:lnSpc>
              <a:spcBef>
                <a:spcPts val="0"/>
              </a:spcBef>
              <a:spcAft>
                <a:spcPts val="0"/>
              </a:spcAft>
              <a:buClr>
                <a:schemeClr val="dk2"/>
              </a:buClr>
              <a:buSzPts val="1200"/>
              <a:buNone/>
              <a:defRPr>
                <a:solidFill>
                  <a:schemeClr val="dk2"/>
                </a:solidFill>
              </a:defRPr>
            </a:lvl7pPr>
            <a:lvl8pPr lvl="7" algn="ctr">
              <a:lnSpc>
                <a:spcPct val="115000"/>
              </a:lnSpc>
              <a:spcBef>
                <a:spcPts val="0"/>
              </a:spcBef>
              <a:spcAft>
                <a:spcPts val="0"/>
              </a:spcAft>
              <a:buClr>
                <a:schemeClr val="dk2"/>
              </a:buClr>
              <a:buSzPts val="1200"/>
              <a:buNone/>
              <a:defRPr>
                <a:solidFill>
                  <a:schemeClr val="dk2"/>
                </a:solidFill>
              </a:defRPr>
            </a:lvl8pPr>
            <a:lvl9pPr lvl="8" algn="ctr">
              <a:lnSpc>
                <a:spcPct val="115000"/>
              </a:lnSpc>
              <a:spcBef>
                <a:spcPts val="0"/>
              </a:spcBef>
              <a:spcAft>
                <a:spcPts val="0"/>
              </a:spcAft>
              <a:buClr>
                <a:schemeClr val="dk2"/>
              </a:buClr>
              <a:buSzPts val="1200"/>
              <a:buNone/>
              <a:defRPr>
                <a:solidFill>
                  <a:schemeClr val="dk2"/>
                </a:solidFill>
              </a:defRPr>
            </a:lvl9pPr>
          </a:lstStyle>
          <a:p/>
        </p:txBody>
      </p:sp>
      <p:sp>
        <p:nvSpPr>
          <p:cNvPr id="758" name="Google Shape;758;g2f29bda4b0b_0_2974"/>
          <p:cNvSpPr txBox="1"/>
          <p:nvPr>
            <p:ph idx="6" type="subTitle"/>
          </p:nvPr>
        </p:nvSpPr>
        <p:spPr>
          <a:xfrm>
            <a:off x="6258775" y="2618475"/>
            <a:ext cx="2534700" cy="45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000"/>
              <a:buNone/>
              <a:defRPr b="1" sz="2000"/>
            </a:lvl1pPr>
            <a:lvl2pPr lvl="1" algn="ctr">
              <a:lnSpc>
                <a:spcPct val="115000"/>
              </a:lnSpc>
              <a:spcBef>
                <a:spcPts val="0"/>
              </a:spcBef>
              <a:spcAft>
                <a:spcPts val="0"/>
              </a:spcAft>
              <a:buSzPts val="2000"/>
              <a:buNone/>
              <a:defRPr b="1" sz="2000"/>
            </a:lvl2pPr>
            <a:lvl3pPr lvl="2" algn="ctr">
              <a:lnSpc>
                <a:spcPct val="115000"/>
              </a:lnSpc>
              <a:spcBef>
                <a:spcPts val="0"/>
              </a:spcBef>
              <a:spcAft>
                <a:spcPts val="0"/>
              </a:spcAft>
              <a:buSzPts val="2000"/>
              <a:buNone/>
              <a:defRPr b="1" sz="2000"/>
            </a:lvl3pPr>
            <a:lvl4pPr lvl="3" algn="ctr">
              <a:lnSpc>
                <a:spcPct val="115000"/>
              </a:lnSpc>
              <a:spcBef>
                <a:spcPts val="0"/>
              </a:spcBef>
              <a:spcAft>
                <a:spcPts val="0"/>
              </a:spcAft>
              <a:buSzPts val="2000"/>
              <a:buNone/>
              <a:defRPr b="1" sz="2000"/>
            </a:lvl4pPr>
            <a:lvl5pPr lvl="4" algn="ctr">
              <a:lnSpc>
                <a:spcPct val="115000"/>
              </a:lnSpc>
              <a:spcBef>
                <a:spcPts val="0"/>
              </a:spcBef>
              <a:spcAft>
                <a:spcPts val="0"/>
              </a:spcAft>
              <a:buSzPts val="2000"/>
              <a:buNone/>
              <a:defRPr b="1" sz="2000"/>
            </a:lvl5pPr>
            <a:lvl6pPr lvl="5" algn="ctr">
              <a:lnSpc>
                <a:spcPct val="115000"/>
              </a:lnSpc>
              <a:spcBef>
                <a:spcPts val="0"/>
              </a:spcBef>
              <a:spcAft>
                <a:spcPts val="0"/>
              </a:spcAft>
              <a:buSzPts val="2000"/>
              <a:buNone/>
              <a:defRPr b="1" sz="2000"/>
            </a:lvl6pPr>
            <a:lvl7pPr lvl="6" algn="ctr">
              <a:lnSpc>
                <a:spcPct val="115000"/>
              </a:lnSpc>
              <a:spcBef>
                <a:spcPts val="0"/>
              </a:spcBef>
              <a:spcAft>
                <a:spcPts val="0"/>
              </a:spcAft>
              <a:buSzPts val="2000"/>
              <a:buNone/>
              <a:defRPr b="1" sz="2000"/>
            </a:lvl7pPr>
            <a:lvl8pPr lvl="7" algn="ctr">
              <a:lnSpc>
                <a:spcPct val="115000"/>
              </a:lnSpc>
              <a:spcBef>
                <a:spcPts val="0"/>
              </a:spcBef>
              <a:spcAft>
                <a:spcPts val="0"/>
              </a:spcAft>
              <a:buSzPts val="2000"/>
              <a:buNone/>
              <a:defRPr b="1" sz="2000"/>
            </a:lvl8pPr>
            <a:lvl9pPr lvl="8" algn="ctr">
              <a:lnSpc>
                <a:spcPct val="115000"/>
              </a:lnSpc>
              <a:spcBef>
                <a:spcPts val="0"/>
              </a:spcBef>
              <a:spcAft>
                <a:spcPts val="0"/>
              </a:spcAft>
              <a:buSzPts val="2000"/>
              <a:buNone/>
              <a:defRPr b="1" sz="2000"/>
            </a:lvl9pPr>
          </a:lstStyle>
          <a:p/>
        </p:txBody>
      </p:sp>
      <p:sp>
        <p:nvSpPr>
          <p:cNvPr id="759" name="Google Shape;759;g2f29bda4b0b_0_2974"/>
          <p:cNvSpPr/>
          <p:nvPr>
            <p:ph idx="7" type="pic"/>
          </p:nvPr>
        </p:nvSpPr>
        <p:spPr>
          <a:xfrm>
            <a:off x="1277825" y="1776475"/>
            <a:ext cx="680100" cy="680100"/>
          </a:xfrm>
          <a:prstGeom prst="rect">
            <a:avLst/>
          </a:prstGeom>
          <a:noFill/>
          <a:ln>
            <a:noFill/>
          </a:ln>
        </p:spPr>
      </p:sp>
      <p:sp>
        <p:nvSpPr>
          <p:cNvPr id="760" name="Google Shape;760;g2f29bda4b0b_0_2974"/>
          <p:cNvSpPr/>
          <p:nvPr>
            <p:ph idx="8" type="pic"/>
          </p:nvPr>
        </p:nvSpPr>
        <p:spPr>
          <a:xfrm>
            <a:off x="4231950" y="1776475"/>
            <a:ext cx="680100" cy="680100"/>
          </a:xfrm>
          <a:prstGeom prst="rect">
            <a:avLst/>
          </a:prstGeom>
          <a:noFill/>
          <a:ln>
            <a:noFill/>
          </a:ln>
        </p:spPr>
      </p:sp>
      <p:sp>
        <p:nvSpPr>
          <p:cNvPr id="761" name="Google Shape;761;g2f29bda4b0b_0_2974"/>
          <p:cNvSpPr/>
          <p:nvPr>
            <p:ph idx="9" type="pic"/>
          </p:nvPr>
        </p:nvSpPr>
        <p:spPr>
          <a:xfrm>
            <a:off x="7186075" y="1776475"/>
            <a:ext cx="680100" cy="680100"/>
          </a:xfrm>
          <a:prstGeom prst="rect">
            <a:avLst/>
          </a:prstGeom>
          <a:noFill/>
          <a:ln>
            <a:noFill/>
          </a:ln>
        </p:spPr>
      </p:sp>
    </p:spTree>
  </p:cSld>
  <p:clrMapOvr>
    <a:masterClrMapping/>
  </p:clrMapOvr>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5 Title - 4 subsections w/ images">
  <p:cSld name="CUSTOM_6_2_1">
    <p:spTree>
      <p:nvGrpSpPr>
        <p:cNvPr id="762" name="Shape 762"/>
        <p:cNvGrpSpPr/>
        <p:nvPr/>
      </p:nvGrpSpPr>
      <p:grpSpPr>
        <a:xfrm>
          <a:off x="0" y="0"/>
          <a:ext cx="0" cy="0"/>
          <a:chOff x="0" y="0"/>
          <a:chExt cx="0" cy="0"/>
        </a:xfrm>
      </p:grpSpPr>
      <p:sp>
        <p:nvSpPr>
          <p:cNvPr id="763" name="Google Shape;763;g2f29bda4b0b_0_2985"/>
          <p:cNvSpPr txBox="1"/>
          <p:nvPr>
            <p:ph type="title"/>
          </p:nvPr>
        </p:nvSpPr>
        <p:spPr>
          <a:xfrm>
            <a:off x="277800" y="274325"/>
            <a:ext cx="8588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p:txBody>
      </p:sp>
      <p:sp>
        <p:nvSpPr>
          <p:cNvPr id="764" name="Google Shape;764;g2f29bda4b0b_0_2985"/>
          <p:cNvSpPr txBox="1"/>
          <p:nvPr>
            <p:ph idx="1" type="subTitle"/>
          </p:nvPr>
        </p:nvSpPr>
        <p:spPr>
          <a:xfrm>
            <a:off x="1232100" y="1849346"/>
            <a:ext cx="2800200" cy="963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Clr>
                <a:schemeClr val="dk2"/>
              </a:buClr>
              <a:buSzPts val="1200"/>
              <a:buNone/>
              <a:defRPr>
                <a:solidFill>
                  <a:schemeClr val="dk2"/>
                </a:solidFill>
              </a:defRPr>
            </a:lvl2pPr>
            <a:lvl3pPr lvl="2" algn="l">
              <a:lnSpc>
                <a:spcPct val="115000"/>
              </a:lnSpc>
              <a:spcBef>
                <a:spcPts val="0"/>
              </a:spcBef>
              <a:spcAft>
                <a:spcPts val="0"/>
              </a:spcAft>
              <a:buClr>
                <a:schemeClr val="dk2"/>
              </a:buClr>
              <a:buSzPts val="1200"/>
              <a:buNone/>
              <a:defRPr>
                <a:solidFill>
                  <a:schemeClr val="dk2"/>
                </a:solidFill>
              </a:defRPr>
            </a:lvl3pPr>
            <a:lvl4pPr lvl="3" algn="l">
              <a:lnSpc>
                <a:spcPct val="115000"/>
              </a:lnSpc>
              <a:spcBef>
                <a:spcPts val="0"/>
              </a:spcBef>
              <a:spcAft>
                <a:spcPts val="0"/>
              </a:spcAft>
              <a:buClr>
                <a:schemeClr val="dk2"/>
              </a:buClr>
              <a:buSzPts val="1200"/>
              <a:buNone/>
              <a:defRPr>
                <a:solidFill>
                  <a:schemeClr val="dk2"/>
                </a:solidFill>
              </a:defRPr>
            </a:lvl4pPr>
            <a:lvl5pPr lvl="4" algn="l">
              <a:lnSpc>
                <a:spcPct val="115000"/>
              </a:lnSpc>
              <a:spcBef>
                <a:spcPts val="0"/>
              </a:spcBef>
              <a:spcAft>
                <a:spcPts val="0"/>
              </a:spcAft>
              <a:buClr>
                <a:schemeClr val="dk2"/>
              </a:buClr>
              <a:buSzPts val="1200"/>
              <a:buNone/>
              <a:defRPr>
                <a:solidFill>
                  <a:schemeClr val="dk2"/>
                </a:solidFill>
              </a:defRPr>
            </a:lvl5pPr>
            <a:lvl6pPr lvl="5" algn="l">
              <a:lnSpc>
                <a:spcPct val="115000"/>
              </a:lnSpc>
              <a:spcBef>
                <a:spcPts val="0"/>
              </a:spcBef>
              <a:spcAft>
                <a:spcPts val="0"/>
              </a:spcAft>
              <a:buClr>
                <a:schemeClr val="dk2"/>
              </a:buClr>
              <a:buSzPts val="1200"/>
              <a:buNone/>
              <a:defRPr>
                <a:solidFill>
                  <a:schemeClr val="dk2"/>
                </a:solidFill>
              </a:defRPr>
            </a:lvl6pPr>
            <a:lvl7pPr lvl="6" algn="l">
              <a:lnSpc>
                <a:spcPct val="115000"/>
              </a:lnSpc>
              <a:spcBef>
                <a:spcPts val="0"/>
              </a:spcBef>
              <a:spcAft>
                <a:spcPts val="0"/>
              </a:spcAft>
              <a:buClr>
                <a:schemeClr val="dk2"/>
              </a:buClr>
              <a:buSzPts val="1200"/>
              <a:buNone/>
              <a:defRPr>
                <a:solidFill>
                  <a:schemeClr val="dk2"/>
                </a:solidFill>
              </a:defRPr>
            </a:lvl7pPr>
            <a:lvl8pPr lvl="7" algn="l">
              <a:lnSpc>
                <a:spcPct val="115000"/>
              </a:lnSpc>
              <a:spcBef>
                <a:spcPts val="0"/>
              </a:spcBef>
              <a:spcAft>
                <a:spcPts val="0"/>
              </a:spcAft>
              <a:buClr>
                <a:schemeClr val="dk2"/>
              </a:buClr>
              <a:buSzPts val="1200"/>
              <a:buNone/>
              <a:defRPr>
                <a:solidFill>
                  <a:schemeClr val="dk2"/>
                </a:solidFill>
              </a:defRPr>
            </a:lvl8pPr>
            <a:lvl9pPr lvl="8" algn="l">
              <a:lnSpc>
                <a:spcPct val="115000"/>
              </a:lnSpc>
              <a:spcBef>
                <a:spcPts val="0"/>
              </a:spcBef>
              <a:spcAft>
                <a:spcPts val="0"/>
              </a:spcAft>
              <a:buClr>
                <a:schemeClr val="dk2"/>
              </a:buClr>
              <a:buSzPts val="1200"/>
              <a:buNone/>
              <a:defRPr>
                <a:solidFill>
                  <a:schemeClr val="dk2"/>
                </a:solidFill>
              </a:defRPr>
            </a:lvl9pPr>
          </a:lstStyle>
          <a:p/>
        </p:txBody>
      </p:sp>
      <p:sp>
        <p:nvSpPr>
          <p:cNvPr id="765" name="Google Shape;765;g2f29bda4b0b_0_2985"/>
          <p:cNvSpPr txBox="1"/>
          <p:nvPr>
            <p:ph idx="2" type="subTitle"/>
          </p:nvPr>
        </p:nvSpPr>
        <p:spPr>
          <a:xfrm>
            <a:off x="1232100" y="1457450"/>
            <a:ext cx="2800200" cy="453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400"/>
              <a:buNone/>
              <a:defRPr b="1" sz="1400"/>
            </a:lvl1pPr>
            <a:lvl2pPr lvl="1" algn="l">
              <a:lnSpc>
                <a:spcPct val="115000"/>
              </a:lnSpc>
              <a:spcBef>
                <a:spcPts val="0"/>
              </a:spcBef>
              <a:spcAft>
                <a:spcPts val="0"/>
              </a:spcAft>
              <a:buSzPts val="1400"/>
              <a:buNone/>
              <a:defRPr b="1" sz="1400"/>
            </a:lvl2pPr>
            <a:lvl3pPr lvl="2" algn="l">
              <a:lnSpc>
                <a:spcPct val="115000"/>
              </a:lnSpc>
              <a:spcBef>
                <a:spcPts val="0"/>
              </a:spcBef>
              <a:spcAft>
                <a:spcPts val="0"/>
              </a:spcAft>
              <a:buSzPts val="1400"/>
              <a:buNone/>
              <a:defRPr b="1" sz="1400"/>
            </a:lvl3pPr>
            <a:lvl4pPr lvl="3" algn="l">
              <a:lnSpc>
                <a:spcPct val="115000"/>
              </a:lnSpc>
              <a:spcBef>
                <a:spcPts val="0"/>
              </a:spcBef>
              <a:spcAft>
                <a:spcPts val="0"/>
              </a:spcAft>
              <a:buSzPts val="1400"/>
              <a:buNone/>
              <a:defRPr b="1" sz="1400"/>
            </a:lvl4pPr>
            <a:lvl5pPr lvl="4" algn="l">
              <a:lnSpc>
                <a:spcPct val="115000"/>
              </a:lnSpc>
              <a:spcBef>
                <a:spcPts val="0"/>
              </a:spcBef>
              <a:spcAft>
                <a:spcPts val="0"/>
              </a:spcAft>
              <a:buSzPts val="1400"/>
              <a:buNone/>
              <a:defRPr b="1" sz="1400"/>
            </a:lvl5pPr>
            <a:lvl6pPr lvl="5" algn="l">
              <a:lnSpc>
                <a:spcPct val="115000"/>
              </a:lnSpc>
              <a:spcBef>
                <a:spcPts val="0"/>
              </a:spcBef>
              <a:spcAft>
                <a:spcPts val="0"/>
              </a:spcAft>
              <a:buSzPts val="1400"/>
              <a:buNone/>
              <a:defRPr b="1" sz="1400"/>
            </a:lvl6pPr>
            <a:lvl7pPr lvl="6" algn="l">
              <a:lnSpc>
                <a:spcPct val="115000"/>
              </a:lnSpc>
              <a:spcBef>
                <a:spcPts val="0"/>
              </a:spcBef>
              <a:spcAft>
                <a:spcPts val="0"/>
              </a:spcAft>
              <a:buSzPts val="1400"/>
              <a:buNone/>
              <a:defRPr b="1" sz="1400"/>
            </a:lvl7pPr>
            <a:lvl8pPr lvl="7" algn="l">
              <a:lnSpc>
                <a:spcPct val="115000"/>
              </a:lnSpc>
              <a:spcBef>
                <a:spcPts val="0"/>
              </a:spcBef>
              <a:spcAft>
                <a:spcPts val="0"/>
              </a:spcAft>
              <a:buSzPts val="1400"/>
              <a:buNone/>
              <a:defRPr b="1" sz="1400"/>
            </a:lvl8pPr>
            <a:lvl9pPr lvl="8" algn="l">
              <a:lnSpc>
                <a:spcPct val="115000"/>
              </a:lnSpc>
              <a:spcBef>
                <a:spcPts val="0"/>
              </a:spcBef>
              <a:spcAft>
                <a:spcPts val="0"/>
              </a:spcAft>
              <a:buSzPts val="1400"/>
              <a:buNone/>
              <a:defRPr b="1" sz="1400"/>
            </a:lvl9pPr>
          </a:lstStyle>
          <a:p/>
        </p:txBody>
      </p:sp>
      <p:sp>
        <p:nvSpPr>
          <p:cNvPr id="766" name="Google Shape;766;g2f29bda4b0b_0_2985"/>
          <p:cNvSpPr txBox="1"/>
          <p:nvPr>
            <p:ph idx="3" type="subTitle"/>
          </p:nvPr>
        </p:nvSpPr>
        <p:spPr>
          <a:xfrm>
            <a:off x="5888930" y="1849346"/>
            <a:ext cx="2800200" cy="963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Clr>
                <a:schemeClr val="dk2"/>
              </a:buClr>
              <a:buSzPts val="1200"/>
              <a:buNone/>
              <a:defRPr>
                <a:solidFill>
                  <a:schemeClr val="dk2"/>
                </a:solidFill>
              </a:defRPr>
            </a:lvl2pPr>
            <a:lvl3pPr lvl="2" algn="l">
              <a:lnSpc>
                <a:spcPct val="115000"/>
              </a:lnSpc>
              <a:spcBef>
                <a:spcPts val="0"/>
              </a:spcBef>
              <a:spcAft>
                <a:spcPts val="0"/>
              </a:spcAft>
              <a:buClr>
                <a:schemeClr val="dk2"/>
              </a:buClr>
              <a:buSzPts val="1200"/>
              <a:buNone/>
              <a:defRPr>
                <a:solidFill>
                  <a:schemeClr val="dk2"/>
                </a:solidFill>
              </a:defRPr>
            </a:lvl3pPr>
            <a:lvl4pPr lvl="3" algn="l">
              <a:lnSpc>
                <a:spcPct val="115000"/>
              </a:lnSpc>
              <a:spcBef>
                <a:spcPts val="0"/>
              </a:spcBef>
              <a:spcAft>
                <a:spcPts val="0"/>
              </a:spcAft>
              <a:buClr>
                <a:schemeClr val="dk2"/>
              </a:buClr>
              <a:buSzPts val="1200"/>
              <a:buNone/>
              <a:defRPr>
                <a:solidFill>
                  <a:schemeClr val="dk2"/>
                </a:solidFill>
              </a:defRPr>
            </a:lvl4pPr>
            <a:lvl5pPr lvl="4" algn="l">
              <a:lnSpc>
                <a:spcPct val="115000"/>
              </a:lnSpc>
              <a:spcBef>
                <a:spcPts val="0"/>
              </a:spcBef>
              <a:spcAft>
                <a:spcPts val="0"/>
              </a:spcAft>
              <a:buClr>
                <a:schemeClr val="dk2"/>
              </a:buClr>
              <a:buSzPts val="1200"/>
              <a:buNone/>
              <a:defRPr>
                <a:solidFill>
                  <a:schemeClr val="dk2"/>
                </a:solidFill>
              </a:defRPr>
            </a:lvl5pPr>
            <a:lvl6pPr lvl="5" algn="l">
              <a:lnSpc>
                <a:spcPct val="115000"/>
              </a:lnSpc>
              <a:spcBef>
                <a:spcPts val="0"/>
              </a:spcBef>
              <a:spcAft>
                <a:spcPts val="0"/>
              </a:spcAft>
              <a:buClr>
                <a:schemeClr val="dk2"/>
              </a:buClr>
              <a:buSzPts val="1200"/>
              <a:buNone/>
              <a:defRPr>
                <a:solidFill>
                  <a:schemeClr val="dk2"/>
                </a:solidFill>
              </a:defRPr>
            </a:lvl6pPr>
            <a:lvl7pPr lvl="6" algn="l">
              <a:lnSpc>
                <a:spcPct val="115000"/>
              </a:lnSpc>
              <a:spcBef>
                <a:spcPts val="0"/>
              </a:spcBef>
              <a:spcAft>
                <a:spcPts val="0"/>
              </a:spcAft>
              <a:buClr>
                <a:schemeClr val="dk2"/>
              </a:buClr>
              <a:buSzPts val="1200"/>
              <a:buNone/>
              <a:defRPr>
                <a:solidFill>
                  <a:schemeClr val="dk2"/>
                </a:solidFill>
              </a:defRPr>
            </a:lvl7pPr>
            <a:lvl8pPr lvl="7" algn="l">
              <a:lnSpc>
                <a:spcPct val="115000"/>
              </a:lnSpc>
              <a:spcBef>
                <a:spcPts val="0"/>
              </a:spcBef>
              <a:spcAft>
                <a:spcPts val="0"/>
              </a:spcAft>
              <a:buClr>
                <a:schemeClr val="dk2"/>
              </a:buClr>
              <a:buSzPts val="1200"/>
              <a:buNone/>
              <a:defRPr>
                <a:solidFill>
                  <a:schemeClr val="dk2"/>
                </a:solidFill>
              </a:defRPr>
            </a:lvl8pPr>
            <a:lvl9pPr lvl="8" algn="l">
              <a:lnSpc>
                <a:spcPct val="115000"/>
              </a:lnSpc>
              <a:spcBef>
                <a:spcPts val="0"/>
              </a:spcBef>
              <a:spcAft>
                <a:spcPts val="0"/>
              </a:spcAft>
              <a:buClr>
                <a:schemeClr val="dk2"/>
              </a:buClr>
              <a:buSzPts val="1200"/>
              <a:buNone/>
              <a:defRPr>
                <a:solidFill>
                  <a:schemeClr val="dk2"/>
                </a:solidFill>
              </a:defRPr>
            </a:lvl9pPr>
          </a:lstStyle>
          <a:p/>
        </p:txBody>
      </p:sp>
      <p:sp>
        <p:nvSpPr>
          <p:cNvPr id="767" name="Google Shape;767;g2f29bda4b0b_0_2985"/>
          <p:cNvSpPr txBox="1"/>
          <p:nvPr>
            <p:ph idx="4" type="subTitle"/>
          </p:nvPr>
        </p:nvSpPr>
        <p:spPr>
          <a:xfrm>
            <a:off x="5888930" y="1457450"/>
            <a:ext cx="2800200" cy="453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400"/>
              <a:buNone/>
              <a:defRPr b="1" sz="1400"/>
            </a:lvl1pPr>
            <a:lvl2pPr lvl="1" algn="l">
              <a:lnSpc>
                <a:spcPct val="115000"/>
              </a:lnSpc>
              <a:spcBef>
                <a:spcPts val="0"/>
              </a:spcBef>
              <a:spcAft>
                <a:spcPts val="0"/>
              </a:spcAft>
              <a:buSzPts val="1400"/>
              <a:buNone/>
              <a:defRPr b="1" sz="1400"/>
            </a:lvl2pPr>
            <a:lvl3pPr lvl="2" algn="l">
              <a:lnSpc>
                <a:spcPct val="115000"/>
              </a:lnSpc>
              <a:spcBef>
                <a:spcPts val="0"/>
              </a:spcBef>
              <a:spcAft>
                <a:spcPts val="0"/>
              </a:spcAft>
              <a:buSzPts val="1400"/>
              <a:buNone/>
              <a:defRPr b="1" sz="1400"/>
            </a:lvl3pPr>
            <a:lvl4pPr lvl="3" algn="l">
              <a:lnSpc>
                <a:spcPct val="115000"/>
              </a:lnSpc>
              <a:spcBef>
                <a:spcPts val="0"/>
              </a:spcBef>
              <a:spcAft>
                <a:spcPts val="0"/>
              </a:spcAft>
              <a:buSzPts val="1400"/>
              <a:buNone/>
              <a:defRPr b="1" sz="1400"/>
            </a:lvl4pPr>
            <a:lvl5pPr lvl="4" algn="l">
              <a:lnSpc>
                <a:spcPct val="115000"/>
              </a:lnSpc>
              <a:spcBef>
                <a:spcPts val="0"/>
              </a:spcBef>
              <a:spcAft>
                <a:spcPts val="0"/>
              </a:spcAft>
              <a:buSzPts val="1400"/>
              <a:buNone/>
              <a:defRPr b="1" sz="1400"/>
            </a:lvl5pPr>
            <a:lvl6pPr lvl="5" algn="l">
              <a:lnSpc>
                <a:spcPct val="115000"/>
              </a:lnSpc>
              <a:spcBef>
                <a:spcPts val="0"/>
              </a:spcBef>
              <a:spcAft>
                <a:spcPts val="0"/>
              </a:spcAft>
              <a:buSzPts val="1400"/>
              <a:buNone/>
              <a:defRPr b="1" sz="1400"/>
            </a:lvl6pPr>
            <a:lvl7pPr lvl="6" algn="l">
              <a:lnSpc>
                <a:spcPct val="115000"/>
              </a:lnSpc>
              <a:spcBef>
                <a:spcPts val="0"/>
              </a:spcBef>
              <a:spcAft>
                <a:spcPts val="0"/>
              </a:spcAft>
              <a:buSzPts val="1400"/>
              <a:buNone/>
              <a:defRPr b="1" sz="1400"/>
            </a:lvl7pPr>
            <a:lvl8pPr lvl="7" algn="l">
              <a:lnSpc>
                <a:spcPct val="115000"/>
              </a:lnSpc>
              <a:spcBef>
                <a:spcPts val="0"/>
              </a:spcBef>
              <a:spcAft>
                <a:spcPts val="0"/>
              </a:spcAft>
              <a:buSzPts val="1400"/>
              <a:buNone/>
              <a:defRPr b="1" sz="1400"/>
            </a:lvl8pPr>
            <a:lvl9pPr lvl="8" algn="l">
              <a:lnSpc>
                <a:spcPct val="115000"/>
              </a:lnSpc>
              <a:spcBef>
                <a:spcPts val="0"/>
              </a:spcBef>
              <a:spcAft>
                <a:spcPts val="0"/>
              </a:spcAft>
              <a:buSzPts val="1400"/>
              <a:buNone/>
              <a:defRPr b="1" sz="1400"/>
            </a:lvl9pPr>
          </a:lstStyle>
          <a:p/>
        </p:txBody>
      </p:sp>
      <p:sp>
        <p:nvSpPr>
          <p:cNvPr id="768" name="Google Shape;768;g2f29bda4b0b_0_2985"/>
          <p:cNvSpPr txBox="1"/>
          <p:nvPr>
            <p:ph idx="5" type="subTitle"/>
          </p:nvPr>
        </p:nvSpPr>
        <p:spPr>
          <a:xfrm>
            <a:off x="1232100" y="3449549"/>
            <a:ext cx="2800200" cy="963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Clr>
                <a:schemeClr val="dk2"/>
              </a:buClr>
              <a:buSzPts val="1200"/>
              <a:buNone/>
              <a:defRPr>
                <a:solidFill>
                  <a:schemeClr val="dk2"/>
                </a:solidFill>
              </a:defRPr>
            </a:lvl2pPr>
            <a:lvl3pPr lvl="2" algn="l">
              <a:lnSpc>
                <a:spcPct val="115000"/>
              </a:lnSpc>
              <a:spcBef>
                <a:spcPts val="0"/>
              </a:spcBef>
              <a:spcAft>
                <a:spcPts val="0"/>
              </a:spcAft>
              <a:buClr>
                <a:schemeClr val="dk2"/>
              </a:buClr>
              <a:buSzPts val="1200"/>
              <a:buNone/>
              <a:defRPr>
                <a:solidFill>
                  <a:schemeClr val="dk2"/>
                </a:solidFill>
              </a:defRPr>
            </a:lvl3pPr>
            <a:lvl4pPr lvl="3" algn="l">
              <a:lnSpc>
                <a:spcPct val="115000"/>
              </a:lnSpc>
              <a:spcBef>
                <a:spcPts val="0"/>
              </a:spcBef>
              <a:spcAft>
                <a:spcPts val="0"/>
              </a:spcAft>
              <a:buClr>
                <a:schemeClr val="dk2"/>
              </a:buClr>
              <a:buSzPts val="1200"/>
              <a:buNone/>
              <a:defRPr>
                <a:solidFill>
                  <a:schemeClr val="dk2"/>
                </a:solidFill>
              </a:defRPr>
            </a:lvl4pPr>
            <a:lvl5pPr lvl="4" algn="l">
              <a:lnSpc>
                <a:spcPct val="115000"/>
              </a:lnSpc>
              <a:spcBef>
                <a:spcPts val="0"/>
              </a:spcBef>
              <a:spcAft>
                <a:spcPts val="0"/>
              </a:spcAft>
              <a:buClr>
                <a:schemeClr val="dk2"/>
              </a:buClr>
              <a:buSzPts val="1200"/>
              <a:buNone/>
              <a:defRPr>
                <a:solidFill>
                  <a:schemeClr val="dk2"/>
                </a:solidFill>
              </a:defRPr>
            </a:lvl5pPr>
            <a:lvl6pPr lvl="5" algn="l">
              <a:lnSpc>
                <a:spcPct val="115000"/>
              </a:lnSpc>
              <a:spcBef>
                <a:spcPts val="0"/>
              </a:spcBef>
              <a:spcAft>
                <a:spcPts val="0"/>
              </a:spcAft>
              <a:buClr>
                <a:schemeClr val="dk2"/>
              </a:buClr>
              <a:buSzPts val="1200"/>
              <a:buNone/>
              <a:defRPr>
                <a:solidFill>
                  <a:schemeClr val="dk2"/>
                </a:solidFill>
              </a:defRPr>
            </a:lvl6pPr>
            <a:lvl7pPr lvl="6" algn="l">
              <a:lnSpc>
                <a:spcPct val="115000"/>
              </a:lnSpc>
              <a:spcBef>
                <a:spcPts val="0"/>
              </a:spcBef>
              <a:spcAft>
                <a:spcPts val="0"/>
              </a:spcAft>
              <a:buClr>
                <a:schemeClr val="dk2"/>
              </a:buClr>
              <a:buSzPts val="1200"/>
              <a:buNone/>
              <a:defRPr>
                <a:solidFill>
                  <a:schemeClr val="dk2"/>
                </a:solidFill>
              </a:defRPr>
            </a:lvl7pPr>
            <a:lvl8pPr lvl="7" algn="l">
              <a:lnSpc>
                <a:spcPct val="115000"/>
              </a:lnSpc>
              <a:spcBef>
                <a:spcPts val="0"/>
              </a:spcBef>
              <a:spcAft>
                <a:spcPts val="0"/>
              </a:spcAft>
              <a:buClr>
                <a:schemeClr val="dk2"/>
              </a:buClr>
              <a:buSzPts val="1200"/>
              <a:buNone/>
              <a:defRPr>
                <a:solidFill>
                  <a:schemeClr val="dk2"/>
                </a:solidFill>
              </a:defRPr>
            </a:lvl8pPr>
            <a:lvl9pPr lvl="8" algn="l">
              <a:lnSpc>
                <a:spcPct val="115000"/>
              </a:lnSpc>
              <a:spcBef>
                <a:spcPts val="0"/>
              </a:spcBef>
              <a:spcAft>
                <a:spcPts val="0"/>
              </a:spcAft>
              <a:buClr>
                <a:schemeClr val="dk2"/>
              </a:buClr>
              <a:buSzPts val="1200"/>
              <a:buNone/>
              <a:defRPr>
                <a:solidFill>
                  <a:schemeClr val="dk2"/>
                </a:solidFill>
              </a:defRPr>
            </a:lvl9pPr>
          </a:lstStyle>
          <a:p/>
        </p:txBody>
      </p:sp>
      <p:sp>
        <p:nvSpPr>
          <p:cNvPr id="769" name="Google Shape;769;g2f29bda4b0b_0_2985"/>
          <p:cNvSpPr txBox="1"/>
          <p:nvPr>
            <p:ph idx="6" type="subTitle"/>
          </p:nvPr>
        </p:nvSpPr>
        <p:spPr>
          <a:xfrm>
            <a:off x="1232100" y="3057652"/>
            <a:ext cx="2800200" cy="453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400"/>
              <a:buNone/>
              <a:defRPr b="1" sz="1400"/>
            </a:lvl1pPr>
            <a:lvl2pPr lvl="1" algn="l">
              <a:lnSpc>
                <a:spcPct val="115000"/>
              </a:lnSpc>
              <a:spcBef>
                <a:spcPts val="0"/>
              </a:spcBef>
              <a:spcAft>
                <a:spcPts val="0"/>
              </a:spcAft>
              <a:buSzPts val="1400"/>
              <a:buNone/>
              <a:defRPr b="1" sz="1400"/>
            </a:lvl2pPr>
            <a:lvl3pPr lvl="2" algn="l">
              <a:lnSpc>
                <a:spcPct val="115000"/>
              </a:lnSpc>
              <a:spcBef>
                <a:spcPts val="0"/>
              </a:spcBef>
              <a:spcAft>
                <a:spcPts val="0"/>
              </a:spcAft>
              <a:buSzPts val="1400"/>
              <a:buNone/>
              <a:defRPr b="1" sz="1400"/>
            </a:lvl3pPr>
            <a:lvl4pPr lvl="3" algn="l">
              <a:lnSpc>
                <a:spcPct val="115000"/>
              </a:lnSpc>
              <a:spcBef>
                <a:spcPts val="0"/>
              </a:spcBef>
              <a:spcAft>
                <a:spcPts val="0"/>
              </a:spcAft>
              <a:buSzPts val="1400"/>
              <a:buNone/>
              <a:defRPr b="1" sz="1400"/>
            </a:lvl4pPr>
            <a:lvl5pPr lvl="4" algn="l">
              <a:lnSpc>
                <a:spcPct val="115000"/>
              </a:lnSpc>
              <a:spcBef>
                <a:spcPts val="0"/>
              </a:spcBef>
              <a:spcAft>
                <a:spcPts val="0"/>
              </a:spcAft>
              <a:buSzPts val="1400"/>
              <a:buNone/>
              <a:defRPr b="1" sz="1400"/>
            </a:lvl5pPr>
            <a:lvl6pPr lvl="5" algn="l">
              <a:lnSpc>
                <a:spcPct val="115000"/>
              </a:lnSpc>
              <a:spcBef>
                <a:spcPts val="0"/>
              </a:spcBef>
              <a:spcAft>
                <a:spcPts val="0"/>
              </a:spcAft>
              <a:buSzPts val="1400"/>
              <a:buNone/>
              <a:defRPr b="1" sz="1400"/>
            </a:lvl6pPr>
            <a:lvl7pPr lvl="6" algn="l">
              <a:lnSpc>
                <a:spcPct val="115000"/>
              </a:lnSpc>
              <a:spcBef>
                <a:spcPts val="0"/>
              </a:spcBef>
              <a:spcAft>
                <a:spcPts val="0"/>
              </a:spcAft>
              <a:buSzPts val="1400"/>
              <a:buNone/>
              <a:defRPr b="1" sz="1400"/>
            </a:lvl7pPr>
            <a:lvl8pPr lvl="7" algn="l">
              <a:lnSpc>
                <a:spcPct val="115000"/>
              </a:lnSpc>
              <a:spcBef>
                <a:spcPts val="0"/>
              </a:spcBef>
              <a:spcAft>
                <a:spcPts val="0"/>
              </a:spcAft>
              <a:buSzPts val="1400"/>
              <a:buNone/>
              <a:defRPr b="1" sz="1400"/>
            </a:lvl8pPr>
            <a:lvl9pPr lvl="8" algn="l">
              <a:lnSpc>
                <a:spcPct val="115000"/>
              </a:lnSpc>
              <a:spcBef>
                <a:spcPts val="0"/>
              </a:spcBef>
              <a:spcAft>
                <a:spcPts val="0"/>
              </a:spcAft>
              <a:buSzPts val="1400"/>
              <a:buNone/>
              <a:defRPr b="1" sz="1400"/>
            </a:lvl9pPr>
          </a:lstStyle>
          <a:p/>
        </p:txBody>
      </p:sp>
      <p:sp>
        <p:nvSpPr>
          <p:cNvPr id="770" name="Google Shape;770;g2f29bda4b0b_0_2985"/>
          <p:cNvSpPr txBox="1"/>
          <p:nvPr>
            <p:ph idx="7" type="subTitle"/>
          </p:nvPr>
        </p:nvSpPr>
        <p:spPr>
          <a:xfrm>
            <a:off x="5888930" y="3449549"/>
            <a:ext cx="2800200" cy="963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Clr>
                <a:schemeClr val="dk2"/>
              </a:buClr>
              <a:buSzPts val="1200"/>
              <a:buNone/>
              <a:defRPr>
                <a:solidFill>
                  <a:schemeClr val="dk2"/>
                </a:solidFill>
              </a:defRPr>
            </a:lvl2pPr>
            <a:lvl3pPr lvl="2" algn="l">
              <a:lnSpc>
                <a:spcPct val="115000"/>
              </a:lnSpc>
              <a:spcBef>
                <a:spcPts val="0"/>
              </a:spcBef>
              <a:spcAft>
                <a:spcPts val="0"/>
              </a:spcAft>
              <a:buClr>
                <a:schemeClr val="dk2"/>
              </a:buClr>
              <a:buSzPts val="1200"/>
              <a:buNone/>
              <a:defRPr>
                <a:solidFill>
                  <a:schemeClr val="dk2"/>
                </a:solidFill>
              </a:defRPr>
            </a:lvl3pPr>
            <a:lvl4pPr lvl="3" algn="l">
              <a:lnSpc>
                <a:spcPct val="115000"/>
              </a:lnSpc>
              <a:spcBef>
                <a:spcPts val="0"/>
              </a:spcBef>
              <a:spcAft>
                <a:spcPts val="0"/>
              </a:spcAft>
              <a:buClr>
                <a:schemeClr val="dk2"/>
              </a:buClr>
              <a:buSzPts val="1200"/>
              <a:buNone/>
              <a:defRPr>
                <a:solidFill>
                  <a:schemeClr val="dk2"/>
                </a:solidFill>
              </a:defRPr>
            </a:lvl4pPr>
            <a:lvl5pPr lvl="4" algn="l">
              <a:lnSpc>
                <a:spcPct val="115000"/>
              </a:lnSpc>
              <a:spcBef>
                <a:spcPts val="0"/>
              </a:spcBef>
              <a:spcAft>
                <a:spcPts val="0"/>
              </a:spcAft>
              <a:buClr>
                <a:schemeClr val="dk2"/>
              </a:buClr>
              <a:buSzPts val="1200"/>
              <a:buNone/>
              <a:defRPr>
                <a:solidFill>
                  <a:schemeClr val="dk2"/>
                </a:solidFill>
              </a:defRPr>
            </a:lvl5pPr>
            <a:lvl6pPr lvl="5" algn="l">
              <a:lnSpc>
                <a:spcPct val="115000"/>
              </a:lnSpc>
              <a:spcBef>
                <a:spcPts val="0"/>
              </a:spcBef>
              <a:spcAft>
                <a:spcPts val="0"/>
              </a:spcAft>
              <a:buClr>
                <a:schemeClr val="dk2"/>
              </a:buClr>
              <a:buSzPts val="1200"/>
              <a:buNone/>
              <a:defRPr>
                <a:solidFill>
                  <a:schemeClr val="dk2"/>
                </a:solidFill>
              </a:defRPr>
            </a:lvl6pPr>
            <a:lvl7pPr lvl="6" algn="l">
              <a:lnSpc>
                <a:spcPct val="115000"/>
              </a:lnSpc>
              <a:spcBef>
                <a:spcPts val="0"/>
              </a:spcBef>
              <a:spcAft>
                <a:spcPts val="0"/>
              </a:spcAft>
              <a:buClr>
                <a:schemeClr val="dk2"/>
              </a:buClr>
              <a:buSzPts val="1200"/>
              <a:buNone/>
              <a:defRPr>
                <a:solidFill>
                  <a:schemeClr val="dk2"/>
                </a:solidFill>
              </a:defRPr>
            </a:lvl7pPr>
            <a:lvl8pPr lvl="7" algn="l">
              <a:lnSpc>
                <a:spcPct val="115000"/>
              </a:lnSpc>
              <a:spcBef>
                <a:spcPts val="0"/>
              </a:spcBef>
              <a:spcAft>
                <a:spcPts val="0"/>
              </a:spcAft>
              <a:buClr>
                <a:schemeClr val="dk2"/>
              </a:buClr>
              <a:buSzPts val="1200"/>
              <a:buNone/>
              <a:defRPr>
                <a:solidFill>
                  <a:schemeClr val="dk2"/>
                </a:solidFill>
              </a:defRPr>
            </a:lvl8pPr>
            <a:lvl9pPr lvl="8" algn="l">
              <a:lnSpc>
                <a:spcPct val="115000"/>
              </a:lnSpc>
              <a:spcBef>
                <a:spcPts val="0"/>
              </a:spcBef>
              <a:spcAft>
                <a:spcPts val="0"/>
              </a:spcAft>
              <a:buClr>
                <a:schemeClr val="dk2"/>
              </a:buClr>
              <a:buSzPts val="1200"/>
              <a:buNone/>
              <a:defRPr>
                <a:solidFill>
                  <a:schemeClr val="dk2"/>
                </a:solidFill>
              </a:defRPr>
            </a:lvl9pPr>
          </a:lstStyle>
          <a:p/>
        </p:txBody>
      </p:sp>
      <p:sp>
        <p:nvSpPr>
          <p:cNvPr id="771" name="Google Shape;771;g2f29bda4b0b_0_2985"/>
          <p:cNvSpPr txBox="1"/>
          <p:nvPr>
            <p:ph idx="8" type="subTitle"/>
          </p:nvPr>
        </p:nvSpPr>
        <p:spPr>
          <a:xfrm>
            <a:off x="5888930" y="3057652"/>
            <a:ext cx="2800200" cy="453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400"/>
              <a:buNone/>
              <a:defRPr b="1" sz="1400"/>
            </a:lvl1pPr>
            <a:lvl2pPr lvl="1" algn="l">
              <a:lnSpc>
                <a:spcPct val="115000"/>
              </a:lnSpc>
              <a:spcBef>
                <a:spcPts val="0"/>
              </a:spcBef>
              <a:spcAft>
                <a:spcPts val="0"/>
              </a:spcAft>
              <a:buSzPts val="1400"/>
              <a:buNone/>
              <a:defRPr b="1" sz="1400"/>
            </a:lvl2pPr>
            <a:lvl3pPr lvl="2" algn="l">
              <a:lnSpc>
                <a:spcPct val="115000"/>
              </a:lnSpc>
              <a:spcBef>
                <a:spcPts val="0"/>
              </a:spcBef>
              <a:spcAft>
                <a:spcPts val="0"/>
              </a:spcAft>
              <a:buSzPts val="1400"/>
              <a:buNone/>
              <a:defRPr b="1" sz="1400"/>
            </a:lvl3pPr>
            <a:lvl4pPr lvl="3" algn="l">
              <a:lnSpc>
                <a:spcPct val="115000"/>
              </a:lnSpc>
              <a:spcBef>
                <a:spcPts val="0"/>
              </a:spcBef>
              <a:spcAft>
                <a:spcPts val="0"/>
              </a:spcAft>
              <a:buSzPts val="1400"/>
              <a:buNone/>
              <a:defRPr b="1" sz="1400"/>
            </a:lvl4pPr>
            <a:lvl5pPr lvl="4" algn="l">
              <a:lnSpc>
                <a:spcPct val="115000"/>
              </a:lnSpc>
              <a:spcBef>
                <a:spcPts val="0"/>
              </a:spcBef>
              <a:spcAft>
                <a:spcPts val="0"/>
              </a:spcAft>
              <a:buSzPts val="1400"/>
              <a:buNone/>
              <a:defRPr b="1" sz="1400"/>
            </a:lvl5pPr>
            <a:lvl6pPr lvl="5" algn="l">
              <a:lnSpc>
                <a:spcPct val="115000"/>
              </a:lnSpc>
              <a:spcBef>
                <a:spcPts val="0"/>
              </a:spcBef>
              <a:spcAft>
                <a:spcPts val="0"/>
              </a:spcAft>
              <a:buSzPts val="1400"/>
              <a:buNone/>
              <a:defRPr b="1" sz="1400"/>
            </a:lvl6pPr>
            <a:lvl7pPr lvl="6" algn="l">
              <a:lnSpc>
                <a:spcPct val="115000"/>
              </a:lnSpc>
              <a:spcBef>
                <a:spcPts val="0"/>
              </a:spcBef>
              <a:spcAft>
                <a:spcPts val="0"/>
              </a:spcAft>
              <a:buSzPts val="1400"/>
              <a:buNone/>
              <a:defRPr b="1" sz="1400"/>
            </a:lvl7pPr>
            <a:lvl8pPr lvl="7" algn="l">
              <a:lnSpc>
                <a:spcPct val="115000"/>
              </a:lnSpc>
              <a:spcBef>
                <a:spcPts val="0"/>
              </a:spcBef>
              <a:spcAft>
                <a:spcPts val="0"/>
              </a:spcAft>
              <a:buSzPts val="1400"/>
              <a:buNone/>
              <a:defRPr b="1" sz="1400"/>
            </a:lvl8pPr>
            <a:lvl9pPr lvl="8" algn="l">
              <a:lnSpc>
                <a:spcPct val="115000"/>
              </a:lnSpc>
              <a:spcBef>
                <a:spcPts val="0"/>
              </a:spcBef>
              <a:spcAft>
                <a:spcPts val="0"/>
              </a:spcAft>
              <a:buSzPts val="1400"/>
              <a:buNone/>
              <a:defRPr b="1" sz="1400"/>
            </a:lvl9pPr>
          </a:lstStyle>
          <a:p/>
        </p:txBody>
      </p:sp>
      <p:sp>
        <p:nvSpPr>
          <p:cNvPr id="772" name="Google Shape;772;g2f29bda4b0b_0_2985"/>
          <p:cNvSpPr/>
          <p:nvPr>
            <p:ph idx="9" type="pic"/>
          </p:nvPr>
        </p:nvSpPr>
        <p:spPr>
          <a:xfrm>
            <a:off x="543375" y="1622600"/>
            <a:ext cx="580500" cy="580500"/>
          </a:xfrm>
          <a:prstGeom prst="rect">
            <a:avLst/>
          </a:prstGeom>
          <a:noFill/>
          <a:ln>
            <a:noFill/>
          </a:ln>
        </p:spPr>
      </p:sp>
      <p:sp>
        <p:nvSpPr>
          <p:cNvPr id="773" name="Google Shape;773;g2f29bda4b0b_0_2985"/>
          <p:cNvSpPr/>
          <p:nvPr>
            <p:ph idx="13" type="pic"/>
          </p:nvPr>
        </p:nvSpPr>
        <p:spPr>
          <a:xfrm>
            <a:off x="543375" y="3222800"/>
            <a:ext cx="580500" cy="580500"/>
          </a:xfrm>
          <a:prstGeom prst="rect">
            <a:avLst/>
          </a:prstGeom>
          <a:noFill/>
          <a:ln>
            <a:noFill/>
          </a:ln>
        </p:spPr>
      </p:sp>
      <p:sp>
        <p:nvSpPr>
          <p:cNvPr id="774" name="Google Shape;774;g2f29bda4b0b_0_2985"/>
          <p:cNvSpPr/>
          <p:nvPr>
            <p:ph idx="14" type="pic"/>
          </p:nvPr>
        </p:nvSpPr>
        <p:spPr>
          <a:xfrm>
            <a:off x="5223775" y="1622600"/>
            <a:ext cx="580500" cy="580500"/>
          </a:xfrm>
          <a:prstGeom prst="rect">
            <a:avLst/>
          </a:prstGeom>
          <a:noFill/>
          <a:ln>
            <a:noFill/>
          </a:ln>
        </p:spPr>
      </p:sp>
      <p:sp>
        <p:nvSpPr>
          <p:cNvPr id="775" name="Google Shape;775;g2f29bda4b0b_0_2985"/>
          <p:cNvSpPr/>
          <p:nvPr>
            <p:ph idx="15" type="pic"/>
          </p:nvPr>
        </p:nvSpPr>
        <p:spPr>
          <a:xfrm>
            <a:off x="5223775" y="3222800"/>
            <a:ext cx="580500" cy="580500"/>
          </a:xfrm>
          <a:prstGeom prst="rect">
            <a:avLst/>
          </a:prstGeom>
          <a:noFill/>
          <a:ln>
            <a:noFill/>
          </a:ln>
        </p:spPr>
      </p:sp>
    </p:spTree>
  </p:cSld>
  <p:clrMapOvr>
    <a:masterClrMapping/>
  </p:clrMapOvr>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6 Title Subtitle - 3 Subsections">
  <p:cSld name="CUSTOM_2_2">
    <p:spTree>
      <p:nvGrpSpPr>
        <p:cNvPr id="776" name="Shape 776"/>
        <p:cNvGrpSpPr/>
        <p:nvPr/>
      </p:nvGrpSpPr>
      <p:grpSpPr>
        <a:xfrm>
          <a:off x="0" y="0"/>
          <a:ext cx="0" cy="0"/>
          <a:chOff x="0" y="0"/>
          <a:chExt cx="0" cy="0"/>
        </a:xfrm>
      </p:grpSpPr>
      <p:sp>
        <p:nvSpPr>
          <p:cNvPr id="777" name="Google Shape;777;g2f29bda4b0b_0_2999"/>
          <p:cNvSpPr txBox="1"/>
          <p:nvPr>
            <p:ph type="title"/>
          </p:nvPr>
        </p:nvSpPr>
        <p:spPr>
          <a:xfrm>
            <a:off x="274325" y="276225"/>
            <a:ext cx="8782200" cy="874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778" name="Google Shape;778;g2f29bda4b0b_0_2999"/>
          <p:cNvSpPr txBox="1"/>
          <p:nvPr>
            <p:ph idx="1" type="subTitle"/>
          </p:nvPr>
        </p:nvSpPr>
        <p:spPr>
          <a:xfrm>
            <a:off x="274325" y="1111365"/>
            <a:ext cx="8447400" cy="57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cxnSp>
        <p:nvCxnSpPr>
          <p:cNvPr id="779" name="Google Shape;779;g2f29bda4b0b_0_2999"/>
          <p:cNvCxnSpPr/>
          <p:nvPr/>
        </p:nvCxnSpPr>
        <p:spPr>
          <a:xfrm>
            <a:off x="365760" y="1869600"/>
            <a:ext cx="8355900" cy="0"/>
          </a:xfrm>
          <a:prstGeom prst="straightConnector1">
            <a:avLst/>
          </a:prstGeom>
          <a:noFill/>
          <a:ln cap="flat" cmpd="sng" w="9525">
            <a:solidFill>
              <a:schemeClr val="dk2"/>
            </a:solidFill>
            <a:prstDash val="dot"/>
            <a:round/>
            <a:headEnd len="sm" w="sm" type="none"/>
            <a:tailEnd len="sm" w="sm" type="none"/>
          </a:ln>
        </p:spPr>
      </p:cxnSp>
      <p:sp>
        <p:nvSpPr>
          <p:cNvPr id="780" name="Google Shape;780;g2f29bda4b0b_0_2999"/>
          <p:cNvSpPr txBox="1"/>
          <p:nvPr>
            <p:ph idx="2" type="subTitle"/>
          </p:nvPr>
        </p:nvSpPr>
        <p:spPr>
          <a:xfrm>
            <a:off x="274325" y="2781775"/>
            <a:ext cx="2664600" cy="15255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Clr>
                <a:schemeClr val="dk2"/>
              </a:buClr>
              <a:buSzPts val="1000"/>
              <a:buNone/>
              <a:defRPr sz="1000">
                <a:solidFill>
                  <a:schemeClr val="dk2"/>
                </a:solidFill>
              </a:defRPr>
            </a:lvl2pPr>
            <a:lvl3pPr lvl="2" algn="l">
              <a:lnSpc>
                <a:spcPct val="115000"/>
              </a:lnSpc>
              <a:spcBef>
                <a:spcPts val="0"/>
              </a:spcBef>
              <a:spcAft>
                <a:spcPts val="0"/>
              </a:spcAft>
              <a:buClr>
                <a:schemeClr val="dk2"/>
              </a:buClr>
              <a:buSzPts val="1000"/>
              <a:buNone/>
              <a:defRPr sz="1000">
                <a:solidFill>
                  <a:schemeClr val="dk2"/>
                </a:solidFill>
              </a:defRPr>
            </a:lvl3pPr>
            <a:lvl4pPr lvl="3" algn="l">
              <a:lnSpc>
                <a:spcPct val="115000"/>
              </a:lnSpc>
              <a:spcBef>
                <a:spcPts val="0"/>
              </a:spcBef>
              <a:spcAft>
                <a:spcPts val="0"/>
              </a:spcAft>
              <a:buClr>
                <a:schemeClr val="dk2"/>
              </a:buClr>
              <a:buSzPts val="1000"/>
              <a:buNone/>
              <a:defRPr sz="1000">
                <a:solidFill>
                  <a:schemeClr val="dk2"/>
                </a:solidFill>
              </a:defRPr>
            </a:lvl4pPr>
            <a:lvl5pPr lvl="4" algn="l">
              <a:lnSpc>
                <a:spcPct val="115000"/>
              </a:lnSpc>
              <a:spcBef>
                <a:spcPts val="0"/>
              </a:spcBef>
              <a:spcAft>
                <a:spcPts val="0"/>
              </a:spcAft>
              <a:buClr>
                <a:schemeClr val="dk2"/>
              </a:buClr>
              <a:buSzPts val="1000"/>
              <a:buNone/>
              <a:defRPr sz="1000">
                <a:solidFill>
                  <a:schemeClr val="dk2"/>
                </a:solidFill>
              </a:defRPr>
            </a:lvl5pPr>
            <a:lvl6pPr lvl="5" algn="l">
              <a:lnSpc>
                <a:spcPct val="115000"/>
              </a:lnSpc>
              <a:spcBef>
                <a:spcPts val="0"/>
              </a:spcBef>
              <a:spcAft>
                <a:spcPts val="0"/>
              </a:spcAft>
              <a:buClr>
                <a:schemeClr val="dk2"/>
              </a:buClr>
              <a:buSzPts val="1000"/>
              <a:buNone/>
              <a:defRPr sz="1000">
                <a:solidFill>
                  <a:schemeClr val="dk2"/>
                </a:solidFill>
              </a:defRPr>
            </a:lvl6pPr>
            <a:lvl7pPr lvl="6" algn="l">
              <a:lnSpc>
                <a:spcPct val="115000"/>
              </a:lnSpc>
              <a:spcBef>
                <a:spcPts val="0"/>
              </a:spcBef>
              <a:spcAft>
                <a:spcPts val="0"/>
              </a:spcAft>
              <a:buClr>
                <a:schemeClr val="dk2"/>
              </a:buClr>
              <a:buSzPts val="1000"/>
              <a:buNone/>
              <a:defRPr sz="1000">
                <a:solidFill>
                  <a:schemeClr val="dk2"/>
                </a:solidFill>
              </a:defRPr>
            </a:lvl7pPr>
            <a:lvl8pPr lvl="7" algn="l">
              <a:lnSpc>
                <a:spcPct val="115000"/>
              </a:lnSpc>
              <a:spcBef>
                <a:spcPts val="0"/>
              </a:spcBef>
              <a:spcAft>
                <a:spcPts val="0"/>
              </a:spcAft>
              <a:buClr>
                <a:schemeClr val="dk2"/>
              </a:buClr>
              <a:buSzPts val="1000"/>
              <a:buNone/>
              <a:defRPr sz="1000">
                <a:solidFill>
                  <a:schemeClr val="dk2"/>
                </a:solidFill>
              </a:defRPr>
            </a:lvl8pPr>
            <a:lvl9pPr lvl="8" algn="l">
              <a:lnSpc>
                <a:spcPct val="115000"/>
              </a:lnSpc>
              <a:spcBef>
                <a:spcPts val="0"/>
              </a:spcBef>
              <a:spcAft>
                <a:spcPts val="0"/>
              </a:spcAft>
              <a:buClr>
                <a:schemeClr val="dk2"/>
              </a:buClr>
              <a:buSzPts val="1000"/>
              <a:buNone/>
              <a:defRPr sz="1000">
                <a:solidFill>
                  <a:schemeClr val="dk2"/>
                </a:solidFill>
              </a:defRPr>
            </a:lvl9pPr>
          </a:lstStyle>
          <a:p/>
        </p:txBody>
      </p:sp>
      <p:sp>
        <p:nvSpPr>
          <p:cNvPr id="781" name="Google Shape;781;g2f29bda4b0b_0_2999"/>
          <p:cNvSpPr txBox="1"/>
          <p:nvPr>
            <p:ph idx="3" type="subTitle"/>
          </p:nvPr>
        </p:nvSpPr>
        <p:spPr>
          <a:xfrm>
            <a:off x="3304653" y="2781778"/>
            <a:ext cx="2469000" cy="15255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Clr>
                <a:schemeClr val="dk2"/>
              </a:buClr>
              <a:buSzPts val="1000"/>
              <a:buNone/>
              <a:defRPr sz="1000">
                <a:solidFill>
                  <a:schemeClr val="dk2"/>
                </a:solidFill>
              </a:defRPr>
            </a:lvl2pPr>
            <a:lvl3pPr lvl="2" algn="l">
              <a:lnSpc>
                <a:spcPct val="115000"/>
              </a:lnSpc>
              <a:spcBef>
                <a:spcPts val="0"/>
              </a:spcBef>
              <a:spcAft>
                <a:spcPts val="0"/>
              </a:spcAft>
              <a:buClr>
                <a:schemeClr val="dk2"/>
              </a:buClr>
              <a:buSzPts val="1000"/>
              <a:buNone/>
              <a:defRPr sz="1000">
                <a:solidFill>
                  <a:schemeClr val="dk2"/>
                </a:solidFill>
              </a:defRPr>
            </a:lvl3pPr>
            <a:lvl4pPr lvl="3" algn="l">
              <a:lnSpc>
                <a:spcPct val="115000"/>
              </a:lnSpc>
              <a:spcBef>
                <a:spcPts val="0"/>
              </a:spcBef>
              <a:spcAft>
                <a:spcPts val="0"/>
              </a:spcAft>
              <a:buClr>
                <a:schemeClr val="dk2"/>
              </a:buClr>
              <a:buSzPts val="1000"/>
              <a:buNone/>
              <a:defRPr sz="1000">
                <a:solidFill>
                  <a:schemeClr val="dk2"/>
                </a:solidFill>
              </a:defRPr>
            </a:lvl4pPr>
            <a:lvl5pPr lvl="4" algn="l">
              <a:lnSpc>
                <a:spcPct val="115000"/>
              </a:lnSpc>
              <a:spcBef>
                <a:spcPts val="0"/>
              </a:spcBef>
              <a:spcAft>
                <a:spcPts val="0"/>
              </a:spcAft>
              <a:buClr>
                <a:schemeClr val="dk2"/>
              </a:buClr>
              <a:buSzPts val="1000"/>
              <a:buNone/>
              <a:defRPr sz="1000">
                <a:solidFill>
                  <a:schemeClr val="dk2"/>
                </a:solidFill>
              </a:defRPr>
            </a:lvl5pPr>
            <a:lvl6pPr lvl="5" algn="l">
              <a:lnSpc>
                <a:spcPct val="115000"/>
              </a:lnSpc>
              <a:spcBef>
                <a:spcPts val="0"/>
              </a:spcBef>
              <a:spcAft>
                <a:spcPts val="0"/>
              </a:spcAft>
              <a:buClr>
                <a:schemeClr val="dk2"/>
              </a:buClr>
              <a:buSzPts val="1000"/>
              <a:buNone/>
              <a:defRPr sz="1000">
                <a:solidFill>
                  <a:schemeClr val="dk2"/>
                </a:solidFill>
              </a:defRPr>
            </a:lvl6pPr>
            <a:lvl7pPr lvl="6" algn="l">
              <a:lnSpc>
                <a:spcPct val="115000"/>
              </a:lnSpc>
              <a:spcBef>
                <a:spcPts val="0"/>
              </a:spcBef>
              <a:spcAft>
                <a:spcPts val="0"/>
              </a:spcAft>
              <a:buClr>
                <a:schemeClr val="dk2"/>
              </a:buClr>
              <a:buSzPts val="1000"/>
              <a:buNone/>
              <a:defRPr sz="1000">
                <a:solidFill>
                  <a:schemeClr val="dk2"/>
                </a:solidFill>
              </a:defRPr>
            </a:lvl7pPr>
            <a:lvl8pPr lvl="7" algn="l">
              <a:lnSpc>
                <a:spcPct val="115000"/>
              </a:lnSpc>
              <a:spcBef>
                <a:spcPts val="0"/>
              </a:spcBef>
              <a:spcAft>
                <a:spcPts val="0"/>
              </a:spcAft>
              <a:buClr>
                <a:schemeClr val="dk2"/>
              </a:buClr>
              <a:buSzPts val="1000"/>
              <a:buNone/>
              <a:defRPr sz="1000">
                <a:solidFill>
                  <a:schemeClr val="dk2"/>
                </a:solidFill>
              </a:defRPr>
            </a:lvl8pPr>
            <a:lvl9pPr lvl="8" algn="l">
              <a:lnSpc>
                <a:spcPct val="115000"/>
              </a:lnSpc>
              <a:spcBef>
                <a:spcPts val="0"/>
              </a:spcBef>
              <a:spcAft>
                <a:spcPts val="0"/>
              </a:spcAft>
              <a:buClr>
                <a:schemeClr val="dk2"/>
              </a:buClr>
              <a:buSzPts val="1000"/>
              <a:buNone/>
              <a:defRPr sz="1000">
                <a:solidFill>
                  <a:schemeClr val="dk2"/>
                </a:solidFill>
              </a:defRPr>
            </a:lvl9pPr>
          </a:lstStyle>
          <a:p/>
        </p:txBody>
      </p:sp>
      <p:sp>
        <p:nvSpPr>
          <p:cNvPr id="782" name="Google Shape;782;g2f29bda4b0b_0_2999"/>
          <p:cNvSpPr txBox="1"/>
          <p:nvPr>
            <p:ph idx="4" type="subTitle"/>
          </p:nvPr>
        </p:nvSpPr>
        <p:spPr>
          <a:xfrm>
            <a:off x="6139375" y="2781775"/>
            <a:ext cx="2664600" cy="15255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Clr>
                <a:schemeClr val="dk2"/>
              </a:buClr>
              <a:buSzPts val="1000"/>
              <a:buNone/>
              <a:defRPr sz="1000">
                <a:solidFill>
                  <a:schemeClr val="dk2"/>
                </a:solidFill>
              </a:defRPr>
            </a:lvl2pPr>
            <a:lvl3pPr lvl="2" algn="l">
              <a:lnSpc>
                <a:spcPct val="115000"/>
              </a:lnSpc>
              <a:spcBef>
                <a:spcPts val="0"/>
              </a:spcBef>
              <a:spcAft>
                <a:spcPts val="0"/>
              </a:spcAft>
              <a:buClr>
                <a:schemeClr val="dk2"/>
              </a:buClr>
              <a:buSzPts val="1000"/>
              <a:buNone/>
              <a:defRPr sz="1000">
                <a:solidFill>
                  <a:schemeClr val="dk2"/>
                </a:solidFill>
              </a:defRPr>
            </a:lvl3pPr>
            <a:lvl4pPr lvl="3" algn="l">
              <a:lnSpc>
                <a:spcPct val="115000"/>
              </a:lnSpc>
              <a:spcBef>
                <a:spcPts val="0"/>
              </a:spcBef>
              <a:spcAft>
                <a:spcPts val="0"/>
              </a:spcAft>
              <a:buClr>
                <a:schemeClr val="dk2"/>
              </a:buClr>
              <a:buSzPts val="1000"/>
              <a:buNone/>
              <a:defRPr sz="1000">
                <a:solidFill>
                  <a:schemeClr val="dk2"/>
                </a:solidFill>
              </a:defRPr>
            </a:lvl4pPr>
            <a:lvl5pPr lvl="4" algn="l">
              <a:lnSpc>
                <a:spcPct val="115000"/>
              </a:lnSpc>
              <a:spcBef>
                <a:spcPts val="0"/>
              </a:spcBef>
              <a:spcAft>
                <a:spcPts val="0"/>
              </a:spcAft>
              <a:buClr>
                <a:schemeClr val="dk2"/>
              </a:buClr>
              <a:buSzPts val="1000"/>
              <a:buNone/>
              <a:defRPr sz="1000">
                <a:solidFill>
                  <a:schemeClr val="dk2"/>
                </a:solidFill>
              </a:defRPr>
            </a:lvl5pPr>
            <a:lvl6pPr lvl="5" algn="l">
              <a:lnSpc>
                <a:spcPct val="115000"/>
              </a:lnSpc>
              <a:spcBef>
                <a:spcPts val="0"/>
              </a:spcBef>
              <a:spcAft>
                <a:spcPts val="0"/>
              </a:spcAft>
              <a:buClr>
                <a:schemeClr val="dk2"/>
              </a:buClr>
              <a:buSzPts val="1000"/>
              <a:buNone/>
              <a:defRPr sz="1000">
                <a:solidFill>
                  <a:schemeClr val="dk2"/>
                </a:solidFill>
              </a:defRPr>
            </a:lvl6pPr>
            <a:lvl7pPr lvl="6" algn="l">
              <a:lnSpc>
                <a:spcPct val="115000"/>
              </a:lnSpc>
              <a:spcBef>
                <a:spcPts val="0"/>
              </a:spcBef>
              <a:spcAft>
                <a:spcPts val="0"/>
              </a:spcAft>
              <a:buClr>
                <a:schemeClr val="dk2"/>
              </a:buClr>
              <a:buSzPts val="1000"/>
              <a:buNone/>
              <a:defRPr sz="1000">
                <a:solidFill>
                  <a:schemeClr val="dk2"/>
                </a:solidFill>
              </a:defRPr>
            </a:lvl7pPr>
            <a:lvl8pPr lvl="7" algn="l">
              <a:lnSpc>
                <a:spcPct val="115000"/>
              </a:lnSpc>
              <a:spcBef>
                <a:spcPts val="0"/>
              </a:spcBef>
              <a:spcAft>
                <a:spcPts val="0"/>
              </a:spcAft>
              <a:buClr>
                <a:schemeClr val="dk2"/>
              </a:buClr>
              <a:buSzPts val="1000"/>
              <a:buNone/>
              <a:defRPr sz="1000">
                <a:solidFill>
                  <a:schemeClr val="dk2"/>
                </a:solidFill>
              </a:defRPr>
            </a:lvl8pPr>
            <a:lvl9pPr lvl="8" algn="l">
              <a:lnSpc>
                <a:spcPct val="115000"/>
              </a:lnSpc>
              <a:spcBef>
                <a:spcPts val="0"/>
              </a:spcBef>
              <a:spcAft>
                <a:spcPts val="0"/>
              </a:spcAft>
              <a:buClr>
                <a:schemeClr val="dk2"/>
              </a:buClr>
              <a:buSzPts val="1000"/>
              <a:buNone/>
              <a:defRPr sz="1000">
                <a:solidFill>
                  <a:schemeClr val="dk2"/>
                </a:solidFill>
              </a:defRPr>
            </a:lvl9pPr>
          </a:lstStyle>
          <a:p/>
        </p:txBody>
      </p:sp>
      <p:sp>
        <p:nvSpPr>
          <p:cNvPr id="783" name="Google Shape;783;g2f29bda4b0b_0_2999"/>
          <p:cNvSpPr/>
          <p:nvPr/>
        </p:nvSpPr>
        <p:spPr>
          <a:xfrm>
            <a:off x="365760" y="2584544"/>
            <a:ext cx="165900" cy="165900"/>
          </a:xfrm>
          <a:prstGeom prst="ellipse">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g2f29bda4b0b_0_2999"/>
          <p:cNvSpPr/>
          <p:nvPr/>
        </p:nvSpPr>
        <p:spPr>
          <a:xfrm>
            <a:off x="3389735" y="2584544"/>
            <a:ext cx="165900" cy="165900"/>
          </a:xfrm>
          <a:prstGeom prst="ellipse">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g2f29bda4b0b_0_2999"/>
          <p:cNvSpPr/>
          <p:nvPr/>
        </p:nvSpPr>
        <p:spPr>
          <a:xfrm>
            <a:off x="6218110" y="2584544"/>
            <a:ext cx="165900" cy="165900"/>
          </a:xfrm>
          <a:prstGeom prst="ellipse">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7 Title Subtitle - 4 Subsections">
  <p:cSld name="CUSTOM_2_2_1">
    <p:spTree>
      <p:nvGrpSpPr>
        <p:cNvPr id="786" name="Shape 786"/>
        <p:cNvGrpSpPr/>
        <p:nvPr/>
      </p:nvGrpSpPr>
      <p:grpSpPr>
        <a:xfrm>
          <a:off x="0" y="0"/>
          <a:ext cx="0" cy="0"/>
          <a:chOff x="0" y="0"/>
          <a:chExt cx="0" cy="0"/>
        </a:xfrm>
      </p:grpSpPr>
      <p:sp>
        <p:nvSpPr>
          <p:cNvPr id="787" name="Google Shape;787;g2f29bda4b0b_0_3009"/>
          <p:cNvSpPr txBox="1"/>
          <p:nvPr>
            <p:ph type="title"/>
          </p:nvPr>
        </p:nvSpPr>
        <p:spPr>
          <a:xfrm>
            <a:off x="274325" y="276225"/>
            <a:ext cx="8782200" cy="874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788" name="Google Shape;788;g2f29bda4b0b_0_3009"/>
          <p:cNvSpPr txBox="1"/>
          <p:nvPr>
            <p:ph idx="1" type="subTitle"/>
          </p:nvPr>
        </p:nvSpPr>
        <p:spPr>
          <a:xfrm>
            <a:off x="274325" y="1111365"/>
            <a:ext cx="8447400" cy="57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cxnSp>
        <p:nvCxnSpPr>
          <p:cNvPr id="789" name="Google Shape;789;g2f29bda4b0b_0_3009"/>
          <p:cNvCxnSpPr/>
          <p:nvPr/>
        </p:nvCxnSpPr>
        <p:spPr>
          <a:xfrm>
            <a:off x="365760" y="1869600"/>
            <a:ext cx="8355900" cy="0"/>
          </a:xfrm>
          <a:prstGeom prst="straightConnector1">
            <a:avLst/>
          </a:prstGeom>
          <a:noFill/>
          <a:ln cap="flat" cmpd="sng" w="9525">
            <a:solidFill>
              <a:schemeClr val="dk2"/>
            </a:solidFill>
            <a:prstDash val="dot"/>
            <a:round/>
            <a:headEnd len="sm" w="sm" type="none"/>
            <a:tailEnd len="sm" w="sm" type="none"/>
          </a:ln>
        </p:spPr>
      </p:cxnSp>
      <p:sp>
        <p:nvSpPr>
          <p:cNvPr id="790" name="Google Shape;790;g2f29bda4b0b_0_3009"/>
          <p:cNvSpPr txBox="1"/>
          <p:nvPr>
            <p:ph idx="2" type="subTitle"/>
          </p:nvPr>
        </p:nvSpPr>
        <p:spPr>
          <a:xfrm>
            <a:off x="274325" y="2781775"/>
            <a:ext cx="2011800" cy="15255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Clr>
                <a:schemeClr val="dk2"/>
              </a:buClr>
              <a:buSzPts val="1000"/>
              <a:buNone/>
              <a:defRPr sz="1000">
                <a:solidFill>
                  <a:schemeClr val="dk2"/>
                </a:solidFill>
              </a:defRPr>
            </a:lvl2pPr>
            <a:lvl3pPr lvl="2" algn="l">
              <a:lnSpc>
                <a:spcPct val="115000"/>
              </a:lnSpc>
              <a:spcBef>
                <a:spcPts val="0"/>
              </a:spcBef>
              <a:spcAft>
                <a:spcPts val="0"/>
              </a:spcAft>
              <a:buClr>
                <a:schemeClr val="dk2"/>
              </a:buClr>
              <a:buSzPts val="1000"/>
              <a:buNone/>
              <a:defRPr sz="1000">
                <a:solidFill>
                  <a:schemeClr val="dk2"/>
                </a:solidFill>
              </a:defRPr>
            </a:lvl3pPr>
            <a:lvl4pPr lvl="3" algn="l">
              <a:lnSpc>
                <a:spcPct val="115000"/>
              </a:lnSpc>
              <a:spcBef>
                <a:spcPts val="0"/>
              </a:spcBef>
              <a:spcAft>
                <a:spcPts val="0"/>
              </a:spcAft>
              <a:buClr>
                <a:schemeClr val="dk2"/>
              </a:buClr>
              <a:buSzPts val="1000"/>
              <a:buNone/>
              <a:defRPr sz="1000">
                <a:solidFill>
                  <a:schemeClr val="dk2"/>
                </a:solidFill>
              </a:defRPr>
            </a:lvl4pPr>
            <a:lvl5pPr lvl="4" algn="l">
              <a:lnSpc>
                <a:spcPct val="115000"/>
              </a:lnSpc>
              <a:spcBef>
                <a:spcPts val="0"/>
              </a:spcBef>
              <a:spcAft>
                <a:spcPts val="0"/>
              </a:spcAft>
              <a:buClr>
                <a:schemeClr val="dk2"/>
              </a:buClr>
              <a:buSzPts val="1000"/>
              <a:buNone/>
              <a:defRPr sz="1000">
                <a:solidFill>
                  <a:schemeClr val="dk2"/>
                </a:solidFill>
              </a:defRPr>
            </a:lvl5pPr>
            <a:lvl6pPr lvl="5" algn="l">
              <a:lnSpc>
                <a:spcPct val="115000"/>
              </a:lnSpc>
              <a:spcBef>
                <a:spcPts val="0"/>
              </a:spcBef>
              <a:spcAft>
                <a:spcPts val="0"/>
              </a:spcAft>
              <a:buClr>
                <a:schemeClr val="dk2"/>
              </a:buClr>
              <a:buSzPts val="1000"/>
              <a:buNone/>
              <a:defRPr sz="1000">
                <a:solidFill>
                  <a:schemeClr val="dk2"/>
                </a:solidFill>
              </a:defRPr>
            </a:lvl6pPr>
            <a:lvl7pPr lvl="6" algn="l">
              <a:lnSpc>
                <a:spcPct val="115000"/>
              </a:lnSpc>
              <a:spcBef>
                <a:spcPts val="0"/>
              </a:spcBef>
              <a:spcAft>
                <a:spcPts val="0"/>
              </a:spcAft>
              <a:buClr>
                <a:schemeClr val="dk2"/>
              </a:buClr>
              <a:buSzPts val="1000"/>
              <a:buNone/>
              <a:defRPr sz="1000">
                <a:solidFill>
                  <a:schemeClr val="dk2"/>
                </a:solidFill>
              </a:defRPr>
            </a:lvl7pPr>
            <a:lvl8pPr lvl="7" algn="l">
              <a:lnSpc>
                <a:spcPct val="115000"/>
              </a:lnSpc>
              <a:spcBef>
                <a:spcPts val="0"/>
              </a:spcBef>
              <a:spcAft>
                <a:spcPts val="0"/>
              </a:spcAft>
              <a:buClr>
                <a:schemeClr val="dk2"/>
              </a:buClr>
              <a:buSzPts val="1000"/>
              <a:buNone/>
              <a:defRPr sz="1000">
                <a:solidFill>
                  <a:schemeClr val="dk2"/>
                </a:solidFill>
              </a:defRPr>
            </a:lvl8pPr>
            <a:lvl9pPr lvl="8" algn="l">
              <a:lnSpc>
                <a:spcPct val="115000"/>
              </a:lnSpc>
              <a:spcBef>
                <a:spcPts val="0"/>
              </a:spcBef>
              <a:spcAft>
                <a:spcPts val="0"/>
              </a:spcAft>
              <a:buClr>
                <a:schemeClr val="dk2"/>
              </a:buClr>
              <a:buSzPts val="1000"/>
              <a:buNone/>
              <a:defRPr sz="1000">
                <a:solidFill>
                  <a:schemeClr val="dk2"/>
                </a:solidFill>
              </a:defRPr>
            </a:lvl9pPr>
          </a:lstStyle>
          <a:p/>
        </p:txBody>
      </p:sp>
      <p:sp>
        <p:nvSpPr>
          <p:cNvPr id="791" name="Google Shape;791;g2f29bda4b0b_0_3009"/>
          <p:cNvSpPr txBox="1"/>
          <p:nvPr>
            <p:ph idx="3" type="subTitle"/>
          </p:nvPr>
        </p:nvSpPr>
        <p:spPr>
          <a:xfrm>
            <a:off x="2437376" y="2781775"/>
            <a:ext cx="2011800" cy="15255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Clr>
                <a:schemeClr val="dk2"/>
              </a:buClr>
              <a:buSzPts val="1000"/>
              <a:buNone/>
              <a:defRPr sz="1000">
                <a:solidFill>
                  <a:schemeClr val="dk2"/>
                </a:solidFill>
              </a:defRPr>
            </a:lvl2pPr>
            <a:lvl3pPr lvl="2" algn="l">
              <a:lnSpc>
                <a:spcPct val="115000"/>
              </a:lnSpc>
              <a:spcBef>
                <a:spcPts val="0"/>
              </a:spcBef>
              <a:spcAft>
                <a:spcPts val="0"/>
              </a:spcAft>
              <a:buClr>
                <a:schemeClr val="dk2"/>
              </a:buClr>
              <a:buSzPts val="1000"/>
              <a:buNone/>
              <a:defRPr sz="1000">
                <a:solidFill>
                  <a:schemeClr val="dk2"/>
                </a:solidFill>
              </a:defRPr>
            </a:lvl3pPr>
            <a:lvl4pPr lvl="3" algn="l">
              <a:lnSpc>
                <a:spcPct val="115000"/>
              </a:lnSpc>
              <a:spcBef>
                <a:spcPts val="0"/>
              </a:spcBef>
              <a:spcAft>
                <a:spcPts val="0"/>
              </a:spcAft>
              <a:buClr>
                <a:schemeClr val="dk2"/>
              </a:buClr>
              <a:buSzPts val="1000"/>
              <a:buNone/>
              <a:defRPr sz="1000">
                <a:solidFill>
                  <a:schemeClr val="dk2"/>
                </a:solidFill>
              </a:defRPr>
            </a:lvl4pPr>
            <a:lvl5pPr lvl="4" algn="l">
              <a:lnSpc>
                <a:spcPct val="115000"/>
              </a:lnSpc>
              <a:spcBef>
                <a:spcPts val="0"/>
              </a:spcBef>
              <a:spcAft>
                <a:spcPts val="0"/>
              </a:spcAft>
              <a:buClr>
                <a:schemeClr val="dk2"/>
              </a:buClr>
              <a:buSzPts val="1000"/>
              <a:buNone/>
              <a:defRPr sz="1000">
                <a:solidFill>
                  <a:schemeClr val="dk2"/>
                </a:solidFill>
              </a:defRPr>
            </a:lvl5pPr>
            <a:lvl6pPr lvl="5" algn="l">
              <a:lnSpc>
                <a:spcPct val="115000"/>
              </a:lnSpc>
              <a:spcBef>
                <a:spcPts val="0"/>
              </a:spcBef>
              <a:spcAft>
                <a:spcPts val="0"/>
              </a:spcAft>
              <a:buClr>
                <a:schemeClr val="dk2"/>
              </a:buClr>
              <a:buSzPts val="1000"/>
              <a:buNone/>
              <a:defRPr sz="1000">
                <a:solidFill>
                  <a:schemeClr val="dk2"/>
                </a:solidFill>
              </a:defRPr>
            </a:lvl6pPr>
            <a:lvl7pPr lvl="6" algn="l">
              <a:lnSpc>
                <a:spcPct val="115000"/>
              </a:lnSpc>
              <a:spcBef>
                <a:spcPts val="0"/>
              </a:spcBef>
              <a:spcAft>
                <a:spcPts val="0"/>
              </a:spcAft>
              <a:buClr>
                <a:schemeClr val="dk2"/>
              </a:buClr>
              <a:buSzPts val="1000"/>
              <a:buNone/>
              <a:defRPr sz="1000">
                <a:solidFill>
                  <a:schemeClr val="dk2"/>
                </a:solidFill>
              </a:defRPr>
            </a:lvl7pPr>
            <a:lvl8pPr lvl="7" algn="l">
              <a:lnSpc>
                <a:spcPct val="115000"/>
              </a:lnSpc>
              <a:spcBef>
                <a:spcPts val="0"/>
              </a:spcBef>
              <a:spcAft>
                <a:spcPts val="0"/>
              </a:spcAft>
              <a:buClr>
                <a:schemeClr val="dk2"/>
              </a:buClr>
              <a:buSzPts val="1000"/>
              <a:buNone/>
              <a:defRPr sz="1000">
                <a:solidFill>
                  <a:schemeClr val="dk2"/>
                </a:solidFill>
              </a:defRPr>
            </a:lvl8pPr>
            <a:lvl9pPr lvl="8" algn="l">
              <a:lnSpc>
                <a:spcPct val="115000"/>
              </a:lnSpc>
              <a:spcBef>
                <a:spcPts val="0"/>
              </a:spcBef>
              <a:spcAft>
                <a:spcPts val="0"/>
              </a:spcAft>
              <a:buClr>
                <a:schemeClr val="dk2"/>
              </a:buClr>
              <a:buSzPts val="1000"/>
              <a:buNone/>
              <a:defRPr sz="1000">
                <a:solidFill>
                  <a:schemeClr val="dk2"/>
                </a:solidFill>
              </a:defRPr>
            </a:lvl9pPr>
          </a:lstStyle>
          <a:p/>
        </p:txBody>
      </p:sp>
      <p:sp>
        <p:nvSpPr>
          <p:cNvPr id="792" name="Google Shape;792;g2f29bda4b0b_0_3009"/>
          <p:cNvSpPr txBox="1"/>
          <p:nvPr>
            <p:ph idx="4" type="subTitle"/>
          </p:nvPr>
        </p:nvSpPr>
        <p:spPr>
          <a:xfrm>
            <a:off x="4600400" y="2781775"/>
            <a:ext cx="2011800" cy="15255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Clr>
                <a:schemeClr val="dk2"/>
              </a:buClr>
              <a:buSzPts val="1000"/>
              <a:buNone/>
              <a:defRPr sz="1000">
                <a:solidFill>
                  <a:schemeClr val="dk2"/>
                </a:solidFill>
              </a:defRPr>
            </a:lvl2pPr>
            <a:lvl3pPr lvl="2" algn="l">
              <a:lnSpc>
                <a:spcPct val="115000"/>
              </a:lnSpc>
              <a:spcBef>
                <a:spcPts val="0"/>
              </a:spcBef>
              <a:spcAft>
                <a:spcPts val="0"/>
              </a:spcAft>
              <a:buClr>
                <a:schemeClr val="dk2"/>
              </a:buClr>
              <a:buSzPts val="1000"/>
              <a:buNone/>
              <a:defRPr sz="1000">
                <a:solidFill>
                  <a:schemeClr val="dk2"/>
                </a:solidFill>
              </a:defRPr>
            </a:lvl3pPr>
            <a:lvl4pPr lvl="3" algn="l">
              <a:lnSpc>
                <a:spcPct val="115000"/>
              </a:lnSpc>
              <a:spcBef>
                <a:spcPts val="0"/>
              </a:spcBef>
              <a:spcAft>
                <a:spcPts val="0"/>
              </a:spcAft>
              <a:buClr>
                <a:schemeClr val="dk2"/>
              </a:buClr>
              <a:buSzPts val="1000"/>
              <a:buNone/>
              <a:defRPr sz="1000">
                <a:solidFill>
                  <a:schemeClr val="dk2"/>
                </a:solidFill>
              </a:defRPr>
            </a:lvl4pPr>
            <a:lvl5pPr lvl="4" algn="l">
              <a:lnSpc>
                <a:spcPct val="115000"/>
              </a:lnSpc>
              <a:spcBef>
                <a:spcPts val="0"/>
              </a:spcBef>
              <a:spcAft>
                <a:spcPts val="0"/>
              </a:spcAft>
              <a:buClr>
                <a:schemeClr val="dk2"/>
              </a:buClr>
              <a:buSzPts val="1000"/>
              <a:buNone/>
              <a:defRPr sz="1000">
                <a:solidFill>
                  <a:schemeClr val="dk2"/>
                </a:solidFill>
              </a:defRPr>
            </a:lvl5pPr>
            <a:lvl6pPr lvl="5" algn="l">
              <a:lnSpc>
                <a:spcPct val="115000"/>
              </a:lnSpc>
              <a:spcBef>
                <a:spcPts val="0"/>
              </a:spcBef>
              <a:spcAft>
                <a:spcPts val="0"/>
              </a:spcAft>
              <a:buClr>
                <a:schemeClr val="dk2"/>
              </a:buClr>
              <a:buSzPts val="1000"/>
              <a:buNone/>
              <a:defRPr sz="1000">
                <a:solidFill>
                  <a:schemeClr val="dk2"/>
                </a:solidFill>
              </a:defRPr>
            </a:lvl6pPr>
            <a:lvl7pPr lvl="6" algn="l">
              <a:lnSpc>
                <a:spcPct val="115000"/>
              </a:lnSpc>
              <a:spcBef>
                <a:spcPts val="0"/>
              </a:spcBef>
              <a:spcAft>
                <a:spcPts val="0"/>
              </a:spcAft>
              <a:buClr>
                <a:schemeClr val="dk2"/>
              </a:buClr>
              <a:buSzPts val="1000"/>
              <a:buNone/>
              <a:defRPr sz="1000">
                <a:solidFill>
                  <a:schemeClr val="dk2"/>
                </a:solidFill>
              </a:defRPr>
            </a:lvl7pPr>
            <a:lvl8pPr lvl="7" algn="l">
              <a:lnSpc>
                <a:spcPct val="115000"/>
              </a:lnSpc>
              <a:spcBef>
                <a:spcPts val="0"/>
              </a:spcBef>
              <a:spcAft>
                <a:spcPts val="0"/>
              </a:spcAft>
              <a:buClr>
                <a:schemeClr val="dk2"/>
              </a:buClr>
              <a:buSzPts val="1000"/>
              <a:buNone/>
              <a:defRPr sz="1000">
                <a:solidFill>
                  <a:schemeClr val="dk2"/>
                </a:solidFill>
              </a:defRPr>
            </a:lvl8pPr>
            <a:lvl9pPr lvl="8" algn="l">
              <a:lnSpc>
                <a:spcPct val="115000"/>
              </a:lnSpc>
              <a:spcBef>
                <a:spcPts val="0"/>
              </a:spcBef>
              <a:spcAft>
                <a:spcPts val="0"/>
              </a:spcAft>
              <a:buClr>
                <a:schemeClr val="dk2"/>
              </a:buClr>
              <a:buSzPts val="1000"/>
              <a:buNone/>
              <a:defRPr sz="1000">
                <a:solidFill>
                  <a:schemeClr val="dk2"/>
                </a:solidFill>
              </a:defRPr>
            </a:lvl9pPr>
          </a:lstStyle>
          <a:p/>
        </p:txBody>
      </p:sp>
      <p:sp>
        <p:nvSpPr>
          <p:cNvPr id="793" name="Google Shape;793;g2f29bda4b0b_0_3009"/>
          <p:cNvSpPr/>
          <p:nvPr/>
        </p:nvSpPr>
        <p:spPr>
          <a:xfrm>
            <a:off x="365760" y="2584544"/>
            <a:ext cx="165900" cy="165900"/>
          </a:xfrm>
          <a:prstGeom prst="ellipse">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g2f29bda4b0b_0_3009"/>
          <p:cNvSpPr/>
          <p:nvPr/>
        </p:nvSpPr>
        <p:spPr>
          <a:xfrm>
            <a:off x="2547802" y="2584544"/>
            <a:ext cx="165900" cy="165900"/>
          </a:xfrm>
          <a:prstGeom prst="ellipse">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g2f29bda4b0b_0_3009"/>
          <p:cNvSpPr/>
          <p:nvPr/>
        </p:nvSpPr>
        <p:spPr>
          <a:xfrm>
            <a:off x="4710827" y="2584544"/>
            <a:ext cx="165900" cy="165900"/>
          </a:xfrm>
          <a:prstGeom prst="ellipse">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g2f29bda4b0b_0_3009"/>
          <p:cNvSpPr txBox="1"/>
          <p:nvPr>
            <p:ph idx="5" type="subTitle"/>
          </p:nvPr>
        </p:nvSpPr>
        <p:spPr>
          <a:xfrm>
            <a:off x="6763460" y="2781782"/>
            <a:ext cx="2011800" cy="15255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Clr>
                <a:schemeClr val="dk2"/>
              </a:buClr>
              <a:buSzPts val="1000"/>
              <a:buNone/>
              <a:defRPr sz="1000">
                <a:solidFill>
                  <a:schemeClr val="dk2"/>
                </a:solidFill>
              </a:defRPr>
            </a:lvl2pPr>
            <a:lvl3pPr lvl="2" algn="l">
              <a:lnSpc>
                <a:spcPct val="115000"/>
              </a:lnSpc>
              <a:spcBef>
                <a:spcPts val="0"/>
              </a:spcBef>
              <a:spcAft>
                <a:spcPts val="0"/>
              </a:spcAft>
              <a:buClr>
                <a:schemeClr val="dk2"/>
              </a:buClr>
              <a:buSzPts val="1000"/>
              <a:buNone/>
              <a:defRPr sz="1000">
                <a:solidFill>
                  <a:schemeClr val="dk2"/>
                </a:solidFill>
              </a:defRPr>
            </a:lvl3pPr>
            <a:lvl4pPr lvl="3" algn="l">
              <a:lnSpc>
                <a:spcPct val="115000"/>
              </a:lnSpc>
              <a:spcBef>
                <a:spcPts val="0"/>
              </a:spcBef>
              <a:spcAft>
                <a:spcPts val="0"/>
              </a:spcAft>
              <a:buClr>
                <a:schemeClr val="dk2"/>
              </a:buClr>
              <a:buSzPts val="1000"/>
              <a:buNone/>
              <a:defRPr sz="1000">
                <a:solidFill>
                  <a:schemeClr val="dk2"/>
                </a:solidFill>
              </a:defRPr>
            </a:lvl4pPr>
            <a:lvl5pPr lvl="4" algn="l">
              <a:lnSpc>
                <a:spcPct val="115000"/>
              </a:lnSpc>
              <a:spcBef>
                <a:spcPts val="0"/>
              </a:spcBef>
              <a:spcAft>
                <a:spcPts val="0"/>
              </a:spcAft>
              <a:buClr>
                <a:schemeClr val="dk2"/>
              </a:buClr>
              <a:buSzPts val="1000"/>
              <a:buNone/>
              <a:defRPr sz="1000">
                <a:solidFill>
                  <a:schemeClr val="dk2"/>
                </a:solidFill>
              </a:defRPr>
            </a:lvl5pPr>
            <a:lvl6pPr lvl="5" algn="l">
              <a:lnSpc>
                <a:spcPct val="115000"/>
              </a:lnSpc>
              <a:spcBef>
                <a:spcPts val="0"/>
              </a:spcBef>
              <a:spcAft>
                <a:spcPts val="0"/>
              </a:spcAft>
              <a:buClr>
                <a:schemeClr val="dk2"/>
              </a:buClr>
              <a:buSzPts val="1000"/>
              <a:buNone/>
              <a:defRPr sz="1000">
                <a:solidFill>
                  <a:schemeClr val="dk2"/>
                </a:solidFill>
              </a:defRPr>
            </a:lvl6pPr>
            <a:lvl7pPr lvl="6" algn="l">
              <a:lnSpc>
                <a:spcPct val="115000"/>
              </a:lnSpc>
              <a:spcBef>
                <a:spcPts val="0"/>
              </a:spcBef>
              <a:spcAft>
                <a:spcPts val="0"/>
              </a:spcAft>
              <a:buClr>
                <a:schemeClr val="dk2"/>
              </a:buClr>
              <a:buSzPts val="1000"/>
              <a:buNone/>
              <a:defRPr sz="1000">
                <a:solidFill>
                  <a:schemeClr val="dk2"/>
                </a:solidFill>
              </a:defRPr>
            </a:lvl7pPr>
            <a:lvl8pPr lvl="7" algn="l">
              <a:lnSpc>
                <a:spcPct val="115000"/>
              </a:lnSpc>
              <a:spcBef>
                <a:spcPts val="0"/>
              </a:spcBef>
              <a:spcAft>
                <a:spcPts val="0"/>
              </a:spcAft>
              <a:buClr>
                <a:schemeClr val="dk2"/>
              </a:buClr>
              <a:buSzPts val="1000"/>
              <a:buNone/>
              <a:defRPr sz="1000">
                <a:solidFill>
                  <a:schemeClr val="dk2"/>
                </a:solidFill>
              </a:defRPr>
            </a:lvl8pPr>
            <a:lvl9pPr lvl="8" algn="l">
              <a:lnSpc>
                <a:spcPct val="115000"/>
              </a:lnSpc>
              <a:spcBef>
                <a:spcPts val="0"/>
              </a:spcBef>
              <a:spcAft>
                <a:spcPts val="0"/>
              </a:spcAft>
              <a:buClr>
                <a:schemeClr val="dk2"/>
              </a:buClr>
              <a:buSzPts val="1000"/>
              <a:buNone/>
              <a:defRPr sz="1000">
                <a:solidFill>
                  <a:schemeClr val="dk2"/>
                </a:solidFill>
              </a:defRPr>
            </a:lvl9pPr>
          </a:lstStyle>
          <a:p/>
        </p:txBody>
      </p:sp>
      <p:sp>
        <p:nvSpPr>
          <p:cNvPr id="797" name="Google Shape;797;g2f29bda4b0b_0_3009"/>
          <p:cNvSpPr/>
          <p:nvPr/>
        </p:nvSpPr>
        <p:spPr>
          <a:xfrm>
            <a:off x="6873852" y="2584544"/>
            <a:ext cx="165900" cy="165900"/>
          </a:xfrm>
          <a:prstGeom prst="ellipse">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 Title - Body - Blob">
  <p:cSld name="CUSTOM_1">
    <p:spTree>
      <p:nvGrpSpPr>
        <p:cNvPr id="75" name="Shape 75"/>
        <p:cNvGrpSpPr/>
        <p:nvPr/>
      </p:nvGrpSpPr>
      <p:grpSpPr>
        <a:xfrm>
          <a:off x="0" y="0"/>
          <a:ext cx="0" cy="0"/>
          <a:chOff x="0" y="0"/>
          <a:chExt cx="0" cy="0"/>
        </a:xfrm>
      </p:grpSpPr>
      <p:sp>
        <p:nvSpPr>
          <p:cNvPr id="76" name="Google Shape;76;g2f29bda4b0b_0_361"/>
          <p:cNvSpPr txBox="1"/>
          <p:nvPr>
            <p:ph type="title"/>
          </p:nvPr>
        </p:nvSpPr>
        <p:spPr>
          <a:xfrm>
            <a:off x="274320" y="274320"/>
            <a:ext cx="8782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77" name="Google Shape;77;g2f29bda4b0b_0_361"/>
          <p:cNvSpPr txBox="1"/>
          <p:nvPr>
            <p:ph idx="1" type="body"/>
          </p:nvPr>
        </p:nvSpPr>
        <p:spPr>
          <a:xfrm>
            <a:off x="274324" y="1005840"/>
            <a:ext cx="64539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1pPr>
            <a:lvl2pPr indent="-304800" lvl="1" marL="914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2pPr>
            <a:lvl3pPr indent="-304800" lvl="2" marL="1371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3pPr>
            <a:lvl4pPr indent="-304800" lvl="3" marL="1828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4pPr>
            <a:lvl5pPr indent="-304800" lvl="4" marL="22860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5pPr>
            <a:lvl6pPr indent="-304800" lvl="5" marL="2743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6pPr>
            <a:lvl7pPr indent="-304800" lvl="6" marL="3200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7pPr>
            <a:lvl8pPr indent="-304800" lvl="7" marL="3657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8pPr>
            <a:lvl9pPr indent="-304800" lvl="8" marL="4114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9pPr>
          </a:lstStyle>
          <a:p/>
        </p:txBody>
      </p:sp>
      <p:grpSp>
        <p:nvGrpSpPr>
          <p:cNvPr id="78" name="Google Shape;78;g2f29bda4b0b_0_361"/>
          <p:cNvGrpSpPr/>
          <p:nvPr/>
        </p:nvGrpSpPr>
        <p:grpSpPr>
          <a:xfrm>
            <a:off x="5843691" y="117466"/>
            <a:ext cx="3311725" cy="5037450"/>
            <a:chOff x="2250675" y="340825"/>
            <a:chExt cx="3311725" cy="5037450"/>
          </a:xfrm>
        </p:grpSpPr>
        <p:sp>
          <p:nvSpPr>
            <p:cNvPr id="79" name="Google Shape;79;g2f29bda4b0b_0_361"/>
            <p:cNvSpPr/>
            <p:nvPr/>
          </p:nvSpPr>
          <p:spPr>
            <a:xfrm>
              <a:off x="2250675" y="3931950"/>
              <a:ext cx="2333825" cy="1438100"/>
            </a:xfrm>
            <a:custGeom>
              <a:rect b="b" l="l" r="r" t="t"/>
              <a:pathLst>
                <a:path extrusionOk="0" h="57524" w="93353">
                  <a:moveTo>
                    <a:pt x="48320" y="0"/>
                  </a:moveTo>
                  <a:cubicBezTo>
                    <a:pt x="32214" y="4931"/>
                    <a:pt x="19394" y="16271"/>
                    <a:pt x="12163" y="31392"/>
                  </a:cubicBezTo>
                  <a:cubicBezTo>
                    <a:pt x="6739" y="43061"/>
                    <a:pt x="2630" y="51771"/>
                    <a:pt x="1" y="57524"/>
                  </a:cubicBezTo>
                  <a:lnTo>
                    <a:pt x="93353" y="57524"/>
                  </a:lnTo>
                  <a:lnTo>
                    <a:pt x="58510" y="31392"/>
                  </a:lnTo>
                  <a:cubicBezTo>
                    <a:pt x="49800" y="24653"/>
                    <a:pt x="45691" y="13642"/>
                    <a:pt x="47663" y="2794"/>
                  </a:cubicBezTo>
                  <a:lnTo>
                    <a:pt x="48320" y="0"/>
                  </a:lnTo>
                  <a:close/>
                </a:path>
              </a:pathLst>
            </a:cu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2f29bda4b0b_0_361"/>
            <p:cNvSpPr/>
            <p:nvPr/>
          </p:nvSpPr>
          <p:spPr>
            <a:xfrm>
              <a:off x="3458675" y="340825"/>
              <a:ext cx="2103725" cy="5037450"/>
            </a:xfrm>
            <a:custGeom>
              <a:rect b="b" l="l" r="r" t="t"/>
              <a:pathLst>
                <a:path extrusionOk="0" h="201498" w="84149">
                  <a:moveTo>
                    <a:pt x="83820" y="1"/>
                  </a:moveTo>
                  <a:lnTo>
                    <a:pt x="26461" y="45198"/>
                  </a:lnTo>
                  <a:cubicBezTo>
                    <a:pt x="21202" y="49471"/>
                    <a:pt x="17422" y="55552"/>
                    <a:pt x="15943" y="62291"/>
                  </a:cubicBezTo>
                  <a:lnTo>
                    <a:pt x="0" y="143810"/>
                  </a:lnTo>
                  <a:lnTo>
                    <a:pt x="165" y="143810"/>
                  </a:lnTo>
                  <a:lnTo>
                    <a:pt x="49963" y="128525"/>
                  </a:lnTo>
                  <a:cubicBezTo>
                    <a:pt x="56358" y="126590"/>
                    <a:pt x="62451" y="125688"/>
                    <a:pt x="68264" y="125688"/>
                  </a:cubicBezTo>
                  <a:cubicBezTo>
                    <a:pt x="73763" y="125688"/>
                    <a:pt x="79012" y="126495"/>
                    <a:pt x="84029" y="127996"/>
                  </a:cubicBezTo>
                  <a:lnTo>
                    <a:pt x="84029" y="127996"/>
                  </a:lnTo>
                  <a:lnTo>
                    <a:pt x="83820" y="1"/>
                  </a:lnTo>
                  <a:close/>
                  <a:moveTo>
                    <a:pt x="84029" y="127996"/>
                  </a:moveTo>
                  <a:lnTo>
                    <a:pt x="84149" y="201333"/>
                  </a:lnTo>
                  <a:lnTo>
                    <a:pt x="84149" y="128032"/>
                  </a:lnTo>
                  <a:cubicBezTo>
                    <a:pt x="84109" y="128020"/>
                    <a:pt x="84069" y="128008"/>
                    <a:pt x="84029" y="127996"/>
                  </a:cubicBezTo>
                  <a:close/>
                  <a:moveTo>
                    <a:pt x="45197" y="201333"/>
                  </a:moveTo>
                  <a:lnTo>
                    <a:pt x="45362" y="201498"/>
                  </a:lnTo>
                  <a:lnTo>
                    <a:pt x="84149" y="201333"/>
                  </a:lnTo>
                  <a:close/>
                </a:path>
              </a:pathLst>
            </a:custGeom>
            <a:solidFill>
              <a:srgbClr val="FAE0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g2f29bda4b0b_0_361"/>
            <p:cNvSpPr/>
            <p:nvPr/>
          </p:nvSpPr>
          <p:spPr>
            <a:xfrm>
              <a:off x="3384725" y="3483025"/>
              <a:ext cx="2173575" cy="1891150"/>
            </a:xfrm>
            <a:custGeom>
              <a:rect b="b" l="l" r="r" t="t"/>
              <a:pathLst>
                <a:path extrusionOk="0" h="75646" w="86943">
                  <a:moveTo>
                    <a:pt x="71162" y="0"/>
                  </a:moveTo>
                  <a:cubicBezTo>
                    <a:pt x="65330" y="0"/>
                    <a:pt x="59155" y="902"/>
                    <a:pt x="52593" y="2837"/>
                  </a:cubicBezTo>
                  <a:lnTo>
                    <a:pt x="2958" y="18122"/>
                  </a:lnTo>
                  <a:lnTo>
                    <a:pt x="2794" y="18122"/>
                  </a:lnTo>
                  <a:lnTo>
                    <a:pt x="2137" y="21080"/>
                  </a:lnTo>
                  <a:cubicBezTo>
                    <a:pt x="0" y="31763"/>
                    <a:pt x="4109" y="42775"/>
                    <a:pt x="12984" y="49513"/>
                  </a:cubicBezTo>
                  <a:lnTo>
                    <a:pt x="47991" y="75645"/>
                  </a:lnTo>
                  <a:lnTo>
                    <a:pt x="86942" y="75645"/>
                  </a:lnTo>
                  <a:lnTo>
                    <a:pt x="86942" y="2344"/>
                  </a:lnTo>
                  <a:cubicBezTo>
                    <a:pt x="81969" y="820"/>
                    <a:pt x="76721" y="0"/>
                    <a:pt x="71162" y="0"/>
                  </a:cubicBezTo>
                  <a:close/>
                </a:path>
              </a:pathLst>
            </a:custGeom>
            <a:solidFill>
              <a:srgbClr val="1FA6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8 Title Subtitle - 8 Subsections">
  <p:cSld name="CUSTOM_2_2_2">
    <p:spTree>
      <p:nvGrpSpPr>
        <p:cNvPr id="798" name="Shape 798"/>
        <p:cNvGrpSpPr/>
        <p:nvPr/>
      </p:nvGrpSpPr>
      <p:grpSpPr>
        <a:xfrm>
          <a:off x="0" y="0"/>
          <a:ext cx="0" cy="0"/>
          <a:chOff x="0" y="0"/>
          <a:chExt cx="0" cy="0"/>
        </a:xfrm>
      </p:grpSpPr>
      <p:sp>
        <p:nvSpPr>
          <p:cNvPr id="799" name="Google Shape;799;g2f29bda4b0b_0_3021"/>
          <p:cNvSpPr txBox="1"/>
          <p:nvPr>
            <p:ph type="title"/>
          </p:nvPr>
        </p:nvSpPr>
        <p:spPr>
          <a:xfrm>
            <a:off x="274325" y="276225"/>
            <a:ext cx="2602500" cy="874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800" name="Google Shape;800;g2f29bda4b0b_0_3021"/>
          <p:cNvSpPr txBox="1"/>
          <p:nvPr>
            <p:ph idx="1" type="subTitle"/>
          </p:nvPr>
        </p:nvSpPr>
        <p:spPr>
          <a:xfrm>
            <a:off x="274325" y="1111375"/>
            <a:ext cx="2602500" cy="57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801" name="Google Shape;801;g2f29bda4b0b_0_3021"/>
          <p:cNvSpPr txBox="1"/>
          <p:nvPr>
            <p:ph idx="2" type="subTitle"/>
          </p:nvPr>
        </p:nvSpPr>
        <p:spPr>
          <a:xfrm>
            <a:off x="3166475" y="726889"/>
            <a:ext cx="2475300" cy="643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SzPts val="1000"/>
              <a:buNone/>
              <a:defRPr sz="1000"/>
            </a:lvl2pPr>
            <a:lvl3pPr lvl="2" algn="l">
              <a:lnSpc>
                <a:spcPct val="115000"/>
              </a:lnSpc>
              <a:spcBef>
                <a:spcPts val="0"/>
              </a:spcBef>
              <a:spcAft>
                <a:spcPts val="0"/>
              </a:spcAft>
              <a:buSzPts val="1000"/>
              <a:buNone/>
              <a:defRPr sz="1000"/>
            </a:lvl3pPr>
            <a:lvl4pPr lvl="3" algn="l">
              <a:lnSpc>
                <a:spcPct val="115000"/>
              </a:lnSpc>
              <a:spcBef>
                <a:spcPts val="0"/>
              </a:spcBef>
              <a:spcAft>
                <a:spcPts val="0"/>
              </a:spcAft>
              <a:buSzPts val="1000"/>
              <a:buNone/>
              <a:defRPr sz="1000"/>
            </a:lvl4pPr>
            <a:lvl5pPr lvl="4" algn="l">
              <a:lnSpc>
                <a:spcPct val="115000"/>
              </a:lnSpc>
              <a:spcBef>
                <a:spcPts val="0"/>
              </a:spcBef>
              <a:spcAft>
                <a:spcPts val="0"/>
              </a:spcAft>
              <a:buSzPts val="1000"/>
              <a:buNone/>
              <a:defRPr sz="1000"/>
            </a:lvl5pPr>
            <a:lvl6pPr lvl="5" algn="l">
              <a:lnSpc>
                <a:spcPct val="115000"/>
              </a:lnSpc>
              <a:spcBef>
                <a:spcPts val="0"/>
              </a:spcBef>
              <a:spcAft>
                <a:spcPts val="0"/>
              </a:spcAft>
              <a:buSzPts val="1000"/>
              <a:buNone/>
              <a:defRPr sz="1000"/>
            </a:lvl6pPr>
            <a:lvl7pPr lvl="6" algn="l">
              <a:lnSpc>
                <a:spcPct val="115000"/>
              </a:lnSpc>
              <a:spcBef>
                <a:spcPts val="0"/>
              </a:spcBef>
              <a:spcAft>
                <a:spcPts val="0"/>
              </a:spcAft>
              <a:buSzPts val="1000"/>
              <a:buNone/>
              <a:defRPr sz="1000"/>
            </a:lvl7pPr>
            <a:lvl8pPr lvl="7" algn="l">
              <a:lnSpc>
                <a:spcPct val="115000"/>
              </a:lnSpc>
              <a:spcBef>
                <a:spcPts val="0"/>
              </a:spcBef>
              <a:spcAft>
                <a:spcPts val="0"/>
              </a:spcAft>
              <a:buSzPts val="1000"/>
              <a:buNone/>
              <a:defRPr sz="1000"/>
            </a:lvl8pPr>
            <a:lvl9pPr lvl="8" algn="l">
              <a:lnSpc>
                <a:spcPct val="115000"/>
              </a:lnSpc>
              <a:spcBef>
                <a:spcPts val="0"/>
              </a:spcBef>
              <a:spcAft>
                <a:spcPts val="0"/>
              </a:spcAft>
              <a:buSzPts val="1000"/>
              <a:buNone/>
              <a:defRPr sz="1000"/>
            </a:lvl9pPr>
          </a:lstStyle>
          <a:p/>
        </p:txBody>
      </p:sp>
      <p:sp>
        <p:nvSpPr>
          <p:cNvPr id="802" name="Google Shape;802;g2f29bda4b0b_0_3021"/>
          <p:cNvSpPr txBox="1"/>
          <p:nvPr>
            <p:ph idx="3" type="subTitle"/>
          </p:nvPr>
        </p:nvSpPr>
        <p:spPr>
          <a:xfrm>
            <a:off x="6102425" y="726889"/>
            <a:ext cx="2475300" cy="643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SzPts val="1000"/>
              <a:buNone/>
              <a:defRPr sz="1000"/>
            </a:lvl2pPr>
            <a:lvl3pPr lvl="2" algn="l">
              <a:lnSpc>
                <a:spcPct val="115000"/>
              </a:lnSpc>
              <a:spcBef>
                <a:spcPts val="0"/>
              </a:spcBef>
              <a:spcAft>
                <a:spcPts val="0"/>
              </a:spcAft>
              <a:buSzPts val="1000"/>
              <a:buNone/>
              <a:defRPr sz="1000"/>
            </a:lvl3pPr>
            <a:lvl4pPr lvl="3" algn="l">
              <a:lnSpc>
                <a:spcPct val="115000"/>
              </a:lnSpc>
              <a:spcBef>
                <a:spcPts val="0"/>
              </a:spcBef>
              <a:spcAft>
                <a:spcPts val="0"/>
              </a:spcAft>
              <a:buSzPts val="1000"/>
              <a:buNone/>
              <a:defRPr sz="1000"/>
            </a:lvl4pPr>
            <a:lvl5pPr lvl="4" algn="l">
              <a:lnSpc>
                <a:spcPct val="115000"/>
              </a:lnSpc>
              <a:spcBef>
                <a:spcPts val="0"/>
              </a:spcBef>
              <a:spcAft>
                <a:spcPts val="0"/>
              </a:spcAft>
              <a:buSzPts val="1000"/>
              <a:buNone/>
              <a:defRPr sz="1000"/>
            </a:lvl5pPr>
            <a:lvl6pPr lvl="5" algn="l">
              <a:lnSpc>
                <a:spcPct val="115000"/>
              </a:lnSpc>
              <a:spcBef>
                <a:spcPts val="0"/>
              </a:spcBef>
              <a:spcAft>
                <a:spcPts val="0"/>
              </a:spcAft>
              <a:buSzPts val="1000"/>
              <a:buNone/>
              <a:defRPr sz="1000"/>
            </a:lvl6pPr>
            <a:lvl7pPr lvl="6" algn="l">
              <a:lnSpc>
                <a:spcPct val="115000"/>
              </a:lnSpc>
              <a:spcBef>
                <a:spcPts val="0"/>
              </a:spcBef>
              <a:spcAft>
                <a:spcPts val="0"/>
              </a:spcAft>
              <a:buSzPts val="1000"/>
              <a:buNone/>
              <a:defRPr sz="1000"/>
            </a:lvl7pPr>
            <a:lvl8pPr lvl="7" algn="l">
              <a:lnSpc>
                <a:spcPct val="115000"/>
              </a:lnSpc>
              <a:spcBef>
                <a:spcPts val="0"/>
              </a:spcBef>
              <a:spcAft>
                <a:spcPts val="0"/>
              </a:spcAft>
              <a:buSzPts val="1000"/>
              <a:buNone/>
              <a:defRPr sz="1000"/>
            </a:lvl8pPr>
            <a:lvl9pPr lvl="8" algn="l">
              <a:lnSpc>
                <a:spcPct val="115000"/>
              </a:lnSpc>
              <a:spcBef>
                <a:spcPts val="0"/>
              </a:spcBef>
              <a:spcAft>
                <a:spcPts val="0"/>
              </a:spcAft>
              <a:buSzPts val="1000"/>
              <a:buNone/>
              <a:defRPr sz="1000"/>
            </a:lvl9pPr>
          </a:lstStyle>
          <a:p/>
        </p:txBody>
      </p:sp>
      <p:sp>
        <p:nvSpPr>
          <p:cNvPr id="803" name="Google Shape;803;g2f29bda4b0b_0_3021"/>
          <p:cNvSpPr txBox="1"/>
          <p:nvPr>
            <p:ph idx="4" type="subTitle"/>
          </p:nvPr>
        </p:nvSpPr>
        <p:spPr>
          <a:xfrm>
            <a:off x="3166475" y="1792054"/>
            <a:ext cx="2475300" cy="643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SzPts val="1000"/>
              <a:buNone/>
              <a:defRPr sz="1000"/>
            </a:lvl2pPr>
            <a:lvl3pPr lvl="2" algn="l">
              <a:lnSpc>
                <a:spcPct val="115000"/>
              </a:lnSpc>
              <a:spcBef>
                <a:spcPts val="0"/>
              </a:spcBef>
              <a:spcAft>
                <a:spcPts val="0"/>
              </a:spcAft>
              <a:buSzPts val="1000"/>
              <a:buNone/>
              <a:defRPr sz="1000"/>
            </a:lvl3pPr>
            <a:lvl4pPr lvl="3" algn="l">
              <a:lnSpc>
                <a:spcPct val="115000"/>
              </a:lnSpc>
              <a:spcBef>
                <a:spcPts val="0"/>
              </a:spcBef>
              <a:spcAft>
                <a:spcPts val="0"/>
              </a:spcAft>
              <a:buSzPts val="1000"/>
              <a:buNone/>
              <a:defRPr sz="1000"/>
            </a:lvl4pPr>
            <a:lvl5pPr lvl="4" algn="l">
              <a:lnSpc>
                <a:spcPct val="115000"/>
              </a:lnSpc>
              <a:spcBef>
                <a:spcPts val="0"/>
              </a:spcBef>
              <a:spcAft>
                <a:spcPts val="0"/>
              </a:spcAft>
              <a:buSzPts val="1000"/>
              <a:buNone/>
              <a:defRPr sz="1000"/>
            </a:lvl5pPr>
            <a:lvl6pPr lvl="5" algn="l">
              <a:lnSpc>
                <a:spcPct val="115000"/>
              </a:lnSpc>
              <a:spcBef>
                <a:spcPts val="0"/>
              </a:spcBef>
              <a:spcAft>
                <a:spcPts val="0"/>
              </a:spcAft>
              <a:buSzPts val="1000"/>
              <a:buNone/>
              <a:defRPr sz="1000"/>
            </a:lvl6pPr>
            <a:lvl7pPr lvl="6" algn="l">
              <a:lnSpc>
                <a:spcPct val="115000"/>
              </a:lnSpc>
              <a:spcBef>
                <a:spcPts val="0"/>
              </a:spcBef>
              <a:spcAft>
                <a:spcPts val="0"/>
              </a:spcAft>
              <a:buSzPts val="1000"/>
              <a:buNone/>
              <a:defRPr sz="1000"/>
            </a:lvl7pPr>
            <a:lvl8pPr lvl="7" algn="l">
              <a:lnSpc>
                <a:spcPct val="115000"/>
              </a:lnSpc>
              <a:spcBef>
                <a:spcPts val="0"/>
              </a:spcBef>
              <a:spcAft>
                <a:spcPts val="0"/>
              </a:spcAft>
              <a:buSzPts val="1000"/>
              <a:buNone/>
              <a:defRPr sz="1000"/>
            </a:lvl8pPr>
            <a:lvl9pPr lvl="8" algn="l">
              <a:lnSpc>
                <a:spcPct val="115000"/>
              </a:lnSpc>
              <a:spcBef>
                <a:spcPts val="0"/>
              </a:spcBef>
              <a:spcAft>
                <a:spcPts val="0"/>
              </a:spcAft>
              <a:buSzPts val="1000"/>
              <a:buNone/>
              <a:defRPr sz="1000"/>
            </a:lvl9pPr>
          </a:lstStyle>
          <a:p/>
        </p:txBody>
      </p:sp>
      <p:sp>
        <p:nvSpPr>
          <p:cNvPr id="804" name="Google Shape;804;g2f29bda4b0b_0_3021"/>
          <p:cNvSpPr txBox="1"/>
          <p:nvPr>
            <p:ph idx="5" type="subTitle"/>
          </p:nvPr>
        </p:nvSpPr>
        <p:spPr>
          <a:xfrm>
            <a:off x="6102425" y="1792054"/>
            <a:ext cx="2475300" cy="643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SzPts val="1000"/>
              <a:buNone/>
              <a:defRPr sz="1000"/>
            </a:lvl2pPr>
            <a:lvl3pPr lvl="2" algn="l">
              <a:lnSpc>
                <a:spcPct val="115000"/>
              </a:lnSpc>
              <a:spcBef>
                <a:spcPts val="0"/>
              </a:spcBef>
              <a:spcAft>
                <a:spcPts val="0"/>
              </a:spcAft>
              <a:buSzPts val="1000"/>
              <a:buNone/>
              <a:defRPr sz="1000"/>
            </a:lvl3pPr>
            <a:lvl4pPr lvl="3" algn="l">
              <a:lnSpc>
                <a:spcPct val="115000"/>
              </a:lnSpc>
              <a:spcBef>
                <a:spcPts val="0"/>
              </a:spcBef>
              <a:spcAft>
                <a:spcPts val="0"/>
              </a:spcAft>
              <a:buSzPts val="1000"/>
              <a:buNone/>
              <a:defRPr sz="1000"/>
            </a:lvl4pPr>
            <a:lvl5pPr lvl="4" algn="l">
              <a:lnSpc>
                <a:spcPct val="115000"/>
              </a:lnSpc>
              <a:spcBef>
                <a:spcPts val="0"/>
              </a:spcBef>
              <a:spcAft>
                <a:spcPts val="0"/>
              </a:spcAft>
              <a:buSzPts val="1000"/>
              <a:buNone/>
              <a:defRPr sz="1000"/>
            </a:lvl5pPr>
            <a:lvl6pPr lvl="5" algn="l">
              <a:lnSpc>
                <a:spcPct val="115000"/>
              </a:lnSpc>
              <a:spcBef>
                <a:spcPts val="0"/>
              </a:spcBef>
              <a:spcAft>
                <a:spcPts val="0"/>
              </a:spcAft>
              <a:buSzPts val="1000"/>
              <a:buNone/>
              <a:defRPr sz="1000"/>
            </a:lvl6pPr>
            <a:lvl7pPr lvl="6" algn="l">
              <a:lnSpc>
                <a:spcPct val="115000"/>
              </a:lnSpc>
              <a:spcBef>
                <a:spcPts val="0"/>
              </a:spcBef>
              <a:spcAft>
                <a:spcPts val="0"/>
              </a:spcAft>
              <a:buSzPts val="1000"/>
              <a:buNone/>
              <a:defRPr sz="1000"/>
            </a:lvl7pPr>
            <a:lvl8pPr lvl="7" algn="l">
              <a:lnSpc>
                <a:spcPct val="115000"/>
              </a:lnSpc>
              <a:spcBef>
                <a:spcPts val="0"/>
              </a:spcBef>
              <a:spcAft>
                <a:spcPts val="0"/>
              </a:spcAft>
              <a:buSzPts val="1000"/>
              <a:buNone/>
              <a:defRPr sz="1000"/>
            </a:lvl8pPr>
            <a:lvl9pPr lvl="8" algn="l">
              <a:lnSpc>
                <a:spcPct val="115000"/>
              </a:lnSpc>
              <a:spcBef>
                <a:spcPts val="0"/>
              </a:spcBef>
              <a:spcAft>
                <a:spcPts val="0"/>
              </a:spcAft>
              <a:buSzPts val="1000"/>
              <a:buNone/>
              <a:defRPr sz="1000"/>
            </a:lvl9pPr>
          </a:lstStyle>
          <a:p/>
        </p:txBody>
      </p:sp>
      <p:sp>
        <p:nvSpPr>
          <p:cNvPr id="805" name="Google Shape;805;g2f29bda4b0b_0_3021"/>
          <p:cNvSpPr txBox="1"/>
          <p:nvPr>
            <p:ph idx="6" type="subTitle"/>
          </p:nvPr>
        </p:nvSpPr>
        <p:spPr>
          <a:xfrm>
            <a:off x="3166475" y="2857219"/>
            <a:ext cx="2475300" cy="643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SzPts val="1000"/>
              <a:buNone/>
              <a:defRPr sz="1000"/>
            </a:lvl2pPr>
            <a:lvl3pPr lvl="2" algn="l">
              <a:lnSpc>
                <a:spcPct val="115000"/>
              </a:lnSpc>
              <a:spcBef>
                <a:spcPts val="0"/>
              </a:spcBef>
              <a:spcAft>
                <a:spcPts val="0"/>
              </a:spcAft>
              <a:buSzPts val="1000"/>
              <a:buNone/>
              <a:defRPr sz="1000"/>
            </a:lvl3pPr>
            <a:lvl4pPr lvl="3" algn="l">
              <a:lnSpc>
                <a:spcPct val="115000"/>
              </a:lnSpc>
              <a:spcBef>
                <a:spcPts val="0"/>
              </a:spcBef>
              <a:spcAft>
                <a:spcPts val="0"/>
              </a:spcAft>
              <a:buSzPts val="1000"/>
              <a:buNone/>
              <a:defRPr sz="1000"/>
            </a:lvl4pPr>
            <a:lvl5pPr lvl="4" algn="l">
              <a:lnSpc>
                <a:spcPct val="115000"/>
              </a:lnSpc>
              <a:spcBef>
                <a:spcPts val="0"/>
              </a:spcBef>
              <a:spcAft>
                <a:spcPts val="0"/>
              </a:spcAft>
              <a:buSzPts val="1000"/>
              <a:buNone/>
              <a:defRPr sz="1000"/>
            </a:lvl5pPr>
            <a:lvl6pPr lvl="5" algn="l">
              <a:lnSpc>
                <a:spcPct val="115000"/>
              </a:lnSpc>
              <a:spcBef>
                <a:spcPts val="0"/>
              </a:spcBef>
              <a:spcAft>
                <a:spcPts val="0"/>
              </a:spcAft>
              <a:buSzPts val="1000"/>
              <a:buNone/>
              <a:defRPr sz="1000"/>
            </a:lvl6pPr>
            <a:lvl7pPr lvl="6" algn="l">
              <a:lnSpc>
                <a:spcPct val="115000"/>
              </a:lnSpc>
              <a:spcBef>
                <a:spcPts val="0"/>
              </a:spcBef>
              <a:spcAft>
                <a:spcPts val="0"/>
              </a:spcAft>
              <a:buSzPts val="1000"/>
              <a:buNone/>
              <a:defRPr sz="1000"/>
            </a:lvl7pPr>
            <a:lvl8pPr lvl="7" algn="l">
              <a:lnSpc>
                <a:spcPct val="115000"/>
              </a:lnSpc>
              <a:spcBef>
                <a:spcPts val="0"/>
              </a:spcBef>
              <a:spcAft>
                <a:spcPts val="0"/>
              </a:spcAft>
              <a:buSzPts val="1000"/>
              <a:buNone/>
              <a:defRPr sz="1000"/>
            </a:lvl8pPr>
            <a:lvl9pPr lvl="8" algn="l">
              <a:lnSpc>
                <a:spcPct val="115000"/>
              </a:lnSpc>
              <a:spcBef>
                <a:spcPts val="0"/>
              </a:spcBef>
              <a:spcAft>
                <a:spcPts val="0"/>
              </a:spcAft>
              <a:buSzPts val="1000"/>
              <a:buNone/>
              <a:defRPr sz="1000"/>
            </a:lvl9pPr>
          </a:lstStyle>
          <a:p/>
        </p:txBody>
      </p:sp>
      <p:sp>
        <p:nvSpPr>
          <p:cNvPr id="806" name="Google Shape;806;g2f29bda4b0b_0_3021"/>
          <p:cNvSpPr txBox="1"/>
          <p:nvPr>
            <p:ph idx="7" type="subTitle"/>
          </p:nvPr>
        </p:nvSpPr>
        <p:spPr>
          <a:xfrm>
            <a:off x="6102425" y="2857219"/>
            <a:ext cx="2475300" cy="643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SzPts val="1000"/>
              <a:buNone/>
              <a:defRPr sz="1000"/>
            </a:lvl2pPr>
            <a:lvl3pPr lvl="2" algn="l">
              <a:lnSpc>
                <a:spcPct val="115000"/>
              </a:lnSpc>
              <a:spcBef>
                <a:spcPts val="0"/>
              </a:spcBef>
              <a:spcAft>
                <a:spcPts val="0"/>
              </a:spcAft>
              <a:buSzPts val="1000"/>
              <a:buNone/>
              <a:defRPr sz="1000"/>
            </a:lvl3pPr>
            <a:lvl4pPr lvl="3" algn="l">
              <a:lnSpc>
                <a:spcPct val="115000"/>
              </a:lnSpc>
              <a:spcBef>
                <a:spcPts val="0"/>
              </a:spcBef>
              <a:spcAft>
                <a:spcPts val="0"/>
              </a:spcAft>
              <a:buSzPts val="1000"/>
              <a:buNone/>
              <a:defRPr sz="1000"/>
            </a:lvl4pPr>
            <a:lvl5pPr lvl="4" algn="l">
              <a:lnSpc>
                <a:spcPct val="115000"/>
              </a:lnSpc>
              <a:spcBef>
                <a:spcPts val="0"/>
              </a:spcBef>
              <a:spcAft>
                <a:spcPts val="0"/>
              </a:spcAft>
              <a:buSzPts val="1000"/>
              <a:buNone/>
              <a:defRPr sz="1000"/>
            </a:lvl5pPr>
            <a:lvl6pPr lvl="5" algn="l">
              <a:lnSpc>
                <a:spcPct val="115000"/>
              </a:lnSpc>
              <a:spcBef>
                <a:spcPts val="0"/>
              </a:spcBef>
              <a:spcAft>
                <a:spcPts val="0"/>
              </a:spcAft>
              <a:buSzPts val="1000"/>
              <a:buNone/>
              <a:defRPr sz="1000"/>
            </a:lvl6pPr>
            <a:lvl7pPr lvl="6" algn="l">
              <a:lnSpc>
                <a:spcPct val="115000"/>
              </a:lnSpc>
              <a:spcBef>
                <a:spcPts val="0"/>
              </a:spcBef>
              <a:spcAft>
                <a:spcPts val="0"/>
              </a:spcAft>
              <a:buSzPts val="1000"/>
              <a:buNone/>
              <a:defRPr sz="1000"/>
            </a:lvl7pPr>
            <a:lvl8pPr lvl="7" algn="l">
              <a:lnSpc>
                <a:spcPct val="115000"/>
              </a:lnSpc>
              <a:spcBef>
                <a:spcPts val="0"/>
              </a:spcBef>
              <a:spcAft>
                <a:spcPts val="0"/>
              </a:spcAft>
              <a:buSzPts val="1000"/>
              <a:buNone/>
              <a:defRPr sz="1000"/>
            </a:lvl8pPr>
            <a:lvl9pPr lvl="8" algn="l">
              <a:lnSpc>
                <a:spcPct val="115000"/>
              </a:lnSpc>
              <a:spcBef>
                <a:spcPts val="0"/>
              </a:spcBef>
              <a:spcAft>
                <a:spcPts val="0"/>
              </a:spcAft>
              <a:buSzPts val="1000"/>
              <a:buNone/>
              <a:defRPr sz="1000"/>
            </a:lvl9pPr>
          </a:lstStyle>
          <a:p/>
        </p:txBody>
      </p:sp>
      <p:sp>
        <p:nvSpPr>
          <p:cNvPr id="807" name="Google Shape;807;g2f29bda4b0b_0_3021"/>
          <p:cNvSpPr txBox="1"/>
          <p:nvPr>
            <p:ph idx="8" type="subTitle"/>
          </p:nvPr>
        </p:nvSpPr>
        <p:spPr>
          <a:xfrm>
            <a:off x="3166475" y="3922383"/>
            <a:ext cx="2475300" cy="643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SzPts val="1000"/>
              <a:buNone/>
              <a:defRPr sz="1000"/>
            </a:lvl2pPr>
            <a:lvl3pPr lvl="2" algn="l">
              <a:lnSpc>
                <a:spcPct val="115000"/>
              </a:lnSpc>
              <a:spcBef>
                <a:spcPts val="0"/>
              </a:spcBef>
              <a:spcAft>
                <a:spcPts val="0"/>
              </a:spcAft>
              <a:buSzPts val="1000"/>
              <a:buNone/>
              <a:defRPr sz="1000"/>
            </a:lvl3pPr>
            <a:lvl4pPr lvl="3" algn="l">
              <a:lnSpc>
                <a:spcPct val="115000"/>
              </a:lnSpc>
              <a:spcBef>
                <a:spcPts val="0"/>
              </a:spcBef>
              <a:spcAft>
                <a:spcPts val="0"/>
              </a:spcAft>
              <a:buSzPts val="1000"/>
              <a:buNone/>
              <a:defRPr sz="1000"/>
            </a:lvl4pPr>
            <a:lvl5pPr lvl="4" algn="l">
              <a:lnSpc>
                <a:spcPct val="115000"/>
              </a:lnSpc>
              <a:spcBef>
                <a:spcPts val="0"/>
              </a:spcBef>
              <a:spcAft>
                <a:spcPts val="0"/>
              </a:spcAft>
              <a:buSzPts val="1000"/>
              <a:buNone/>
              <a:defRPr sz="1000"/>
            </a:lvl5pPr>
            <a:lvl6pPr lvl="5" algn="l">
              <a:lnSpc>
                <a:spcPct val="115000"/>
              </a:lnSpc>
              <a:spcBef>
                <a:spcPts val="0"/>
              </a:spcBef>
              <a:spcAft>
                <a:spcPts val="0"/>
              </a:spcAft>
              <a:buSzPts val="1000"/>
              <a:buNone/>
              <a:defRPr sz="1000"/>
            </a:lvl6pPr>
            <a:lvl7pPr lvl="6" algn="l">
              <a:lnSpc>
                <a:spcPct val="115000"/>
              </a:lnSpc>
              <a:spcBef>
                <a:spcPts val="0"/>
              </a:spcBef>
              <a:spcAft>
                <a:spcPts val="0"/>
              </a:spcAft>
              <a:buSzPts val="1000"/>
              <a:buNone/>
              <a:defRPr sz="1000"/>
            </a:lvl7pPr>
            <a:lvl8pPr lvl="7" algn="l">
              <a:lnSpc>
                <a:spcPct val="115000"/>
              </a:lnSpc>
              <a:spcBef>
                <a:spcPts val="0"/>
              </a:spcBef>
              <a:spcAft>
                <a:spcPts val="0"/>
              </a:spcAft>
              <a:buSzPts val="1000"/>
              <a:buNone/>
              <a:defRPr sz="1000"/>
            </a:lvl8pPr>
            <a:lvl9pPr lvl="8" algn="l">
              <a:lnSpc>
                <a:spcPct val="115000"/>
              </a:lnSpc>
              <a:spcBef>
                <a:spcPts val="0"/>
              </a:spcBef>
              <a:spcAft>
                <a:spcPts val="0"/>
              </a:spcAft>
              <a:buSzPts val="1000"/>
              <a:buNone/>
              <a:defRPr sz="1000"/>
            </a:lvl9pPr>
          </a:lstStyle>
          <a:p/>
        </p:txBody>
      </p:sp>
      <p:sp>
        <p:nvSpPr>
          <p:cNvPr id="808" name="Google Shape;808;g2f29bda4b0b_0_3021"/>
          <p:cNvSpPr txBox="1"/>
          <p:nvPr>
            <p:ph idx="9" type="subTitle"/>
          </p:nvPr>
        </p:nvSpPr>
        <p:spPr>
          <a:xfrm>
            <a:off x="6102425" y="3922383"/>
            <a:ext cx="2475300" cy="643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SzPts val="1000"/>
              <a:buNone/>
              <a:defRPr sz="1000"/>
            </a:lvl2pPr>
            <a:lvl3pPr lvl="2" algn="l">
              <a:lnSpc>
                <a:spcPct val="115000"/>
              </a:lnSpc>
              <a:spcBef>
                <a:spcPts val="0"/>
              </a:spcBef>
              <a:spcAft>
                <a:spcPts val="0"/>
              </a:spcAft>
              <a:buSzPts val="1000"/>
              <a:buNone/>
              <a:defRPr sz="1000"/>
            </a:lvl3pPr>
            <a:lvl4pPr lvl="3" algn="l">
              <a:lnSpc>
                <a:spcPct val="115000"/>
              </a:lnSpc>
              <a:spcBef>
                <a:spcPts val="0"/>
              </a:spcBef>
              <a:spcAft>
                <a:spcPts val="0"/>
              </a:spcAft>
              <a:buSzPts val="1000"/>
              <a:buNone/>
              <a:defRPr sz="1000"/>
            </a:lvl4pPr>
            <a:lvl5pPr lvl="4" algn="l">
              <a:lnSpc>
                <a:spcPct val="115000"/>
              </a:lnSpc>
              <a:spcBef>
                <a:spcPts val="0"/>
              </a:spcBef>
              <a:spcAft>
                <a:spcPts val="0"/>
              </a:spcAft>
              <a:buSzPts val="1000"/>
              <a:buNone/>
              <a:defRPr sz="1000"/>
            </a:lvl5pPr>
            <a:lvl6pPr lvl="5" algn="l">
              <a:lnSpc>
                <a:spcPct val="115000"/>
              </a:lnSpc>
              <a:spcBef>
                <a:spcPts val="0"/>
              </a:spcBef>
              <a:spcAft>
                <a:spcPts val="0"/>
              </a:spcAft>
              <a:buSzPts val="1000"/>
              <a:buNone/>
              <a:defRPr sz="1000"/>
            </a:lvl6pPr>
            <a:lvl7pPr lvl="6" algn="l">
              <a:lnSpc>
                <a:spcPct val="115000"/>
              </a:lnSpc>
              <a:spcBef>
                <a:spcPts val="0"/>
              </a:spcBef>
              <a:spcAft>
                <a:spcPts val="0"/>
              </a:spcAft>
              <a:buSzPts val="1000"/>
              <a:buNone/>
              <a:defRPr sz="1000"/>
            </a:lvl7pPr>
            <a:lvl8pPr lvl="7" algn="l">
              <a:lnSpc>
                <a:spcPct val="115000"/>
              </a:lnSpc>
              <a:spcBef>
                <a:spcPts val="0"/>
              </a:spcBef>
              <a:spcAft>
                <a:spcPts val="0"/>
              </a:spcAft>
              <a:buSzPts val="1000"/>
              <a:buNone/>
              <a:defRPr sz="1000"/>
            </a:lvl8pPr>
            <a:lvl9pPr lvl="8" algn="l">
              <a:lnSpc>
                <a:spcPct val="115000"/>
              </a:lnSpc>
              <a:spcBef>
                <a:spcPts val="0"/>
              </a:spcBef>
              <a:spcAft>
                <a:spcPts val="0"/>
              </a:spcAft>
              <a:buSzPts val="1000"/>
              <a:buNone/>
              <a:defRPr sz="1000"/>
            </a:lvl9pPr>
          </a:lstStyle>
          <a:p/>
        </p:txBody>
      </p:sp>
      <p:sp>
        <p:nvSpPr>
          <p:cNvPr id="809" name="Google Shape;809;g2f29bda4b0b_0_3021"/>
          <p:cNvSpPr txBox="1"/>
          <p:nvPr>
            <p:ph idx="13" type="title"/>
          </p:nvPr>
        </p:nvSpPr>
        <p:spPr>
          <a:xfrm>
            <a:off x="3168363" y="477075"/>
            <a:ext cx="592800" cy="39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Inter Black"/>
              <a:buNone/>
              <a:defRPr b="0" sz="1400">
                <a:latin typeface="Inter Black"/>
                <a:ea typeface="Inter Black"/>
                <a:cs typeface="Inter Black"/>
                <a:sym typeface="Inter Black"/>
              </a:defRPr>
            </a:lvl1pPr>
            <a:lvl2pPr lvl="1" algn="l">
              <a:lnSpc>
                <a:spcPct val="100000"/>
              </a:lnSpc>
              <a:spcBef>
                <a:spcPts val="0"/>
              </a:spcBef>
              <a:spcAft>
                <a:spcPts val="0"/>
              </a:spcAft>
              <a:buClr>
                <a:schemeClr val="dk1"/>
              </a:buClr>
              <a:buSzPts val="1400"/>
              <a:buNone/>
              <a:defRPr b="1" sz="1400">
                <a:solidFill>
                  <a:schemeClr val="dk1"/>
                </a:solidFill>
              </a:defRPr>
            </a:lvl2pPr>
            <a:lvl3pPr lvl="2" algn="l">
              <a:lnSpc>
                <a:spcPct val="100000"/>
              </a:lnSpc>
              <a:spcBef>
                <a:spcPts val="0"/>
              </a:spcBef>
              <a:spcAft>
                <a:spcPts val="0"/>
              </a:spcAft>
              <a:buClr>
                <a:schemeClr val="dk1"/>
              </a:buClr>
              <a:buSzPts val="1400"/>
              <a:buNone/>
              <a:defRPr b="1" sz="1400">
                <a:solidFill>
                  <a:schemeClr val="dk1"/>
                </a:solidFill>
              </a:defRPr>
            </a:lvl3pPr>
            <a:lvl4pPr lvl="3" algn="l">
              <a:lnSpc>
                <a:spcPct val="100000"/>
              </a:lnSpc>
              <a:spcBef>
                <a:spcPts val="0"/>
              </a:spcBef>
              <a:spcAft>
                <a:spcPts val="0"/>
              </a:spcAft>
              <a:buClr>
                <a:schemeClr val="dk1"/>
              </a:buClr>
              <a:buSzPts val="1400"/>
              <a:buNone/>
              <a:defRPr b="1" sz="1400">
                <a:solidFill>
                  <a:schemeClr val="dk1"/>
                </a:solidFill>
              </a:defRPr>
            </a:lvl4pPr>
            <a:lvl5pPr lvl="4" algn="l">
              <a:lnSpc>
                <a:spcPct val="100000"/>
              </a:lnSpc>
              <a:spcBef>
                <a:spcPts val="0"/>
              </a:spcBef>
              <a:spcAft>
                <a:spcPts val="0"/>
              </a:spcAft>
              <a:buClr>
                <a:schemeClr val="dk1"/>
              </a:buClr>
              <a:buSzPts val="1400"/>
              <a:buNone/>
              <a:defRPr b="1" sz="1400">
                <a:solidFill>
                  <a:schemeClr val="dk1"/>
                </a:solidFill>
              </a:defRPr>
            </a:lvl5pPr>
            <a:lvl6pPr lvl="5" algn="l">
              <a:lnSpc>
                <a:spcPct val="100000"/>
              </a:lnSpc>
              <a:spcBef>
                <a:spcPts val="0"/>
              </a:spcBef>
              <a:spcAft>
                <a:spcPts val="0"/>
              </a:spcAft>
              <a:buClr>
                <a:schemeClr val="dk1"/>
              </a:buClr>
              <a:buSzPts val="1400"/>
              <a:buNone/>
              <a:defRPr b="1" sz="1400">
                <a:solidFill>
                  <a:schemeClr val="dk1"/>
                </a:solidFill>
              </a:defRPr>
            </a:lvl6pPr>
            <a:lvl7pPr lvl="6" algn="l">
              <a:lnSpc>
                <a:spcPct val="100000"/>
              </a:lnSpc>
              <a:spcBef>
                <a:spcPts val="0"/>
              </a:spcBef>
              <a:spcAft>
                <a:spcPts val="0"/>
              </a:spcAft>
              <a:buClr>
                <a:schemeClr val="dk1"/>
              </a:buClr>
              <a:buSzPts val="1400"/>
              <a:buNone/>
              <a:defRPr b="1" sz="1400">
                <a:solidFill>
                  <a:schemeClr val="dk1"/>
                </a:solidFill>
              </a:defRPr>
            </a:lvl7pPr>
            <a:lvl8pPr lvl="7" algn="l">
              <a:lnSpc>
                <a:spcPct val="100000"/>
              </a:lnSpc>
              <a:spcBef>
                <a:spcPts val="0"/>
              </a:spcBef>
              <a:spcAft>
                <a:spcPts val="0"/>
              </a:spcAft>
              <a:buClr>
                <a:schemeClr val="dk1"/>
              </a:buClr>
              <a:buSzPts val="1400"/>
              <a:buNone/>
              <a:defRPr b="1" sz="1400">
                <a:solidFill>
                  <a:schemeClr val="dk1"/>
                </a:solidFill>
              </a:defRPr>
            </a:lvl8pPr>
            <a:lvl9pPr lvl="8" algn="l">
              <a:lnSpc>
                <a:spcPct val="100000"/>
              </a:lnSpc>
              <a:spcBef>
                <a:spcPts val="0"/>
              </a:spcBef>
              <a:spcAft>
                <a:spcPts val="0"/>
              </a:spcAft>
              <a:buClr>
                <a:schemeClr val="dk1"/>
              </a:buClr>
              <a:buSzPts val="1400"/>
              <a:buNone/>
              <a:defRPr b="1" sz="1400">
                <a:solidFill>
                  <a:schemeClr val="dk1"/>
                </a:solidFill>
              </a:defRPr>
            </a:lvl9pPr>
          </a:lstStyle>
          <a:p/>
        </p:txBody>
      </p:sp>
      <p:sp>
        <p:nvSpPr>
          <p:cNvPr id="810" name="Google Shape;810;g2f29bda4b0b_0_3021"/>
          <p:cNvSpPr txBox="1"/>
          <p:nvPr>
            <p:ph idx="14" type="title"/>
          </p:nvPr>
        </p:nvSpPr>
        <p:spPr>
          <a:xfrm>
            <a:off x="3168363" y="1542250"/>
            <a:ext cx="592800" cy="39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Inter Black"/>
              <a:buNone/>
              <a:defRPr b="0" sz="1400">
                <a:latin typeface="Inter Black"/>
                <a:ea typeface="Inter Black"/>
                <a:cs typeface="Inter Black"/>
                <a:sym typeface="Inter Black"/>
              </a:defRPr>
            </a:lvl1pPr>
            <a:lvl2pPr lvl="1" algn="l">
              <a:lnSpc>
                <a:spcPct val="100000"/>
              </a:lnSpc>
              <a:spcBef>
                <a:spcPts val="0"/>
              </a:spcBef>
              <a:spcAft>
                <a:spcPts val="0"/>
              </a:spcAft>
              <a:buClr>
                <a:schemeClr val="dk1"/>
              </a:buClr>
              <a:buSzPts val="1400"/>
              <a:buNone/>
              <a:defRPr b="1" sz="1400">
                <a:solidFill>
                  <a:schemeClr val="dk1"/>
                </a:solidFill>
              </a:defRPr>
            </a:lvl2pPr>
            <a:lvl3pPr lvl="2" algn="l">
              <a:lnSpc>
                <a:spcPct val="100000"/>
              </a:lnSpc>
              <a:spcBef>
                <a:spcPts val="0"/>
              </a:spcBef>
              <a:spcAft>
                <a:spcPts val="0"/>
              </a:spcAft>
              <a:buClr>
                <a:schemeClr val="dk1"/>
              </a:buClr>
              <a:buSzPts val="1400"/>
              <a:buNone/>
              <a:defRPr b="1" sz="1400">
                <a:solidFill>
                  <a:schemeClr val="dk1"/>
                </a:solidFill>
              </a:defRPr>
            </a:lvl3pPr>
            <a:lvl4pPr lvl="3" algn="l">
              <a:lnSpc>
                <a:spcPct val="100000"/>
              </a:lnSpc>
              <a:spcBef>
                <a:spcPts val="0"/>
              </a:spcBef>
              <a:spcAft>
                <a:spcPts val="0"/>
              </a:spcAft>
              <a:buClr>
                <a:schemeClr val="dk1"/>
              </a:buClr>
              <a:buSzPts val="1400"/>
              <a:buNone/>
              <a:defRPr b="1" sz="1400">
                <a:solidFill>
                  <a:schemeClr val="dk1"/>
                </a:solidFill>
              </a:defRPr>
            </a:lvl4pPr>
            <a:lvl5pPr lvl="4" algn="l">
              <a:lnSpc>
                <a:spcPct val="100000"/>
              </a:lnSpc>
              <a:spcBef>
                <a:spcPts val="0"/>
              </a:spcBef>
              <a:spcAft>
                <a:spcPts val="0"/>
              </a:spcAft>
              <a:buClr>
                <a:schemeClr val="dk1"/>
              </a:buClr>
              <a:buSzPts val="1400"/>
              <a:buNone/>
              <a:defRPr b="1" sz="1400">
                <a:solidFill>
                  <a:schemeClr val="dk1"/>
                </a:solidFill>
              </a:defRPr>
            </a:lvl5pPr>
            <a:lvl6pPr lvl="5" algn="l">
              <a:lnSpc>
                <a:spcPct val="100000"/>
              </a:lnSpc>
              <a:spcBef>
                <a:spcPts val="0"/>
              </a:spcBef>
              <a:spcAft>
                <a:spcPts val="0"/>
              </a:spcAft>
              <a:buClr>
                <a:schemeClr val="dk1"/>
              </a:buClr>
              <a:buSzPts val="1400"/>
              <a:buNone/>
              <a:defRPr b="1" sz="1400">
                <a:solidFill>
                  <a:schemeClr val="dk1"/>
                </a:solidFill>
              </a:defRPr>
            </a:lvl6pPr>
            <a:lvl7pPr lvl="6" algn="l">
              <a:lnSpc>
                <a:spcPct val="100000"/>
              </a:lnSpc>
              <a:spcBef>
                <a:spcPts val="0"/>
              </a:spcBef>
              <a:spcAft>
                <a:spcPts val="0"/>
              </a:spcAft>
              <a:buClr>
                <a:schemeClr val="dk1"/>
              </a:buClr>
              <a:buSzPts val="1400"/>
              <a:buNone/>
              <a:defRPr b="1" sz="1400">
                <a:solidFill>
                  <a:schemeClr val="dk1"/>
                </a:solidFill>
              </a:defRPr>
            </a:lvl7pPr>
            <a:lvl8pPr lvl="7" algn="l">
              <a:lnSpc>
                <a:spcPct val="100000"/>
              </a:lnSpc>
              <a:spcBef>
                <a:spcPts val="0"/>
              </a:spcBef>
              <a:spcAft>
                <a:spcPts val="0"/>
              </a:spcAft>
              <a:buClr>
                <a:schemeClr val="dk1"/>
              </a:buClr>
              <a:buSzPts val="1400"/>
              <a:buNone/>
              <a:defRPr b="1" sz="1400">
                <a:solidFill>
                  <a:schemeClr val="dk1"/>
                </a:solidFill>
              </a:defRPr>
            </a:lvl8pPr>
            <a:lvl9pPr lvl="8" algn="l">
              <a:lnSpc>
                <a:spcPct val="100000"/>
              </a:lnSpc>
              <a:spcBef>
                <a:spcPts val="0"/>
              </a:spcBef>
              <a:spcAft>
                <a:spcPts val="0"/>
              </a:spcAft>
              <a:buClr>
                <a:schemeClr val="dk1"/>
              </a:buClr>
              <a:buSzPts val="1400"/>
              <a:buNone/>
              <a:defRPr b="1" sz="1400">
                <a:solidFill>
                  <a:schemeClr val="dk1"/>
                </a:solidFill>
              </a:defRPr>
            </a:lvl9pPr>
          </a:lstStyle>
          <a:p/>
        </p:txBody>
      </p:sp>
      <p:sp>
        <p:nvSpPr>
          <p:cNvPr id="811" name="Google Shape;811;g2f29bda4b0b_0_3021"/>
          <p:cNvSpPr txBox="1"/>
          <p:nvPr>
            <p:ph idx="15" type="title"/>
          </p:nvPr>
        </p:nvSpPr>
        <p:spPr>
          <a:xfrm>
            <a:off x="3168363" y="2607413"/>
            <a:ext cx="592800" cy="39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Inter Black"/>
              <a:buNone/>
              <a:defRPr b="0" sz="1400">
                <a:latin typeface="Inter Black"/>
                <a:ea typeface="Inter Black"/>
                <a:cs typeface="Inter Black"/>
                <a:sym typeface="Inter Black"/>
              </a:defRPr>
            </a:lvl1pPr>
            <a:lvl2pPr lvl="1" algn="l">
              <a:lnSpc>
                <a:spcPct val="100000"/>
              </a:lnSpc>
              <a:spcBef>
                <a:spcPts val="0"/>
              </a:spcBef>
              <a:spcAft>
                <a:spcPts val="0"/>
              </a:spcAft>
              <a:buClr>
                <a:schemeClr val="dk1"/>
              </a:buClr>
              <a:buSzPts val="1400"/>
              <a:buNone/>
              <a:defRPr b="1" sz="1400">
                <a:solidFill>
                  <a:schemeClr val="dk1"/>
                </a:solidFill>
              </a:defRPr>
            </a:lvl2pPr>
            <a:lvl3pPr lvl="2" algn="l">
              <a:lnSpc>
                <a:spcPct val="100000"/>
              </a:lnSpc>
              <a:spcBef>
                <a:spcPts val="0"/>
              </a:spcBef>
              <a:spcAft>
                <a:spcPts val="0"/>
              </a:spcAft>
              <a:buClr>
                <a:schemeClr val="dk1"/>
              </a:buClr>
              <a:buSzPts val="1400"/>
              <a:buNone/>
              <a:defRPr b="1" sz="1400">
                <a:solidFill>
                  <a:schemeClr val="dk1"/>
                </a:solidFill>
              </a:defRPr>
            </a:lvl3pPr>
            <a:lvl4pPr lvl="3" algn="l">
              <a:lnSpc>
                <a:spcPct val="100000"/>
              </a:lnSpc>
              <a:spcBef>
                <a:spcPts val="0"/>
              </a:spcBef>
              <a:spcAft>
                <a:spcPts val="0"/>
              </a:spcAft>
              <a:buClr>
                <a:schemeClr val="dk1"/>
              </a:buClr>
              <a:buSzPts val="1400"/>
              <a:buNone/>
              <a:defRPr b="1" sz="1400">
                <a:solidFill>
                  <a:schemeClr val="dk1"/>
                </a:solidFill>
              </a:defRPr>
            </a:lvl4pPr>
            <a:lvl5pPr lvl="4" algn="l">
              <a:lnSpc>
                <a:spcPct val="100000"/>
              </a:lnSpc>
              <a:spcBef>
                <a:spcPts val="0"/>
              </a:spcBef>
              <a:spcAft>
                <a:spcPts val="0"/>
              </a:spcAft>
              <a:buClr>
                <a:schemeClr val="dk1"/>
              </a:buClr>
              <a:buSzPts val="1400"/>
              <a:buNone/>
              <a:defRPr b="1" sz="1400">
                <a:solidFill>
                  <a:schemeClr val="dk1"/>
                </a:solidFill>
              </a:defRPr>
            </a:lvl5pPr>
            <a:lvl6pPr lvl="5" algn="l">
              <a:lnSpc>
                <a:spcPct val="100000"/>
              </a:lnSpc>
              <a:spcBef>
                <a:spcPts val="0"/>
              </a:spcBef>
              <a:spcAft>
                <a:spcPts val="0"/>
              </a:spcAft>
              <a:buClr>
                <a:schemeClr val="dk1"/>
              </a:buClr>
              <a:buSzPts val="1400"/>
              <a:buNone/>
              <a:defRPr b="1" sz="1400">
                <a:solidFill>
                  <a:schemeClr val="dk1"/>
                </a:solidFill>
              </a:defRPr>
            </a:lvl6pPr>
            <a:lvl7pPr lvl="6" algn="l">
              <a:lnSpc>
                <a:spcPct val="100000"/>
              </a:lnSpc>
              <a:spcBef>
                <a:spcPts val="0"/>
              </a:spcBef>
              <a:spcAft>
                <a:spcPts val="0"/>
              </a:spcAft>
              <a:buClr>
                <a:schemeClr val="dk1"/>
              </a:buClr>
              <a:buSzPts val="1400"/>
              <a:buNone/>
              <a:defRPr b="1" sz="1400">
                <a:solidFill>
                  <a:schemeClr val="dk1"/>
                </a:solidFill>
              </a:defRPr>
            </a:lvl7pPr>
            <a:lvl8pPr lvl="7" algn="l">
              <a:lnSpc>
                <a:spcPct val="100000"/>
              </a:lnSpc>
              <a:spcBef>
                <a:spcPts val="0"/>
              </a:spcBef>
              <a:spcAft>
                <a:spcPts val="0"/>
              </a:spcAft>
              <a:buClr>
                <a:schemeClr val="dk1"/>
              </a:buClr>
              <a:buSzPts val="1400"/>
              <a:buNone/>
              <a:defRPr b="1" sz="1400">
                <a:solidFill>
                  <a:schemeClr val="dk1"/>
                </a:solidFill>
              </a:defRPr>
            </a:lvl8pPr>
            <a:lvl9pPr lvl="8" algn="l">
              <a:lnSpc>
                <a:spcPct val="100000"/>
              </a:lnSpc>
              <a:spcBef>
                <a:spcPts val="0"/>
              </a:spcBef>
              <a:spcAft>
                <a:spcPts val="0"/>
              </a:spcAft>
              <a:buClr>
                <a:schemeClr val="dk1"/>
              </a:buClr>
              <a:buSzPts val="1400"/>
              <a:buNone/>
              <a:defRPr b="1" sz="1400">
                <a:solidFill>
                  <a:schemeClr val="dk1"/>
                </a:solidFill>
              </a:defRPr>
            </a:lvl9pPr>
          </a:lstStyle>
          <a:p/>
        </p:txBody>
      </p:sp>
      <p:sp>
        <p:nvSpPr>
          <p:cNvPr id="812" name="Google Shape;812;g2f29bda4b0b_0_3021"/>
          <p:cNvSpPr txBox="1"/>
          <p:nvPr>
            <p:ph idx="16" type="title"/>
          </p:nvPr>
        </p:nvSpPr>
        <p:spPr>
          <a:xfrm>
            <a:off x="3168363" y="3672588"/>
            <a:ext cx="592800" cy="39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Inter Black"/>
              <a:buNone/>
              <a:defRPr b="0" sz="1400">
                <a:latin typeface="Inter Black"/>
                <a:ea typeface="Inter Black"/>
                <a:cs typeface="Inter Black"/>
                <a:sym typeface="Inter Black"/>
              </a:defRPr>
            </a:lvl1pPr>
            <a:lvl2pPr lvl="1" algn="l">
              <a:lnSpc>
                <a:spcPct val="100000"/>
              </a:lnSpc>
              <a:spcBef>
                <a:spcPts val="0"/>
              </a:spcBef>
              <a:spcAft>
                <a:spcPts val="0"/>
              </a:spcAft>
              <a:buClr>
                <a:schemeClr val="dk1"/>
              </a:buClr>
              <a:buSzPts val="1400"/>
              <a:buNone/>
              <a:defRPr b="1" sz="1400">
                <a:solidFill>
                  <a:schemeClr val="dk1"/>
                </a:solidFill>
              </a:defRPr>
            </a:lvl2pPr>
            <a:lvl3pPr lvl="2" algn="l">
              <a:lnSpc>
                <a:spcPct val="100000"/>
              </a:lnSpc>
              <a:spcBef>
                <a:spcPts val="0"/>
              </a:spcBef>
              <a:spcAft>
                <a:spcPts val="0"/>
              </a:spcAft>
              <a:buClr>
                <a:schemeClr val="dk1"/>
              </a:buClr>
              <a:buSzPts val="1400"/>
              <a:buNone/>
              <a:defRPr b="1" sz="1400">
                <a:solidFill>
                  <a:schemeClr val="dk1"/>
                </a:solidFill>
              </a:defRPr>
            </a:lvl3pPr>
            <a:lvl4pPr lvl="3" algn="l">
              <a:lnSpc>
                <a:spcPct val="100000"/>
              </a:lnSpc>
              <a:spcBef>
                <a:spcPts val="0"/>
              </a:spcBef>
              <a:spcAft>
                <a:spcPts val="0"/>
              </a:spcAft>
              <a:buClr>
                <a:schemeClr val="dk1"/>
              </a:buClr>
              <a:buSzPts val="1400"/>
              <a:buNone/>
              <a:defRPr b="1" sz="1400">
                <a:solidFill>
                  <a:schemeClr val="dk1"/>
                </a:solidFill>
              </a:defRPr>
            </a:lvl4pPr>
            <a:lvl5pPr lvl="4" algn="l">
              <a:lnSpc>
                <a:spcPct val="100000"/>
              </a:lnSpc>
              <a:spcBef>
                <a:spcPts val="0"/>
              </a:spcBef>
              <a:spcAft>
                <a:spcPts val="0"/>
              </a:spcAft>
              <a:buClr>
                <a:schemeClr val="dk1"/>
              </a:buClr>
              <a:buSzPts val="1400"/>
              <a:buNone/>
              <a:defRPr b="1" sz="1400">
                <a:solidFill>
                  <a:schemeClr val="dk1"/>
                </a:solidFill>
              </a:defRPr>
            </a:lvl5pPr>
            <a:lvl6pPr lvl="5" algn="l">
              <a:lnSpc>
                <a:spcPct val="100000"/>
              </a:lnSpc>
              <a:spcBef>
                <a:spcPts val="0"/>
              </a:spcBef>
              <a:spcAft>
                <a:spcPts val="0"/>
              </a:spcAft>
              <a:buClr>
                <a:schemeClr val="dk1"/>
              </a:buClr>
              <a:buSzPts val="1400"/>
              <a:buNone/>
              <a:defRPr b="1" sz="1400">
                <a:solidFill>
                  <a:schemeClr val="dk1"/>
                </a:solidFill>
              </a:defRPr>
            </a:lvl6pPr>
            <a:lvl7pPr lvl="6" algn="l">
              <a:lnSpc>
                <a:spcPct val="100000"/>
              </a:lnSpc>
              <a:spcBef>
                <a:spcPts val="0"/>
              </a:spcBef>
              <a:spcAft>
                <a:spcPts val="0"/>
              </a:spcAft>
              <a:buClr>
                <a:schemeClr val="dk1"/>
              </a:buClr>
              <a:buSzPts val="1400"/>
              <a:buNone/>
              <a:defRPr b="1" sz="1400">
                <a:solidFill>
                  <a:schemeClr val="dk1"/>
                </a:solidFill>
              </a:defRPr>
            </a:lvl7pPr>
            <a:lvl8pPr lvl="7" algn="l">
              <a:lnSpc>
                <a:spcPct val="100000"/>
              </a:lnSpc>
              <a:spcBef>
                <a:spcPts val="0"/>
              </a:spcBef>
              <a:spcAft>
                <a:spcPts val="0"/>
              </a:spcAft>
              <a:buClr>
                <a:schemeClr val="dk1"/>
              </a:buClr>
              <a:buSzPts val="1400"/>
              <a:buNone/>
              <a:defRPr b="1" sz="1400">
                <a:solidFill>
                  <a:schemeClr val="dk1"/>
                </a:solidFill>
              </a:defRPr>
            </a:lvl8pPr>
            <a:lvl9pPr lvl="8" algn="l">
              <a:lnSpc>
                <a:spcPct val="100000"/>
              </a:lnSpc>
              <a:spcBef>
                <a:spcPts val="0"/>
              </a:spcBef>
              <a:spcAft>
                <a:spcPts val="0"/>
              </a:spcAft>
              <a:buClr>
                <a:schemeClr val="dk1"/>
              </a:buClr>
              <a:buSzPts val="1400"/>
              <a:buNone/>
              <a:defRPr b="1" sz="1400">
                <a:solidFill>
                  <a:schemeClr val="dk1"/>
                </a:solidFill>
              </a:defRPr>
            </a:lvl9pPr>
          </a:lstStyle>
          <a:p/>
        </p:txBody>
      </p:sp>
      <p:sp>
        <p:nvSpPr>
          <p:cNvPr id="813" name="Google Shape;813;g2f29bda4b0b_0_3021"/>
          <p:cNvSpPr txBox="1"/>
          <p:nvPr>
            <p:ph idx="17" type="title"/>
          </p:nvPr>
        </p:nvSpPr>
        <p:spPr>
          <a:xfrm>
            <a:off x="6095131" y="477075"/>
            <a:ext cx="592800" cy="39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Inter Black"/>
              <a:buNone/>
              <a:defRPr b="0" sz="1400">
                <a:latin typeface="Inter Black"/>
                <a:ea typeface="Inter Black"/>
                <a:cs typeface="Inter Black"/>
                <a:sym typeface="Inter Black"/>
              </a:defRPr>
            </a:lvl1pPr>
            <a:lvl2pPr lvl="1" algn="l">
              <a:lnSpc>
                <a:spcPct val="100000"/>
              </a:lnSpc>
              <a:spcBef>
                <a:spcPts val="0"/>
              </a:spcBef>
              <a:spcAft>
                <a:spcPts val="0"/>
              </a:spcAft>
              <a:buClr>
                <a:schemeClr val="dk1"/>
              </a:buClr>
              <a:buSzPts val="1400"/>
              <a:buNone/>
              <a:defRPr b="1" sz="1400">
                <a:solidFill>
                  <a:schemeClr val="dk1"/>
                </a:solidFill>
              </a:defRPr>
            </a:lvl2pPr>
            <a:lvl3pPr lvl="2" algn="l">
              <a:lnSpc>
                <a:spcPct val="100000"/>
              </a:lnSpc>
              <a:spcBef>
                <a:spcPts val="0"/>
              </a:spcBef>
              <a:spcAft>
                <a:spcPts val="0"/>
              </a:spcAft>
              <a:buClr>
                <a:schemeClr val="dk1"/>
              </a:buClr>
              <a:buSzPts val="1400"/>
              <a:buNone/>
              <a:defRPr b="1" sz="1400">
                <a:solidFill>
                  <a:schemeClr val="dk1"/>
                </a:solidFill>
              </a:defRPr>
            </a:lvl3pPr>
            <a:lvl4pPr lvl="3" algn="l">
              <a:lnSpc>
                <a:spcPct val="100000"/>
              </a:lnSpc>
              <a:spcBef>
                <a:spcPts val="0"/>
              </a:spcBef>
              <a:spcAft>
                <a:spcPts val="0"/>
              </a:spcAft>
              <a:buClr>
                <a:schemeClr val="dk1"/>
              </a:buClr>
              <a:buSzPts val="1400"/>
              <a:buNone/>
              <a:defRPr b="1" sz="1400">
                <a:solidFill>
                  <a:schemeClr val="dk1"/>
                </a:solidFill>
              </a:defRPr>
            </a:lvl4pPr>
            <a:lvl5pPr lvl="4" algn="l">
              <a:lnSpc>
                <a:spcPct val="100000"/>
              </a:lnSpc>
              <a:spcBef>
                <a:spcPts val="0"/>
              </a:spcBef>
              <a:spcAft>
                <a:spcPts val="0"/>
              </a:spcAft>
              <a:buClr>
                <a:schemeClr val="dk1"/>
              </a:buClr>
              <a:buSzPts val="1400"/>
              <a:buNone/>
              <a:defRPr b="1" sz="1400">
                <a:solidFill>
                  <a:schemeClr val="dk1"/>
                </a:solidFill>
              </a:defRPr>
            </a:lvl5pPr>
            <a:lvl6pPr lvl="5" algn="l">
              <a:lnSpc>
                <a:spcPct val="100000"/>
              </a:lnSpc>
              <a:spcBef>
                <a:spcPts val="0"/>
              </a:spcBef>
              <a:spcAft>
                <a:spcPts val="0"/>
              </a:spcAft>
              <a:buClr>
                <a:schemeClr val="dk1"/>
              </a:buClr>
              <a:buSzPts val="1400"/>
              <a:buNone/>
              <a:defRPr b="1" sz="1400">
                <a:solidFill>
                  <a:schemeClr val="dk1"/>
                </a:solidFill>
              </a:defRPr>
            </a:lvl6pPr>
            <a:lvl7pPr lvl="6" algn="l">
              <a:lnSpc>
                <a:spcPct val="100000"/>
              </a:lnSpc>
              <a:spcBef>
                <a:spcPts val="0"/>
              </a:spcBef>
              <a:spcAft>
                <a:spcPts val="0"/>
              </a:spcAft>
              <a:buClr>
                <a:schemeClr val="dk1"/>
              </a:buClr>
              <a:buSzPts val="1400"/>
              <a:buNone/>
              <a:defRPr b="1" sz="1400">
                <a:solidFill>
                  <a:schemeClr val="dk1"/>
                </a:solidFill>
              </a:defRPr>
            </a:lvl7pPr>
            <a:lvl8pPr lvl="7" algn="l">
              <a:lnSpc>
                <a:spcPct val="100000"/>
              </a:lnSpc>
              <a:spcBef>
                <a:spcPts val="0"/>
              </a:spcBef>
              <a:spcAft>
                <a:spcPts val="0"/>
              </a:spcAft>
              <a:buClr>
                <a:schemeClr val="dk1"/>
              </a:buClr>
              <a:buSzPts val="1400"/>
              <a:buNone/>
              <a:defRPr b="1" sz="1400">
                <a:solidFill>
                  <a:schemeClr val="dk1"/>
                </a:solidFill>
              </a:defRPr>
            </a:lvl8pPr>
            <a:lvl9pPr lvl="8" algn="l">
              <a:lnSpc>
                <a:spcPct val="100000"/>
              </a:lnSpc>
              <a:spcBef>
                <a:spcPts val="0"/>
              </a:spcBef>
              <a:spcAft>
                <a:spcPts val="0"/>
              </a:spcAft>
              <a:buClr>
                <a:schemeClr val="dk1"/>
              </a:buClr>
              <a:buSzPts val="1400"/>
              <a:buNone/>
              <a:defRPr b="1" sz="1400">
                <a:solidFill>
                  <a:schemeClr val="dk1"/>
                </a:solidFill>
              </a:defRPr>
            </a:lvl9pPr>
          </a:lstStyle>
          <a:p/>
        </p:txBody>
      </p:sp>
      <p:sp>
        <p:nvSpPr>
          <p:cNvPr id="814" name="Google Shape;814;g2f29bda4b0b_0_3021"/>
          <p:cNvSpPr txBox="1"/>
          <p:nvPr>
            <p:ph idx="18" type="title"/>
          </p:nvPr>
        </p:nvSpPr>
        <p:spPr>
          <a:xfrm>
            <a:off x="6095131" y="1542250"/>
            <a:ext cx="592800" cy="39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Inter Black"/>
              <a:buNone/>
              <a:defRPr b="0" sz="1400">
                <a:latin typeface="Inter Black"/>
                <a:ea typeface="Inter Black"/>
                <a:cs typeface="Inter Black"/>
                <a:sym typeface="Inter Black"/>
              </a:defRPr>
            </a:lvl1pPr>
            <a:lvl2pPr lvl="1" algn="l">
              <a:lnSpc>
                <a:spcPct val="100000"/>
              </a:lnSpc>
              <a:spcBef>
                <a:spcPts val="0"/>
              </a:spcBef>
              <a:spcAft>
                <a:spcPts val="0"/>
              </a:spcAft>
              <a:buClr>
                <a:schemeClr val="dk1"/>
              </a:buClr>
              <a:buSzPts val="1400"/>
              <a:buNone/>
              <a:defRPr b="1" sz="1400">
                <a:solidFill>
                  <a:schemeClr val="dk1"/>
                </a:solidFill>
              </a:defRPr>
            </a:lvl2pPr>
            <a:lvl3pPr lvl="2" algn="l">
              <a:lnSpc>
                <a:spcPct val="100000"/>
              </a:lnSpc>
              <a:spcBef>
                <a:spcPts val="0"/>
              </a:spcBef>
              <a:spcAft>
                <a:spcPts val="0"/>
              </a:spcAft>
              <a:buClr>
                <a:schemeClr val="dk1"/>
              </a:buClr>
              <a:buSzPts val="1400"/>
              <a:buNone/>
              <a:defRPr b="1" sz="1400">
                <a:solidFill>
                  <a:schemeClr val="dk1"/>
                </a:solidFill>
              </a:defRPr>
            </a:lvl3pPr>
            <a:lvl4pPr lvl="3" algn="l">
              <a:lnSpc>
                <a:spcPct val="100000"/>
              </a:lnSpc>
              <a:spcBef>
                <a:spcPts val="0"/>
              </a:spcBef>
              <a:spcAft>
                <a:spcPts val="0"/>
              </a:spcAft>
              <a:buClr>
                <a:schemeClr val="dk1"/>
              </a:buClr>
              <a:buSzPts val="1400"/>
              <a:buNone/>
              <a:defRPr b="1" sz="1400">
                <a:solidFill>
                  <a:schemeClr val="dk1"/>
                </a:solidFill>
              </a:defRPr>
            </a:lvl4pPr>
            <a:lvl5pPr lvl="4" algn="l">
              <a:lnSpc>
                <a:spcPct val="100000"/>
              </a:lnSpc>
              <a:spcBef>
                <a:spcPts val="0"/>
              </a:spcBef>
              <a:spcAft>
                <a:spcPts val="0"/>
              </a:spcAft>
              <a:buClr>
                <a:schemeClr val="dk1"/>
              </a:buClr>
              <a:buSzPts val="1400"/>
              <a:buNone/>
              <a:defRPr b="1" sz="1400">
                <a:solidFill>
                  <a:schemeClr val="dk1"/>
                </a:solidFill>
              </a:defRPr>
            </a:lvl5pPr>
            <a:lvl6pPr lvl="5" algn="l">
              <a:lnSpc>
                <a:spcPct val="100000"/>
              </a:lnSpc>
              <a:spcBef>
                <a:spcPts val="0"/>
              </a:spcBef>
              <a:spcAft>
                <a:spcPts val="0"/>
              </a:spcAft>
              <a:buClr>
                <a:schemeClr val="dk1"/>
              </a:buClr>
              <a:buSzPts val="1400"/>
              <a:buNone/>
              <a:defRPr b="1" sz="1400">
                <a:solidFill>
                  <a:schemeClr val="dk1"/>
                </a:solidFill>
              </a:defRPr>
            </a:lvl6pPr>
            <a:lvl7pPr lvl="6" algn="l">
              <a:lnSpc>
                <a:spcPct val="100000"/>
              </a:lnSpc>
              <a:spcBef>
                <a:spcPts val="0"/>
              </a:spcBef>
              <a:spcAft>
                <a:spcPts val="0"/>
              </a:spcAft>
              <a:buClr>
                <a:schemeClr val="dk1"/>
              </a:buClr>
              <a:buSzPts val="1400"/>
              <a:buNone/>
              <a:defRPr b="1" sz="1400">
                <a:solidFill>
                  <a:schemeClr val="dk1"/>
                </a:solidFill>
              </a:defRPr>
            </a:lvl7pPr>
            <a:lvl8pPr lvl="7" algn="l">
              <a:lnSpc>
                <a:spcPct val="100000"/>
              </a:lnSpc>
              <a:spcBef>
                <a:spcPts val="0"/>
              </a:spcBef>
              <a:spcAft>
                <a:spcPts val="0"/>
              </a:spcAft>
              <a:buClr>
                <a:schemeClr val="dk1"/>
              </a:buClr>
              <a:buSzPts val="1400"/>
              <a:buNone/>
              <a:defRPr b="1" sz="1400">
                <a:solidFill>
                  <a:schemeClr val="dk1"/>
                </a:solidFill>
              </a:defRPr>
            </a:lvl8pPr>
            <a:lvl9pPr lvl="8" algn="l">
              <a:lnSpc>
                <a:spcPct val="100000"/>
              </a:lnSpc>
              <a:spcBef>
                <a:spcPts val="0"/>
              </a:spcBef>
              <a:spcAft>
                <a:spcPts val="0"/>
              </a:spcAft>
              <a:buClr>
                <a:schemeClr val="dk1"/>
              </a:buClr>
              <a:buSzPts val="1400"/>
              <a:buNone/>
              <a:defRPr b="1" sz="1400">
                <a:solidFill>
                  <a:schemeClr val="dk1"/>
                </a:solidFill>
              </a:defRPr>
            </a:lvl9pPr>
          </a:lstStyle>
          <a:p/>
        </p:txBody>
      </p:sp>
      <p:sp>
        <p:nvSpPr>
          <p:cNvPr id="815" name="Google Shape;815;g2f29bda4b0b_0_3021"/>
          <p:cNvSpPr txBox="1"/>
          <p:nvPr>
            <p:ph idx="19" type="title"/>
          </p:nvPr>
        </p:nvSpPr>
        <p:spPr>
          <a:xfrm>
            <a:off x="6095131" y="2607413"/>
            <a:ext cx="592800" cy="39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Inter Black"/>
              <a:buNone/>
              <a:defRPr b="0" sz="1400">
                <a:latin typeface="Inter Black"/>
                <a:ea typeface="Inter Black"/>
                <a:cs typeface="Inter Black"/>
                <a:sym typeface="Inter Black"/>
              </a:defRPr>
            </a:lvl1pPr>
            <a:lvl2pPr lvl="1" algn="l">
              <a:lnSpc>
                <a:spcPct val="100000"/>
              </a:lnSpc>
              <a:spcBef>
                <a:spcPts val="0"/>
              </a:spcBef>
              <a:spcAft>
                <a:spcPts val="0"/>
              </a:spcAft>
              <a:buClr>
                <a:schemeClr val="dk1"/>
              </a:buClr>
              <a:buSzPts val="1400"/>
              <a:buNone/>
              <a:defRPr b="1" sz="1400">
                <a:solidFill>
                  <a:schemeClr val="dk1"/>
                </a:solidFill>
              </a:defRPr>
            </a:lvl2pPr>
            <a:lvl3pPr lvl="2" algn="l">
              <a:lnSpc>
                <a:spcPct val="100000"/>
              </a:lnSpc>
              <a:spcBef>
                <a:spcPts val="0"/>
              </a:spcBef>
              <a:spcAft>
                <a:spcPts val="0"/>
              </a:spcAft>
              <a:buClr>
                <a:schemeClr val="dk1"/>
              </a:buClr>
              <a:buSzPts val="1400"/>
              <a:buNone/>
              <a:defRPr b="1" sz="1400">
                <a:solidFill>
                  <a:schemeClr val="dk1"/>
                </a:solidFill>
              </a:defRPr>
            </a:lvl3pPr>
            <a:lvl4pPr lvl="3" algn="l">
              <a:lnSpc>
                <a:spcPct val="100000"/>
              </a:lnSpc>
              <a:spcBef>
                <a:spcPts val="0"/>
              </a:spcBef>
              <a:spcAft>
                <a:spcPts val="0"/>
              </a:spcAft>
              <a:buClr>
                <a:schemeClr val="dk1"/>
              </a:buClr>
              <a:buSzPts val="1400"/>
              <a:buNone/>
              <a:defRPr b="1" sz="1400">
                <a:solidFill>
                  <a:schemeClr val="dk1"/>
                </a:solidFill>
              </a:defRPr>
            </a:lvl4pPr>
            <a:lvl5pPr lvl="4" algn="l">
              <a:lnSpc>
                <a:spcPct val="100000"/>
              </a:lnSpc>
              <a:spcBef>
                <a:spcPts val="0"/>
              </a:spcBef>
              <a:spcAft>
                <a:spcPts val="0"/>
              </a:spcAft>
              <a:buClr>
                <a:schemeClr val="dk1"/>
              </a:buClr>
              <a:buSzPts val="1400"/>
              <a:buNone/>
              <a:defRPr b="1" sz="1400">
                <a:solidFill>
                  <a:schemeClr val="dk1"/>
                </a:solidFill>
              </a:defRPr>
            </a:lvl5pPr>
            <a:lvl6pPr lvl="5" algn="l">
              <a:lnSpc>
                <a:spcPct val="100000"/>
              </a:lnSpc>
              <a:spcBef>
                <a:spcPts val="0"/>
              </a:spcBef>
              <a:spcAft>
                <a:spcPts val="0"/>
              </a:spcAft>
              <a:buClr>
                <a:schemeClr val="dk1"/>
              </a:buClr>
              <a:buSzPts val="1400"/>
              <a:buNone/>
              <a:defRPr b="1" sz="1400">
                <a:solidFill>
                  <a:schemeClr val="dk1"/>
                </a:solidFill>
              </a:defRPr>
            </a:lvl6pPr>
            <a:lvl7pPr lvl="6" algn="l">
              <a:lnSpc>
                <a:spcPct val="100000"/>
              </a:lnSpc>
              <a:spcBef>
                <a:spcPts val="0"/>
              </a:spcBef>
              <a:spcAft>
                <a:spcPts val="0"/>
              </a:spcAft>
              <a:buClr>
                <a:schemeClr val="dk1"/>
              </a:buClr>
              <a:buSzPts val="1400"/>
              <a:buNone/>
              <a:defRPr b="1" sz="1400">
                <a:solidFill>
                  <a:schemeClr val="dk1"/>
                </a:solidFill>
              </a:defRPr>
            </a:lvl7pPr>
            <a:lvl8pPr lvl="7" algn="l">
              <a:lnSpc>
                <a:spcPct val="100000"/>
              </a:lnSpc>
              <a:spcBef>
                <a:spcPts val="0"/>
              </a:spcBef>
              <a:spcAft>
                <a:spcPts val="0"/>
              </a:spcAft>
              <a:buClr>
                <a:schemeClr val="dk1"/>
              </a:buClr>
              <a:buSzPts val="1400"/>
              <a:buNone/>
              <a:defRPr b="1" sz="1400">
                <a:solidFill>
                  <a:schemeClr val="dk1"/>
                </a:solidFill>
              </a:defRPr>
            </a:lvl8pPr>
            <a:lvl9pPr lvl="8" algn="l">
              <a:lnSpc>
                <a:spcPct val="100000"/>
              </a:lnSpc>
              <a:spcBef>
                <a:spcPts val="0"/>
              </a:spcBef>
              <a:spcAft>
                <a:spcPts val="0"/>
              </a:spcAft>
              <a:buClr>
                <a:schemeClr val="dk1"/>
              </a:buClr>
              <a:buSzPts val="1400"/>
              <a:buNone/>
              <a:defRPr b="1" sz="1400">
                <a:solidFill>
                  <a:schemeClr val="dk1"/>
                </a:solidFill>
              </a:defRPr>
            </a:lvl9pPr>
          </a:lstStyle>
          <a:p/>
        </p:txBody>
      </p:sp>
      <p:sp>
        <p:nvSpPr>
          <p:cNvPr id="816" name="Google Shape;816;g2f29bda4b0b_0_3021"/>
          <p:cNvSpPr txBox="1"/>
          <p:nvPr>
            <p:ph idx="20" type="title"/>
          </p:nvPr>
        </p:nvSpPr>
        <p:spPr>
          <a:xfrm>
            <a:off x="6095131" y="3672588"/>
            <a:ext cx="592800" cy="39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Inter Black"/>
              <a:buNone/>
              <a:defRPr b="0" sz="1400">
                <a:latin typeface="Inter Black"/>
                <a:ea typeface="Inter Black"/>
                <a:cs typeface="Inter Black"/>
                <a:sym typeface="Inter Black"/>
              </a:defRPr>
            </a:lvl1pPr>
            <a:lvl2pPr lvl="1" algn="l">
              <a:lnSpc>
                <a:spcPct val="100000"/>
              </a:lnSpc>
              <a:spcBef>
                <a:spcPts val="0"/>
              </a:spcBef>
              <a:spcAft>
                <a:spcPts val="0"/>
              </a:spcAft>
              <a:buClr>
                <a:schemeClr val="dk1"/>
              </a:buClr>
              <a:buSzPts val="1400"/>
              <a:buNone/>
              <a:defRPr b="1" sz="1400">
                <a:solidFill>
                  <a:schemeClr val="dk1"/>
                </a:solidFill>
              </a:defRPr>
            </a:lvl2pPr>
            <a:lvl3pPr lvl="2" algn="l">
              <a:lnSpc>
                <a:spcPct val="100000"/>
              </a:lnSpc>
              <a:spcBef>
                <a:spcPts val="0"/>
              </a:spcBef>
              <a:spcAft>
                <a:spcPts val="0"/>
              </a:spcAft>
              <a:buClr>
                <a:schemeClr val="dk1"/>
              </a:buClr>
              <a:buSzPts val="1400"/>
              <a:buNone/>
              <a:defRPr b="1" sz="1400">
                <a:solidFill>
                  <a:schemeClr val="dk1"/>
                </a:solidFill>
              </a:defRPr>
            </a:lvl3pPr>
            <a:lvl4pPr lvl="3" algn="l">
              <a:lnSpc>
                <a:spcPct val="100000"/>
              </a:lnSpc>
              <a:spcBef>
                <a:spcPts val="0"/>
              </a:spcBef>
              <a:spcAft>
                <a:spcPts val="0"/>
              </a:spcAft>
              <a:buClr>
                <a:schemeClr val="dk1"/>
              </a:buClr>
              <a:buSzPts val="1400"/>
              <a:buNone/>
              <a:defRPr b="1" sz="1400">
                <a:solidFill>
                  <a:schemeClr val="dk1"/>
                </a:solidFill>
              </a:defRPr>
            </a:lvl4pPr>
            <a:lvl5pPr lvl="4" algn="l">
              <a:lnSpc>
                <a:spcPct val="100000"/>
              </a:lnSpc>
              <a:spcBef>
                <a:spcPts val="0"/>
              </a:spcBef>
              <a:spcAft>
                <a:spcPts val="0"/>
              </a:spcAft>
              <a:buClr>
                <a:schemeClr val="dk1"/>
              </a:buClr>
              <a:buSzPts val="1400"/>
              <a:buNone/>
              <a:defRPr b="1" sz="1400">
                <a:solidFill>
                  <a:schemeClr val="dk1"/>
                </a:solidFill>
              </a:defRPr>
            </a:lvl5pPr>
            <a:lvl6pPr lvl="5" algn="l">
              <a:lnSpc>
                <a:spcPct val="100000"/>
              </a:lnSpc>
              <a:spcBef>
                <a:spcPts val="0"/>
              </a:spcBef>
              <a:spcAft>
                <a:spcPts val="0"/>
              </a:spcAft>
              <a:buClr>
                <a:schemeClr val="dk1"/>
              </a:buClr>
              <a:buSzPts val="1400"/>
              <a:buNone/>
              <a:defRPr b="1" sz="1400">
                <a:solidFill>
                  <a:schemeClr val="dk1"/>
                </a:solidFill>
              </a:defRPr>
            </a:lvl6pPr>
            <a:lvl7pPr lvl="6" algn="l">
              <a:lnSpc>
                <a:spcPct val="100000"/>
              </a:lnSpc>
              <a:spcBef>
                <a:spcPts val="0"/>
              </a:spcBef>
              <a:spcAft>
                <a:spcPts val="0"/>
              </a:spcAft>
              <a:buClr>
                <a:schemeClr val="dk1"/>
              </a:buClr>
              <a:buSzPts val="1400"/>
              <a:buNone/>
              <a:defRPr b="1" sz="1400">
                <a:solidFill>
                  <a:schemeClr val="dk1"/>
                </a:solidFill>
              </a:defRPr>
            </a:lvl7pPr>
            <a:lvl8pPr lvl="7" algn="l">
              <a:lnSpc>
                <a:spcPct val="100000"/>
              </a:lnSpc>
              <a:spcBef>
                <a:spcPts val="0"/>
              </a:spcBef>
              <a:spcAft>
                <a:spcPts val="0"/>
              </a:spcAft>
              <a:buClr>
                <a:schemeClr val="dk1"/>
              </a:buClr>
              <a:buSzPts val="1400"/>
              <a:buNone/>
              <a:defRPr b="1" sz="1400">
                <a:solidFill>
                  <a:schemeClr val="dk1"/>
                </a:solidFill>
              </a:defRPr>
            </a:lvl8pPr>
            <a:lvl9pPr lvl="8" algn="l">
              <a:lnSpc>
                <a:spcPct val="100000"/>
              </a:lnSpc>
              <a:spcBef>
                <a:spcPts val="0"/>
              </a:spcBef>
              <a:spcAft>
                <a:spcPts val="0"/>
              </a:spcAft>
              <a:buClr>
                <a:schemeClr val="dk1"/>
              </a:buClr>
              <a:buSzPts val="1400"/>
              <a:buNone/>
              <a:defRPr b="1" sz="1400">
                <a:solidFill>
                  <a:schemeClr val="dk1"/>
                </a:solidFill>
              </a:defRPr>
            </a:lvl9pPr>
          </a:lstStyle>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9 Title Subtitle - 6 Subsections">
  <p:cSld name="CUSTOM_2_2_2_1">
    <p:spTree>
      <p:nvGrpSpPr>
        <p:cNvPr id="817" name="Shape 817"/>
        <p:cNvGrpSpPr/>
        <p:nvPr/>
      </p:nvGrpSpPr>
      <p:grpSpPr>
        <a:xfrm>
          <a:off x="0" y="0"/>
          <a:ext cx="0" cy="0"/>
          <a:chOff x="0" y="0"/>
          <a:chExt cx="0" cy="0"/>
        </a:xfrm>
      </p:grpSpPr>
      <p:sp>
        <p:nvSpPr>
          <p:cNvPr id="818" name="Google Shape;818;g2f29bda4b0b_0_3040"/>
          <p:cNvSpPr txBox="1"/>
          <p:nvPr>
            <p:ph type="title"/>
          </p:nvPr>
        </p:nvSpPr>
        <p:spPr>
          <a:xfrm>
            <a:off x="274325" y="276225"/>
            <a:ext cx="2602500" cy="874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819" name="Google Shape;819;g2f29bda4b0b_0_3040"/>
          <p:cNvSpPr txBox="1"/>
          <p:nvPr>
            <p:ph idx="1" type="subTitle"/>
          </p:nvPr>
        </p:nvSpPr>
        <p:spPr>
          <a:xfrm>
            <a:off x="274325" y="1111375"/>
            <a:ext cx="2602500" cy="57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820" name="Google Shape;820;g2f29bda4b0b_0_3040"/>
          <p:cNvSpPr txBox="1"/>
          <p:nvPr>
            <p:ph idx="2" type="subTitle"/>
          </p:nvPr>
        </p:nvSpPr>
        <p:spPr>
          <a:xfrm>
            <a:off x="3166475" y="785710"/>
            <a:ext cx="2475300" cy="873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SzPts val="1000"/>
              <a:buNone/>
              <a:defRPr sz="1000"/>
            </a:lvl2pPr>
            <a:lvl3pPr lvl="2" algn="l">
              <a:lnSpc>
                <a:spcPct val="115000"/>
              </a:lnSpc>
              <a:spcBef>
                <a:spcPts val="0"/>
              </a:spcBef>
              <a:spcAft>
                <a:spcPts val="0"/>
              </a:spcAft>
              <a:buSzPts val="1000"/>
              <a:buNone/>
              <a:defRPr sz="1000"/>
            </a:lvl3pPr>
            <a:lvl4pPr lvl="3" algn="l">
              <a:lnSpc>
                <a:spcPct val="115000"/>
              </a:lnSpc>
              <a:spcBef>
                <a:spcPts val="0"/>
              </a:spcBef>
              <a:spcAft>
                <a:spcPts val="0"/>
              </a:spcAft>
              <a:buSzPts val="1000"/>
              <a:buNone/>
              <a:defRPr sz="1000"/>
            </a:lvl4pPr>
            <a:lvl5pPr lvl="4" algn="l">
              <a:lnSpc>
                <a:spcPct val="115000"/>
              </a:lnSpc>
              <a:spcBef>
                <a:spcPts val="0"/>
              </a:spcBef>
              <a:spcAft>
                <a:spcPts val="0"/>
              </a:spcAft>
              <a:buSzPts val="1000"/>
              <a:buNone/>
              <a:defRPr sz="1000"/>
            </a:lvl5pPr>
            <a:lvl6pPr lvl="5" algn="l">
              <a:lnSpc>
                <a:spcPct val="115000"/>
              </a:lnSpc>
              <a:spcBef>
                <a:spcPts val="0"/>
              </a:spcBef>
              <a:spcAft>
                <a:spcPts val="0"/>
              </a:spcAft>
              <a:buSzPts val="1000"/>
              <a:buNone/>
              <a:defRPr sz="1000"/>
            </a:lvl6pPr>
            <a:lvl7pPr lvl="6" algn="l">
              <a:lnSpc>
                <a:spcPct val="115000"/>
              </a:lnSpc>
              <a:spcBef>
                <a:spcPts val="0"/>
              </a:spcBef>
              <a:spcAft>
                <a:spcPts val="0"/>
              </a:spcAft>
              <a:buSzPts val="1000"/>
              <a:buNone/>
              <a:defRPr sz="1000"/>
            </a:lvl7pPr>
            <a:lvl8pPr lvl="7" algn="l">
              <a:lnSpc>
                <a:spcPct val="115000"/>
              </a:lnSpc>
              <a:spcBef>
                <a:spcPts val="0"/>
              </a:spcBef>
              <a:spcAft>
                <a:spcPts val="0"/>
              </a:spcAft>
              <a:buSzPts val="1000"/>
              <a:buNone/>
              <a:defRPr sz="1000"/>
            </a:lvl8pPr>
            <a:lvl9pPr lvl="8" algn="l">
              <a:lnSpc>
                <a:spcPct val="115000"/>
              </a:lnSpc>
              <a:spcBef>
                <a:spcPts val="0"/>
              </a:spcBef>
              <a:spcAft>
                <a:spcPts val="0"/>
              </a:spcAft>
              <a:buSzPts val="1000"/>
              <a:buNone/>
              <a:defRPr sz="1000"/>
            </a:lvl9pPr>
          </a:lstStyle>
          <a:p/>
        </p:txBody>
      </p:sp>
      <p:sp>
        <p:nvSpPr>
          <p:cNvPr id="821" name="Google Shape;821;g2f29bda4b0b_0_3040"/>
          <p:cNvSpPr txBox="1"/>
          <p:nvPr>
            <p:ph idx="3" type="subTitle"/>
          </p:nvPr>
        </p:nvSpPr>
        <p:spPr>
          <a:xfrm>
            <a:off x="6102425" y="785710"/>
            <a:ext cx="2475300" cy="873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SzPts val="1000"/>
              <a:buNone/>
              <a:defRPr sz="1000"/>
            </a:lvl2pPr>
            <a:lvl3pPr lvl="2" algn="l">
              <a:lnSpc>
                <a:spcPct val="115000"/>
              </a:lnSpc>
              <a:spcBef>
                <a:spcPts val="0"/>
              </a:spcBef>
              <a:spcAft>
                <a:spcPts val="0"/>
              </a:spcAft>
              <a:buSzPts val="1000"/>
              <a:buNone/>
              <a:defRPr sz="1000"/>
            </a:lvl3pPr>
            <a:lvl4pPr lvl="3" algn="l">
              <a:lnSpc>
                <a:spcPct val="115000"/>
              </a:lnSpc>
              <a:spcBef>
                <a:spcPts val="0"/>
              </a:spcBef>
              <a:spcAft>
                <a:spcPts val="0"/>
              </a:spcAft>
              <a:buSzPts val="1000"/>
              <a:buNone/>
              <a:defRPr sz="1000"/>
            </a:lvl4pPr>
            <a:lvl5pPr lvl="4" algn="l">
              <a:lnSpc>
                <a:spcPct val="115000"/>
              </a:lnSpc>
              <a:spcBef>
                <a:spcPts val="0"/>
              </a:spcBef>
              <a:spcAft>
                <a:spcPts val="0"/>
              </a:spcAft>
              <a:buSzPts val="1000"/>
              <a:buNone/>
              <a:defRPr sz="1000"/>
            </a:lvl5pPr>
            <a:lvl6pPr lvl="5" algn="l">
              <a:lnSpc>
                <a:spcPct val="115000"/>
              </a:lnSpc>
              <a:spcBef>
                <a:spcPts val="0"/>
              </a:spcBef>
              <a:spcAft>
                <a:spcPts val="0"/>
              </a:spcAft>
              <a:buSzPts val="1000"/>
              <a:buNone/>
              <a:defRPr sz="1000"/>
            </a:lvl6pPr>
            <a:lvl7pPr lvl="6" algn="l">
              <a:lnSpc>
                <a:spcPct val="115000"/>
              </a:lnSpc>
              <a:spcBef>
                <a:spcPts val="0"/>
              </a:spcBef>
              <a:spcAft>
                <a:spcPts val="0"/>
              </a:spcAft>
              <a:buSzPts val="1000"/>
              <a:buNone/>
              <a:defRPr sz="1000"/>
            </a:lvl7pPr>
            <a:lvl8pPr lvl="7" algn="l">
              <a:lnSpc>
                <a:spcPct val="115000"/>
              </a:lnSpc>
              <a:spcBef>
                <a:spcPts val="0"/>
              </a:spcBef>
              <a:spcAft>
                <a:spcPts val="0"/>
              </a:spcAft>
              <a:buSzPts val="1000"/>
              <a:buNone/>
              <a:defRPr sz="1000"/>
            </a:lvl8pPr>
            <a:lvl9pPr lvl="8" algn="l">
              <a:lnSpc>
                <a:spcPct val="115000"/>
              </a:lnSpc>
              <a:spcBef>
                <a:spcPts val="0"/>
              </a:spcBef>
              <a:spcAft>
                <a:spcPts val="0"/>
              </a:spcAft>
              <a:buSzPts val="1000"/>
              <a:buNone/>
              <a:defRPr sz="1000"/>
            </a:lvl9pPr>
          </a:lstStyle>
          <a:p/>
        </p:txBody>
      </p:sp>
      <p:sp>
        <p:nvSpPr>
          <p:cNvPr id="822" name="Google Shape;822;g2f29bda4b0b_0_3040"/>
          <p:cNvSpPr txBox="1"/>
          <p:nvPr>
            <p:ph idx="4" type="subTitle"/>
          </p:nvPr>
        </p:nvSpPr>
        <p:spPr>
          <a:xfrm>
            <a:off x="3166475" y="2231824"/>
            <a:ext cx="2475300" cy="873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SzPts val="1000"/>
              <a:buNone/>
              <a:defRPr sz="1000"/>
            </a:lvl2pPr>
            <a:lvl3pPr lvl="2" algn="l">
              <a:lnSpc>
                <a:spcPct val="115000"/>
              </a:lnSpc>
              <a:spcBef>
                <a:spcPts val="0"/>
              </a:spcBef>
              <a:spcAft>
                <a:spcPts val="0"/>
              </a:spcAft>
              <a:buSzPts val="1000"/>
              <a:buNone/>
              <a:defRPr sz="1000"/>
            </a:lvl3pPr>
            <a:lvl4pPr lvl="3" algn="l">
              <a:lnSpc>
                <a:spcPct val="115000"/>
              </a:lnSpc>
              <a:spcBef>
                <a:spcPts val="0"/>
              </a:spcBef>
              <a:spcAft>
                <a:spcPts val="0"/>
              </a:spcAft>
              <a:buSzPts val="1000"/>
              <a:buNone/>
              <a:defRPr sz="1000"/>
            </a:lvl4pPr>
            <a:lvl5pPr lvl="4" algn="l">
              <a:lnSpc>
                <a:spcPct val="115000"/>
              </a:lnSpc>
              <a:spcBef>
                <a:spcPts val="0"/>
              </a:spcBef>
              <a:spcAft>
                <a:spcPts val="0"/>
              </a:spcAft>
              <a:buSzPts val="1000"/>
              <a:buNone/>
              <a:defRPr sz="1000"/>
            </a:lvl5pPr>
            <a:lvl6pPr lvl="5" algn="l">
              <a:lnSpc>
                <a:spcPct val="115000"/>
              </a:lnSpc>
              <a:spcBef>
                <a:spcPts val="0"/>
              </a:spcBef>
              <a:spcAft>
                <a:spcPts val="0"/>
              </a:spcAft>
              <a:buSzPts val="1000"/>
              <a:buNone/>
              <a:defRPr sz="1000"/>
            </a:lvl6pPr>
            <a:lvl7pPr lvl="6" algn="l">
              <a:lnSpc>
                <a:spcPct val="115000"/>
              </a:lnSpc>
              <a:spcBef>
                <a:spcPts val="0"/>
              </a:spcBef>
              <a:spcAft>
                <a:spcPts val="0"/>
              </a:spcAft>
              <a:buSzPts val="1000"/>
              <a:buNone/>
              <a:defRPr sz="1000"/>
            </a:lvl7pPr>
            <a:lvl8pPr lvl="7" algn="l">
              <a:lnSpc>
                <a:spcPct val="115000"/>
              </a:lnSpc>
              <a:spcBef>
                <a:spcPts val="0"/>
              </a:spcBef>
              <a:spcAft>
                <a:spcPts val="0"/>
              </a:spcAft>
              <a:buSzPts val="1000"/>
              <a:buNone/>
              <a:defRPr sz="1000"/>
            </a:lvl8pPr>
            <a:lvl9pPr lvl="8" algn="l">
              <a:lnSpc>
                <a:spcPct val="115000"/>
              </a:lnSpc>
              <a:spcBef>
                <a:spcPts val="0"/>
              </a:spcBef>
              <a:spcAft>
                <a:spcPts val="0"/>
              </a:spcAft>
              <a:buSzPts val="1000"/>
              <a:buNone/>
              <a:defRPr sz="1000"/>
            </a:lvl9pPr>
          </a:lstStyle>
          <a:p/>
        </p:txBody>
      </p:sp>
      <p:sp>
        <p:nvSpPr>
          <p:cNvPr id="823" name="Google Shape;823;g2f29bda4b0b_0_3040"/>
          <p:cNvSpPr txBox="1"/>
          <p:nvPr>
            <p:ph idx="5" type="subTitle"/>
          </p:nvPr>
        </p:nvSpPr>
        <p:spPr>
          <a:xfrm>
            <a:off x="6102425" y="2231824"/>
            <a:ext cx="2475300" cy="873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SzPts val="1000"/>
              <a:buNone/>
              <a:defRPr sz="1000"/>
            </a:lvl2pPr>
            <a:lvl3pPr lvl="2" algn="l">
              <a:lnSpc>
                <a:spcPct val="115000"/>
              </a:lnSpc>
              <a:spcBef>
                <a:spcPts val="0"/>
              </a:spcBef>
              <a:spcAft>
                <a:spcPts val="0"/>
              </a:spcAft>
              <a:buSzPts val="1000"/>
              <a:buNone/>
              <a:defRPr sz="1000"/>
            </a:lvl3pPr>
            <a:lvl4pPr lvl="3" algn="l">
              <a:lnSpc>
                <a:spcPct val="115000"/>
              </a:lnSpc>
              <a:spcBef>
                <a:spcPts val="0"/>
              </a:spcBef>
              <a:spcAft>
                <a:spcPts val="0"/>
              </a:spcAft>
              <a:buSzPts val="1000"/>
              <a:buNone/>
              <a:defRPr sz="1000"/>
            </a:lvl4pPr>
            <a:lvl5pPr lvl="4" algn="l">
              <a:lnSpc>
                <a:spcPct val="115000"/>
              </a:lnSpc>
              <a:spcBef>
                <a:spcPts val="0"/>
              </a:spcBef>
              <a:spcAft>
                <a:spcPts val="0"/>
              </a:spcAft>
              <a:buSzPts val="1000"/>
              <a:buNone/>
              <a:defRPr sz="1000"/>
            </a:lvl5pPr>
            <a:lvl6pPr lvl="5" algn="l">
              <a:lnSpc>
                <a:spcPct val="115000"/>
              </a:lnSpc>
              <a:spcBef>
                <a:spcPts val="0"/>
              </a:spcBef>
              <a:spcAft>
                <a:spcPts val="0"/>
              </a:spcAft>
              <a:buSzPts val="1000"/>
              <a:buNone/>
              <a:defRPr sz="1000"/>
            </a:lvl6pPr>
            <a:lvl7pPr lvl="6" algn="l">
              <a:lnSpc>
                <a:spcPct val="115000"/>
              </a:lnSpc>
              <a:spcBef>
                <a:spcPts val="0"/>
              </a:spcBef>
              <a:spcAft>
                <a:spcPts val="0"/>
              </a:spcAft>
              <a:buSzPts val="1000"/>
              <a:buNone/>
              <a:defRPr sz="1000"/>
            </a:lvl7pPr>
            <a:lvl8pPr lvl="7" algn="l">
              <a:lnSpc>
                <a:spcPct val="115000"/>
              </a:lnSpc>
              <a:spcBef>
                <a:spcPts val="0"/>
              </a:spcBef>
              <a:spcAft>
                <a:spcPts val="0"/>
              </a:spcAft>
              <a:buSzPts val="1000"/>
              <a:buNone/>
              <a:defRPr sz="1000"/>
            </a:lvl8pPr>
            <a:lvl9pPr lvl="8" algn="l">
              <a:lnSpc>
                <a:spcPct val="115000"/>
              </a:lnSpc>
              <a:spcBef>
                <a:spcPts val="0"/>
              </a:spcBef>
              <a:spcAft>
                <a:spcPts val="0"/>
              </a:spcAft>
              <a:buSzPts val="1000"/>
              <a:buNone/>
              <a:defRPr sz="1000"/>
            </a:lvl9pPr>
          </a:lstStyle>
          <a:p/>
        </p:txBody>
      </p:sp>
      <p:sp>
        <p:nvSpPr>
          <p:cNvPr id="824" name="Google Shape;824;g2f29bda4b0b_0_3040"/>
          <p:cNvSpPr txBox="1"/>
          <p:nvPr>
            <p:ph idx="6" type="subTitle"/>
          </p:nvPr>
        </p:nvSpPr>
        <p:spPr>
          <a:xfrm>
            <a:off x="3166475" y="3677938"/>
            <a:ext cx="2475300" cy="873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SzPts val="1000"/>
              <a:buNone/>
              <a:defRPr sz="1000"/>
            </a:lvl2pPr>
            <a:lvl3pPr lvl="2" algn="l">
              <a:lnSpc>
                <a:spcPct val="115000"/>
              </a:lnSpc>
              <a:spcBef>
                <a:spcPts val="0"/>
              </a:spcBef>
              <a:spcAft>
                <a:spcPts val="0"/>
              </a:spcAft>
              <a:buSzPts val="1000"/>
              <a:buNone/>
              <a:defRPr sz="1000"/>
            </a:lvl3pPr>
            <a:lvl4pPr lvl="3" algn="l">
              <a:lnSpc>
                <a:spcPct val="115000"/>
              </a:lnSpc>
              <a:spcBef>
                <a:spcPts val="0"/>
              </a:spcBef>
              <a:spcAft>
                <a:spcPts val="0"/>
              </a:spcAft>
              <a:buSzPts val="1000"/>
              <a:buNone/>
              <a:defRPr sz="1000"/>
            </a:lvl4pPr>
            <a:lvl5pPr lvl="4" algn="l">
              <a:lnSpc>
                <a:spcPct val="115000"/>
              </a:lnSpc>
              <a:spcBef>
                <a:spcPts val="0"/>
              </a:spcBef>
              <a:spcAft>
                <a:spcPts val="0"/>
              </a:spcAft>
              <a:buSzPts val="1000"/>
              <a:buNone/>
              <a:defRPr sz="1000"/>
            </a:lvl5pPr>
            <a:lvl6pPr lvl="5" algn="l">
              <a:lnSpc>
                <a:spcPct val="115000"/>
              </a:lnSpc>
              <a:spcBef>
                <a:spcPts val="0"/>
              </a:spcBef>
              <a:spcAft>
                <a:spcPts val="0"/>
              </a:spcAft>
              <a:buSzPts val="1000"/>
              <a:buNone/>
              <a:defRPr sz="1000"/>
            </a:lvl6pPr>
            <a:lvl7pPr lvl="6" algn="l">
              <a:lnSpc>
                <a:spcPct val="115000"/>
              </a:lnSpc>
              <a:spcBef>
                <a:spcPts val="0"/>
              </a:spcBef>
              <a:spcAft>
                <a:spcPts val="0"/>
              </a:spcAft>
              <a:buSzPts val="1000"/>
              <a:buNone/>
              <a:defRPr sz="1000"/>
            </a:lvl7pPr>
            <a:lvl8pPr lvl="7" algn="l">
              <a:lnSpc>
                <a:spcPct val="115000"/>
              </a:lnSpc>
              <a:spcBef>
                <a:spcPts val="0"/>
              </a:spcBef>
              <a:spcAft>
                <a:spcPts val="0"/>
              </a:spcAft>
              <a:buSzPts val="1000"/>
              <a:buNone/>
              <a:defRPr sz="1000"/>
            </a:lvl8pPr>
            <a:lvl9pPr lvl="8" algn="l">
              <a:lnSpc>
                <a:spcPct val="115000"/>
              </a:lnSpc>
              <a:spcBef>
                <a:spcPts val="0"/>
              </a:spcBef>
              <a:spcAft>
                <a:spcPts val="0"/>
              </a:spcAft>
              <a:buSzPts val="1000"/>
              <a:buNone/>
              <a:defRPr sz="1000"/>
            </a:lvl9pPr>
          </a:lstStyle>
          <a:p/>
        </p:txBody>
      </p:sp>
      <p:sp>
        <p:nvSpPr>
          <p:cNvPr id="825" name="Google Shape;825;g2f29bda4b0b_0_3040"/>
          <p:cNvSpPr txBox="1"/>
          <p:nvPr>
            <p:ph idx="7" type="subTitle"/>
          </p:nvPr>
        </p:nvSpPr>
        <p:spPr>
          <a:xfrm>
            <a:off x="6102425" y="3677938"/>
            <a:ext cx="2475300" cy="873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SzPts val="1000"/>
              <a:buNone/>
              <a:defRPr sz="1000"/>
            </a:lvl2pPr>
            <a:lvl3pPr lvl="2" algn="l">
              <a:lnSpc>
                <a:spcPct val="115000"/>
              </a:lnSpc>
              <a:spcBef>
                <a:spcPts val="0"/>
              </a:spcBef>
              <a:spcAft>
                <a:spcPts val="0"/>
              </a:spcAft>
              <a:buSzPts val="1000"/>
              <a:buNone/>
              <a:defRPr sz="1000"/>
            </a:lvl3pPr>
            <a:lvl4pPr lvl="3" algn="l">
              <a:lnSpc>
                <a:spcPct val="115000"/>
              </a:lnSpc>
              <a:spcBef>
                <a:spcPts val="0"/>
              </a:spcBef>
              <a:spcAft>
                <a:spcPts val="0"/>
              </a:spcAft>
              <a:buSzPts val="1000"/>
              <a:buNone/>
              <a:defRPr sz="1000"/>
            </a:lvl4pPr>
            <a:lvl5pPr lvl="4" algn="l">
              <a:lnSpc>
                <a:spcPct val="115000"/>
              </a:lnSpc>
              <a:spcBef>
                <a:spcPts val="0"/>
              </a:spcBef>
              <a:spcAft>
                <a:spcPts val="0"/>
              </a:spcAft>
              <a:buSzPts val="1000"/>
              <a:buNone/>
              <a:defRPr sz="1000"/>
            </a:lvl5pPr>
            <a:lvl6pPr lvl="5" algn="l">
              <a:lnSpc>
                <a:spcPct val="115000"/>
              </a:lnSpc>
              <a:spcBef>
                <a:spcPts val="0"/>
              </a:spcBef>
              <a:spcAft>
                <a:spcPts val="0"/>
              </a:spcAft>
              <a:buSzPts val="1000"/>
              <a:buNone/>
              <a:defRPr sz="1000"/>
            </a:lvl6pPr>
            <a:lvl7pPr lvl="6" algn="l">
              <a:lnSpc>
                <a:spcPct val="115000"/>
              </a:lnSpc>
              <a:spcBef>
                <a:spcPts val="0"/>
              </a:spcBef>
              <a:spcAft>
                <a:spcPts val="0"/>
              </a:spcAft>
              <a:buSzPts val="1000"/>
              <a:buNone/>
              <a:defRPr sz="1000"/>
            </a:lvl7pPr>
            <a:lvl8pPr lvl="7" algn="l">
              <a:lnSpc>
                <a:spcPct val="115000"/>
              </a:lnSpc>
              <a:spcBef>
                <a:spcPts val="0"/>
              </a:spcBef>
              <a:spcAft>
                <a:spcPts val="0"/>
              </a:spcAft>
              <a:buSzPts val="1000"/>
              <a:buNone/>
              <a:defRPr sz="1000"/>
            </a:lvl8pPr>
            <a:lvl9pPr lvl="8" algn="l">
              <a:lnSpc>
                <a:spcPct val="115000"/>
              </a:lnSpc>
              <a:spcBef>
                <a:spcPts val="0"/>
              </a:spcBef>
              <a:spcAft>
                <a:spcPts val="0"/>
              </a:spcAft>
              <a:buSzPts val="1000"/>
              <a:buNone/>
              <a:defRPr sz="1000"/>
            </a:lvl9pPr>
          </a:lstStyle>
          <a:p/>
        </p:txBody>
      </p:sp>
      <p:sp>
        <p:nvSpPr>
          <p:cNvPr id="826" name="Google Shape;826;g2f29bda4b0b_0_3040"/>
          <p:cNvSpPr txBox="1"/>
          <p:nvPr>
            <p:ph idx="8" type="title"/>
          </p:nvPr>
        </p:nvSpPr>
        <p:spPr>
          <a:xfrm>
            <a:off x="3168363" y="477075"/>
            <a:ext cx="592800" cy="39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Inter Black"/>
              <a:buNone/>
              <a:defRPr b="0" sz="1400">
                <a:latin typeface="Inter Black"/>
                <a:ea typeface="Inter Black"/>
                <a:cs typeface="Inter Black"/>
                <a:sym typeface="Inter Black"/>
              </a:defRPr>
            </a:lvl1pPr>
            <a:lvl2pPr lvl="1" algn="l">
              <a:lnSpc>
                <a:spcPct val="100000"/>
              </a:lnSpc>
              <a:spcBef>
                <a:spcPts val="0"/>
              </a:spcBef>
              <a:spcAft>
                <a:spcPts val="0"/>
              </a:spcAft>
              <a:buClr>
                <a:schemeClr val="dk1"/>
              </a:buClr>
              <a:buSzPts val="1400"/>
              <a:buNone/>
              <a:defRPr b="1" sz="1400">
                <a:solidFill>
                  <a:schemeClr val="dk1"/>
                </a:solidFill>
              </a:defRPr>
            </a:lvl2pPr>
            <a:lvl3pPr lvl="2" algn="l">
              <a:lnSpc>
                <a:spcPct val="100000"/>
              </a:lnSpc>
              <a:spcBef>
                <a:spcPts val="0"/>
              </a:spcBef>
              <a:spcAft>
                <a:spcPts val="0"/>
              </a:spcAft>
              <a:buClr>
                <a:schemeClr val="dk1"/>
              </a:buClr>
              <a:buSzPts val="1400"/>
              <a:buNone/>
              <a:defRPr b="1" sz="1400">
                <a:solidFill>
                  <a:schemeClr val="dk1"/>
                </a:solidFill>
              </a:defRPr>
            </a:lvl3pPr>
            <a:lvl4pPr lvl="3" algn="l">
              <a:lnSpc>
                <a:spcPct val="100000"/>
              </a:lnSpc>
              <a:spcBef>
                <a:spcPts val="0"/>
              </a:spcBef>
              <a:spcAft>
                <a:spcPts val="0"/>
              </a:spcAft>
              <a:buClr>
                <a:schemeClr val="dk1"/>
              </a:buClr>
              <a:buSzPts val="1400"/>
              <a:buNone/>
              <a:defRPr b="1" sz="1400">
                <a:solidFill>
                  <a:schemeClr val="dk1"/>
                </a:solidFill>
              </a:defRPr>
            </a:lvl4pPr>
            <a:lvl5pPr lvl="4" algn="l">
              <a:lnSpc>
                <a:spcPct val="100000"/>
              </a:lnSpc>
              <a:spcBef>
                <a:spcPts val="0"/>
              </a:spcBef>
              <a:spcAft>
                <a:spcPts val="0"/>
              </a:spcAft>
              <a:buClr>
                <a:schemeClr val="dk1"/>
              </a:buClr>
              <a:buSzPts val="1400"/>
              <a:buNone/>
              <a:defRPr b="1" sz="1400">
                <a:solidFill>
                  <a:schemeClr val="dk1"/>
                </a:solidFill>
              </a:defRPr>
            </a:lvl5pPr>
            <a:lvl6pPr lvl="5" algn="l">
              <a:lnSpc>
                <a:spcPct val="100000"/>
              </a:lnSpc>
              <a:spcBef>
                <a:spcPts val="0"/>
              </a:spcBef>
              <a:spcAft>
                <a:spcPts val="0"/>
              </a:spcAft>
              <a:buClr>
                <a:schemeClr val="dk1"/>
              </a:buClr>
              <a:buSzPts val="1400"/>
              <a:buNone/>
              <a:defRPr b="1" sz="1400">
                <a:solidFill>
                  <a:schemeClr val="dk1"/>
                </a:solidFill>
              </a:defRPr>
            </a:lvl6pPr>
            <a:lvl7pPr lvl="6" algn="l">
              <a:lnSpc>
                <a:spcPct val="100000"/>
              </a:lnSpc>
              <a:spcBef>
                <a:spcPts val="0"/>
              </a:spcBef>
              <a:spcAft>
                <a:spcPts val="0"/>
              </a:spcAft>
              <a:buClr>
                <a:schemeClr val="dk1"/>
              </a:buClr>
              <a:buSzPts val="1400"/>
              <a:buNone/>
              <a:defRPr b="1" sz="1400">
                <a:solidFill>
                  <a:schemeClr val="dk1"/>
                </a:solidFill>
              </a:defRPr>
            </a:lvl7pPr>
            <a:lvl8pPr lvl="7" algn="l">
              <a:lnSpc>
                <a:spcPct val="100000"/>
              </a:lnSpc>
              <a:spcBef>
                <a:spcPts val="0"/>
              </a:spcBef>
              <a:spcAft>
                <a:spcPts val="0"/>
              </a:spcAft>
              <a:buClr>
                <a:schemeClr val="dk1"/>
              </a:buClr>
              <a:buSzPts val="1400"/>
              <a:buNone/>
              <a:defRPr b="1" sz="1400">
                <a:solidFill>
                  <a:schemeClr val="dk1"/>
                </a:solidFill>
              </a:defRPr>
            </a:lvl8pPr>
            <a:lvl9pPr lvl="8" algn="l">
              <a:lnSpc>
                <a:spcPct val="100000"/>
              </a:lnSpc>
              <a:spcBef>
                <a:spcPts val="0"/>
              </a:spcBef>
              <a:spcAft>
                <a:spcPts val="0"/>
              </a:spcAft>
              <a:buClr>
                <a:schemeClr val="dk1"/>
              </a:buClr>
              <a:buSzPts val="1400"/>
              <a:buNone/>
              <a:defRPr b="1" sz="1400">
                <a:solidFill>
                  <a:schemeClr val="dk1"/>
                </a:solidFill>
              </a:defRPr>
            </a:lvl9pPr>
          </a:lstStyle>
          <a:p/>
        </p:txBody>
      </p:sp>
      <p:sp>
        <p:nvSpPr>
          <p:cNvPr id="827" name="Google Shape;827;g2f29bda4b0b_0_3040"/>
          <p:cNvSpPr txBox="1"/>
          <p:nvPr>
            <p:ph idx="9" type="title"/>
          </p:nvPr>
        </p:nvSpPr>
        <p:spPr>
          <a:xfrm>
            <a:off x="3168363" y="1935663"/>
            <a:ext cx="592800" cy="39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Inter Black"/>
              <a:buNone/>
              <a:defRPr b="0" sz="1400">
                <a:latin typeface="Inter Black"/>
                <a:ea typeface="Inter Black"/>
                <a:cs typeface="Inter Black"/>
                <a:sym typeface="Inter Black"/>
              </a:defRPr>
            </a:lvl1pPr>
            <a:lvl2pPr lvl="1" algn="l">
              <a:lnSpc>
                <a:spcPct val="100000"/>
              </a:lnSpc>
              <a:spcBef>
                <a:spcPts val="0"/>
              </a:spcBef>
              <a:spcAft>
                <a:spcPts val="0"/>
              </a:spcAft>
              <a:buClr>
                <a:schemeClr val="dk1"/>
              </a:buClr>
              <a:buSzPts val="1400"/>
              <a:buNone/>
              <a:defRPr b="1" sz="1400">
                <a:solidFill>
                  <a:schemeClr val="dk1"/>
                </a:solidFill>
              </a:defRPr>
            </a:lvl2pPr>
            <a:lvl3pPr lvl="2" algn="l">
              <a:lnSpc>
                <a:spcPct val="100000"/>
              </a:lnSpc>
              <a:spcBef>
                <a:spcPts val="0"/>
              </a:spcBef>
              <a:spcAft>
                <a:spcPts val="0"/>
              </a:spcAft>
              <a:buClr>
                <a:schemeClr val="dk1"/>
              </a:buClr>
              <a:buSzPts val="1400"/>
              <a:buNone/>
              <a:defRPr b="1" sz="1400">
                <a:solidFill>
                  <a:schemeClr val="dk1"/>
                </a:solidFill>
              </a:defRPr>
            </a:lvl3pPr>
            <a:lvl4pPr lvl="3" algn="l">
              <a:lnSpc>
                <a:spcPct val="100000"/>
              </a:lnSpc>
              <a:spcBef>
                <a:spcPts val="0"/>
              </a:spcBef>
              <a:spcAft>
                <a:spcPts val="0"/>
              </a:spcAft>
              <a:buClr>
                <a:schemeClr val="dk1"/>
              </a:buClr>
              <a:buSzPts val="1400"/>
              <a:buNone/>
              <a:defRPr b="1" sz="1400">
                <a:solidFill>
                  <a:schemeClr val="dk1"/>
                </a:solidFill>
              </a:defRPr>
            </a:lvl4pPr>
            <a:lvl5pPr lvl="4" algn="l">
              <a:lnSpc>
                <a:spcPct val="100000"/>
              </a:lnSpc>
              <a:spcBef>
                <a:spcPts val="0"/>
              </a:spcBef>
              <a:spcAft>
                <a:spcPts val="0"/>
              </a:spcAft>
              <a:buClr>
                <a:schemeClr val="dk1"/>
              </a:buClr>
              <a:buSzPts val="1400"/>
              <a:buNone/>
              <a:defRPr b="1" sz="1400">
                <a:solidFill>
                  <a:schemeClr val="dk1"/>
                </a:solidFill>
              </a:defRPr>
            </a:lvl5pPr>
            <a:lvl6pPr lvl="5" algn="l">
              <a:lnSpc>
                <a:spcPct val="100000"/>
              </a:lnSpc>
              <a:spcBef>
                <a:spcPts val="0"/>
              </a:spcBef>
              <a:spcAft>
                <a:spcPts val="0"/>
              </a:spcAft>
              <a:buClr>
                <a:schemeClr val="dk1"/>
              </a:buClr>
              <a:buSzPts val="1400"/>
              <a:buNone/>
              <a:defRPr b="1" sz="1400">
                <a:solidFill>
                  <a:schemeClr val="dk1"/>
                </a:solidFill>
              </a:defRPr>
            </a:lvl6pPr>
            <a:lvl7pPr lvl="6" algn="l">
              <a:lnSpc>
                <a:spcPct val="100000"/>
              </a:lnSpc>
              <a:spcBef>
                <a:spcPts val="0"/>
              </a:spcBef>
              <a:spcAft>
                <a:spcPts val="0"/>
              </a:spcAft>
              <a:buClr>
                <a:schemeClr val="dk1"/>
              </a:buClr>
              <a:buSzPts val="1400"/>
              <a:buNone/>
              <a:defRPr b="1" sz="1400">
                <a:solidFill>
                  <a:schemeClr val="dk1"/>
                </a:solidFill>
              </a:defRPr>
            </a:lvl7pPr>
            <a:lvl8pPr lvl="7" algn="l">
              <a:lnSpc>
                <a:spcPct val="100000"/>
              </a:lnSpc>
              <a:spcBef>
                <a:spcPts val="0"/>
              </a:spcBef>
              <a:spcAft>
                <a:spcPts val="0"/>
              </a:spcAft>
              <a:buClr>
                <a:schemeClr val="dk1"/>
              </a:buClr>
              <a:buSzPts val="1400"/>
              <a:buNone/>
              <a:defRPr b="1" sz="1400">
                <a:solidFill>
                  <a:schemeClr val="dk1"/>
                </a:solidFill>
              </a:defRPr>
            </a:lvl8pPr>
            <a:lvl9pPr lvl="8" algn="l">
              <a:lnSpc>
                <a:spcPct val="100000"/>
              </a:lnSpc>
              <a:spcBef>
                <a:spcPts val="0"/>
              </a:spcBef>
              <a:spcAft>
                <a:spcPts val="0"/>
              </a:spcAft>
              <a:buClr>
                <a:schemeClr val="dk1"/>
              </a:buClr>
              <a:buSzPts val="1400"/>
              <a:buNone/>
              <a:defRPr b="1" sz="1400">
                <a:solidFill>
                  <a:schemeClr val="dk1"/>
                </a:solidFill>
              </a:defRPr>
            </a:lvl9pPr>
          </a:lstStyle>
          <a:p/>
        </p:txBody>
      </p:sp>
      <p:sp>
        <p:nvSpPr>
          <p:cNvPr id="828" name="Google Shape;828;g2f29bda4b0b_0_3040"/>
          <p:cNvSpPr txBox="1"/>
          <p:nvPr>
            <p:ph idx="13" type="title"/>
          </p:nvPr>
        </p:nvSpPr>
        <p:spPr>
          <a:xfrm>
            <a:off x="3168363" y="3394263"/>
            <a:ext cx="592800" cy="39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Inter Black"/>
              <a:buNone/>
              <a:defRPr b="0" sz="1400">
                <a:latin typeface="Inter Black"/>
                <a:ea typeface="Inter Black"/>
                <a:cs typeface="Inter Black"/>
                <a:sym typeface="Inter Black"/>
              </a:defRPr>
            </a:lvl1pPr>
            <a:lvl2pPr lvl="1" algn="l">
              <a:lnSpc>
                <a:spcPct val="100000"/>
              </a:lnSpc>
              <a:spcBef>
                <a:spcPts val="0"/>
              </a:spcBef>
              <a:spcAft>
                <a:spcPts val="0"/>
              </a:spcAft>
              <a:buClr>
                <a:schemeClr val="dk1"/>
              </a:buClr>
              <a:buSzPts val="1400"/>
              <a:buNone/>
              <a:defRPr b="1" sz="1400">
                <a:solidFill>
                  <a:schemeClr val="dk1"/>
                </a:solidFill>
              </a:defRPr>
            </a:lvl2pPr>
            <a:lvl3pPr lvl="2" algn="l">
              <a:lnSpc>
                <a:spcPct val="100000"/>
              </a:lnSpc>
              <a:spcBef>
                <a:spcPts val="0"/>
              </a:spcBef>
              <a:spcAft>
                <a:spcPts val="0"/>
              </a:spcAft>
              <a:buClr>
                <a:schemeClr val="dk1"/>
              </a:buClr>
              <a:buSzPts val="1400"/>
              <a:buNone/>
              <a:defRPr b="1" sz="1400">
                <a:solidFill>
                  <a:schemeClr val="dk1"/>
                </a:solidFill>
              </a:defRPr>
            </a:lvl3pPr>
            <a:lvl4pPr lvl="3" algn="l">
              <a:lnSpc>
                <a:spcPct val="100000"/>
              </a:lnSpc>
              <a:spcBef>
                <a:spcPts val="0"/>
              </a:spcBef>
              <a:spcAft>
                <a:spcPts val="0"/>
              </a:spcAft>
              <a:buClr>
                <a:schemeClr val="dk1"/>
              </a:buClr>
              <a:buSzPts val="1400"/>
              <a:buNone/>
              <a:defRPr b="1" sz="1400">
                <a:solidFill>
                  <a:schemeClr val="dk1"/>
                </a:solidFill>
              </a:defRPr>
            </a:lvl4pPr>
            <a:lvl5pPr lvl="4" algn="l">
              <a:lnSpc>
                <a:spcPct val="100000"/>
              </a:lnSpc>
              <a:spcBef>
                <a:spcPts val="0"/>
              </a:spcBef>
              <a:spcAft>
                <a:spcPts val="0"/>
              </a:spcAft>
              <a:buClr>
                <a:schemeClr val="dk1"/>
              </a:buClr>
              <a:buSzPts val="1400"/>
              <a:buNone/>
              <a:defRPr b="1" sz="1400">
                <a:solidFill>
                  <a:schemeClr val="dk1"/>
                </a:solidFill>
              </a:defRPr>
            </a:lvl5pPr>
            <a:lvl6pPr lvl="5" algn="l">
              <a:lnSpc>
                <a:spcPct val="100000"/>
              </a:lnSpc>
              <a:spcBef>
                <a:spcPts val="0"/>
              </a:spcBef>
              <a:spcAft>
                <a:spcPts val="0"/>
              </a:spcAft>
              <a:buClr>
                <a:schemeClr val="dk1"/>
              </a:buClr>
              <a:buSzPts val="1400"/>
              <a:buNone/>
              <a:defRPr b="1" sz="1400">
                <a:solidFill>
                  <a:schemeClr val="dk1"/>
                </a:solidFill>
              </a:defRPr>
            </a:lvl6pPr>
            <a:lvl7pPr lvl="6" algn="l">
              <a:lnSpc>
                <a:spcPct val="100000"/>
              </a:lnSpc>
              <a:spcBef>
                <a:spcPts val="0"/>
              </a:spcBef>
              <a:spcAft>
                <a:spcPts val="0"/>
              </a:spcAft>
              <a:buClr>
                <a:schemeClr val="dk1"/>
              </a:buClr>
              <a:buSzPts val="1400"/>
              <a:buNone/>
              <a:defRPr b="1" sz="1400">
                <a:solidFill>
                  <a:schemeClr val="dk1"/>
                </a:solidFill>
              </a:defRPr>
            </a:lvl7pPr>
            <a:lvl8pPr lvl="7" algn="l">
              <a:lnSpc>
                <a:spcPct val="100000"/>
              </a:lnSpc>
              <a:spcBef>
                <a:spcPts val="0"/>
              </a:spcBef>
              <a:spcAft>
                <a:spcPts val="0"/>
              </a:spcAft>
              <a:buClr>
                <a:schemeClr val="dk1"/>
              </a:buClr>
              <a:buSzPts val="1400"/>
              <a:buNone/>
              <a:defRPr b="1" sz="1400">
                <a:solidFill>
                  <a:schemeClr val="dk1"/>
                </a:solidFill>
              </a:defRPr>
            </a:lvl8pPr>
            <a:lvl9pPr lvl="8" algn="l">
              <a:lnSpc>
                <a:spcPct val="100000"/>
              </a:lnSpc>
              <a:spcBef>
                <a:spcPts val="0"/>
              </a:spcBef>
              <a:spcAft>
                <a:spcPts val="0"/>
              </a:spcAft>
              <a:buClr>
                <a:schemeClr val="dk1"/>
              </a:buClr>
              <a:buSzPts val="1400"/>
              <a:buNone/>
              <a:defRPr b="1" sz="1400">
                <a:solidFill>
                  <a:schemeClr val="dk1"/>
                </a:solidFill>
              </a:defRPr>
            </a:lvl9pPr>
          </a:lstStyle>
          <a:p/>
        </p:txBody>
      </p:sp>
      <p:sp>
        <p:nvSpPr>
          <p:cNvPr id="829" name="Google Shape;829;g2f29bda4b0b_0_3040"/>
          <p:cNvSpPr txBox="1"/>
          <p:nvPr>
            <p:ph idx="14" type="title"/>
          </p:nvPr>
        </p:nvSpPr>
        <p:spPr>
          <a:xfrm>
            <a:off x="6095131" y="477075"/>
            <a:ext cx="592800" cy="39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Inter Black"/>
              <a:buNone/>
              <a:defRPr b="0" sz="1400">
                <a:latin typeface="Inter Black"/>
                <a:ea typeface="Inter Black"/>
                <a:cs typeface="Inter Black"/>
                <a:sym typeface="Inter Black"/>
              </a:defRPr>
            </a:lvl1pPr>
            <a:lvl2pPr lvl="1" algn="l">
              <a:lnSpc>
                <a:spcPct val="100000"/>
              </a:lnSpc>
              <a:spcBef>
                <a:spcPts val="0"/>
              </a:spcBef>
              <a:spcAft>
                <a:spcPts val="0"/>
              </a:spcAft>
              <a:buClr>
                <a:schemeClr val="dk1"/>
              </a:buClr>
              <a:buSzPts val="1400"/>
              <a:buNone/>
              <a:defRPr b="1" sz="1400">
                <a:solidFill>
                  <a:schemeClr val="dk1"/>
                </a:solidFill>
              </a:defRPr>
            </a:lvl2pPr>
            <a:lvl3pPr lvl="2" algn="l">
              <a:lnSpc>
                <a:spcPct val="100000"/>
              </a:lnSpc>
              <a:spcBef>
                <a:spcPts val="0"/>
              </a:spcBef>
              <a:spcAft>
                <a:spcPts val="0"/>
              </a:spcAft>
              <a:buClr>
                <a:schemeClr val="dk1"/>
              </a:buClr>
              <a:buSzPts val="1400"/>
              <a:buNone/>
              <a:defRPr b="1" sz="1400">
                <a:solidFill>
                  <a:schemeClr val="dk1"/>
                </a:solidFill>
              </a:defRPr>
            </a:lvl3pPr>
            <a:lvl4pPr lvl="3" algn="l">
              <a:lnSpc>
                <a:spcPct val="100000"/>
              </a:lnSpc>
              <a:spcBef>
                <a:spcPts val="0"/>
              </a:spcBef>
              <a:spcAft>
                <a:spcPts val="0"/>
              </a:spcAft>
              <a:buClr>
                <a:schemeClr val="dk1"/>
              </a:buClr>
              <a:buSzPts val="1400"/>
              <a:buNone/>
              <a:defRPr b="1" sz="1400">
                <a:solidFill>
                  <a:schemeClr val="dk1"/>
                </a:solidFill>
              </a:defRPr>
            </a:lvl4pPr>
            <a:lvl5pPr lvl="4" algn="l">
              <a:lnSpc>
                <a:spcPct val="100000"/>
              </a:lnSpc>
              <a:spcBef>
                <a:spcPts val="0"/>
              </a:spcBef>
              <a:spcAft>
                <a:spcPts val="0"/>
              </a:spcAft>
              <a:buClr>
                <a:schemeClr val="dk1"/>
              </a:buClr>
              <a:buSzPts val="1400"/>
              <a:buNone/>
              <a:defRPr b="1" sz="1400">
                <a:solidFill>
                  <a:schemeClr val="dk1"/>
                </a:solidFill>
              </a:defRPr>
            </a:lvl5pPr>
            <a:lvl6pPr lvl="5" algn="l">
              <a:lnSpc>
                <a:spcPct val="100000"/>
              </a:lnSpc>
              <a:spcBef>
                <a:spcPts val="0"/>
              </a:spcBef>
              <a:spcAft>
                <a:spcPts val="0"/>
              </a:spcAft>
              <a:buClr>
                <a:schemeClr val="dk1"/>
              </a:buClr>
              <a:buSzPts val="1400"/>
              <a:buNone/>
              <a:defRPr b="1" sz="1400">
                <a:solidFill>
                  <a:schemeClr val="dk1"/>
                </a:solidFill>
              </a:defRPr>
            </a:lvl6pPr>
            <a:lvl7pPr lvl="6" algn="l">
              <a:lnSpc>
                <a:spcPct val="100000"/>
              </a:lnSpc>
              <a:spcBef>
                <a:spcPts val="0"/>
              </a:spcBef>
              <a:spcAft>
                <a:spcPts val="0"/>
              </a:spcAft>
              <a:buClr>
                <a:schemeClr val="dk1"/>
              </a:buClr>
              <a:buSzPts val="1400"/>
              <a:buNone/>
              <a:defRPr b="1" sz="1400">
                <a:solidFill>
                  <a:schemeClr val="dk1"/>
                </a:solidFill>
              </a:defRPr>
            </a:lvl7pPr>
            <a:lvl8pPr lvl="7" algn="l">
              <a:lnSpc>
                <a:spcPct val="100000"/>
              </a:lnSpc>
              <a:spcBef>
                <a:spcPts val="0"/>
              </a:spcBef>
              <a:spcAft>
                <a:spcPts val="0"/>
              </a:spcAft>
              <a:buClr>
                <a:schemeClr val="dk1"/>
              </a:buClr>
              <a:buSzPts val="1400"/>
              <a:buNone/>
              <a:defRPr b="1" sz="1400">
                <a:solidFill>
                  <a:schemeClr val="dk1"/>
                </a:solidFill>
              </a:defRPr>
            </a:lvl8pPr>
            <a:lvl9pPr lvl="8" algn="l">
              <a:lnSpc>
                <a:spcPct val="100000"/>
              </a:lnSpc>
              <a:spcBef>
                <a:spcPts val="0"/>
              </a:spcBef>
              <a:spcAft>
                <a:spcPts val="0"/>
              </a:spcAft>
              <a:buClr>
                <a:schemeClr val="dk1"/>
              </a:buClr>
              <a:buSzPts val="1400"/>
              <a:buNone/>
              <a:defRPr b="1" sz="1400">
                <a:solidFill>
                  <a:schemeClr val="dk1"/>
                </a:solidFill>
              </a:defRPr>
            </a:lvl9pPr>
          </a:lstStyle>
          <a:p/>
        </p:txBody>
      </p:sp>
      <p:sp>
        <p:nvSpPr>
          <p:cNvPr id="830" name="Google Shape;830;g2f29bda4b0b_0_3040"/>
          <p:cNvSpPr txBox="1"/>
          <p:nvPr>
            <p:ph idx="15" type="title"/>
          </p:nvPr>
        </p:nvSpPr>
        <p:spPr>
          <a:xfrm>
            <a:off x="6095131" y="1935663"/>
            <a:ext cx="592800" cy="39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Inter Black"/>
              <a:buNone/>
              <a:defRPr b="0" sz="1400">
                <a:latin typeface="Inter Black"/>
                <a:ea typeface="Inter Black"/>
                <a:cs typeface="Inter Black"/>
                <a:sym typeface="Inter Black"/>
              </a:defRPr>
            </a:lvl1pPr>
            <a:lvl2pPr lvl="1" algn="l">
              <a:lnSpc>
                <a:spcPct val="100000"/>
              </a:lnSpc>
              <a:spcBef>
                <a:spcPts val="0"/>
              </a:spcBef>
              <a:spcAft>
                <a:spcPts val="0"/>
              </a:spcAft>
              <a:buClr>
                <a:schemeClr val="dk1"/>
              </a:buClr>
              <a:buSzPts val="1400"/>
              <a:buNone/>
              <a:defRPr b="1" sz="1400">
                <a:solidFill>
                  <a:schemeClr val="dk1"/>
                </a:solidFill>
              </a:defRPr>
            </a:lvl2pPr>
            <a:lvl3pPr lvl="2" algn="l">
              <a:lnSpc>
                <a:spcPct val="100000"/>
              </a:lnSpc>
              <a:spcBef>
                <a:spcPts val="0"/>
              </a:spcBef>
              <a:spcAft>
                <a:spcPts val="0"/>
              </a:spcAft>
              <a:buClr>
                <a:schemeClr val="dk1"/>
              </a:buClr>
              <a:buSzPts val="1400"/>
              <a:buNone/>
              <a:defRPr b="1" sz="1400">
                <a:solidFill>
                  <a:schemeClr val="dk1"/>
                </a:solidFill>
              </a:defRPr>
            </a:lvl3pPr>
            <a:lvl4pPr lvl="3" algn="l">
              <a:lnSpc>
                <a:spcPct val="100000"/>
              </a:lnSpc>
              <a:spcBef>
                <a:spcPts val="0"/>
              </a:spcBef>
              <a:spcAft>
                <a:spcPts val="0"/>
              </a:spcAft>
              <a:buClr>
                <a:schemeClr val="dk1"/>
              </a:buClr>
              <a:buSzPts val="1400"/>
              <a:buNone/>
              <a:defRPr b="1" sz="1400">
                <a:solidFill>
                  <a:schemeClr val="dk1"/>
                </a:solidFill>
              </a:defRPr>
            </a:lvl4pPr>
            <a:lvl5pPr lvl="4" algn="l">
              <a:lnSpc>
                <a:spcPct val="100000"/>
              </a:lnSpc>
              <a:spcBef>
                <a:spcPts val="0"/>
              </a:spcBef>
              <a:spcAft>
                <a:spcPts val="0"/>
              </a:spcAft>
              <a:buClr>
                <a:schemeClr val="dk1"/>
              </a:buClr>
              <a:buSzPts val="1400"/>
              <a:buNone/>
              <a:defRPr b="1" sz="1400">
                <a:solidFill>
                  <a:schemeClr val="dk1"/>
                </a:solidFill>
              </a:defRPr>
            </a:lvl5pPr>
            <a:lvl6pPr lvl="5" algn="l">
              <a:lnSpc>
                <a:spcPct val="100000"/>
              </a:lnSpc>
              <a:spcBef>
                <a:spcPts val="0"/>
              </a:spcBef>
              <a:spcAft>
                <a:spcPts val="0"/>
              </a:spcAft>
              <a:buClr>
                <a:schemeClr val="dk1"/>
              </a:buClr>
              <a:buSzPts val="1400"/>
              <a:buNone/>
              <a:defRPr b="1" sz="1400">
                <a:solidFill>
                  <a:schemeClr val="dk1"/>
                </a:solidFill>
              </a:defRPr>
            </a:lvl6pPr>
            <a:lvl7pPr lvl="6" algn="l">
              <a:lnSpc>
                <a:spcPct val="100000"/>
              </a:lnSpc>
              <a:spcBef>
                <a:spcPts val="0"/>
              </a:spcBef>
              <a:spcAft>
                <a:spcPts val="0"/>
              </a:spcAft>
              <a:buClr>
                <a:schemeClr val="dk1"/>
              </a:buClr>
              <a:buSzPts val="1400"/>
              <a:buNone/>
              <a:defRPr b="1" sz="1400">
                <a:solidFill>
                  <a:schemeClr val="dk1"/>
                </a:solidFill>
              </a:defRPr>
            </a:lvl7pPr>
            <a:lvl8pPr lvl="7" algn="l">
              <a:lnSpc>
                <a:spcPct val="100000"/>
              </a:lnSpc>
              <a:spcBef>
                <a:spcPts val="0"/>
              </a:spcBef>
              <a:spcAft>
                <a:spcPts val="0"/>
              </a:spcAft>
              <a:buClr>
                <a:schemeClr val="dk1"/>
              </a:buClr>
              <a:buSzPts val="1400"/>
              <a:buNone/>
              <a:defRPr b="1" sz="1400">
                <a:solidFill>
                  <a:schemeClr val="dk1"/>
                </a:solidFill>
              </a:defRPr>
            </a:lvl8pPr>
            <a:lvl9pPr lvl="8" algn="l">
              <a:lnSpc>
                <a:spcPct val="100000"/>
              </a:lnSpc>
              <a:spcBef>
                <a:spcPts val="0"/>
              </a:spcBef>
              <a:spcAft>
                <a:spcPts val="0"/>
              </a:spcAft>
              <a:buClr>
                <a:schemeClr val="dk1"/>
              </a:buClr>
              <a:buSzPts val="1400"/>
              <a:buNone/>
              <a:defRPr b="1" sz="1400">
                <a:solidFill>
                  <a:schemeClr val="dk1"/>
                </a:solidFill>
              </a:defRPr>
            </a:lvl9pPr>
          </a:lstStyle>
          <a:p/>
        </p:txBody>
      </p:sp>
      <p:sp>
        <p:nvSpPr>
          <p:cNvPr id="831" name="Google Shape;831;g2f29bda4b0b_0_3040"/>
          <p:cNvSpPr txBox="1"/>
          <p:nvPr>
            <p:ph idx="16" type="title"/>
          </p:nvPr>
        </p:nvSpPr>
        <p:spPr>
          <a:xfrm>
            <a:off x="6095131" y="3394263"/>
            <a:ext cx="592800" cy="39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Inter Black"/>
              <a:buNone/>
              <a:defRPr b="0" sz="1400">
                <a:latin typeface="Inter Black"/>
                <a:ea typeface="Inter Black"/>
                <a:cs typeface="Inter Black"/>
                <a:sym typeface="Inter Black"/>
              </a:defRPr>
            </a:lvl1pPr>
            <a:lvl2pPr lvl="1" algn="l">
              <a:lnSpc>
                <a:spcPct val="100000"/>
              </a:lnSpc>
              <a:spcBef>
                <a:spcPts val="0"/>
              </a:spcBef>
              <a:spcAft>
                <a:spcPts val="0"/>
              </a:spcAft>
              <a:buClr>
                <a:schemeClr val="dk1"/>
              </a:buClr>
              <a:buSzPts val="1400"/>
              <a:buNone/>
              <a:defRPr b="1" sz="1400">
                <a:solidFill>
                  <a:schemeClr val="dk1"/>
                </a:solidFill>
              </a:defRPr>
            </a:lvl2pPr>
            <a:lvl3pPr lvl="2" algn="l">
              <a:lnSpc>
                <a:spcPct val="100000"/>
              </a:lnSpc>
              <a:spcBef>
                <a:spcPts val="0"/>
              </a:spcBef>
              <a:spcAft>
                <a:spcPts val="0"/>
              </a:spcAft>
              <a:buClr>
                <a:schemeClr val="dk1"/>
              </a:buClr>
              <a:buSzPts val="1400"/>
              <a:buNone/>
              <a:defRPr b="1" sz="1400">
                <a:solidFill>
                  <a:schemeClr val="dk1"/>
                </a:solidFill>
              </a:defRPr>
            </a:lvl3pPr>
            <a:lvl4pPr lvl="3" algn="l">
              <a:lnSpc>
                <a:spcPct val="100000"/>
              </a:lnSpc>
              <a:spcBef>
                <a:spcPts val="0"/>
              </a:spcBef>
              <a:spcAft>
                <a:spcPts val="0"/>
              </a:spcAft>
              <a:buClr>
                <a:schemeClr val="dk1"/>
              </a:buClr>
              <a:buSzPts val="1400"/>
              <a:buNone/>
              <a:defRPr b="1" sz="1400">
                <a:solidFill>
                  <a:schemeClr val="dk1"/>
                </a:solidFill>
              </a:defRPr>
            </a:lvl4pPr>
            <a:lvl5pPr lvl="4" algn="l">
              <a:lnSpc>
                <a:spcPct val="100000"/>
              </a:lnSpc>
              <a:spcBef>
                <a:spcPts val="0"/>
              </a:spcBef>
              <a:spcAft>
                <a:spcPts val="0"/>
              </a:spcAft>
              <a:buClr>
                <a:schemeClr val="dk1"/>
              </a:buClr>
              <a:buSzPts val="1400"/>
              <a:buNone/>
              <a:defRPr b="1" sz="1400">
                <a:solidFill>
                  <a:schemeClr val="dk1"/>
                </a:solidFill>
              </a:defRPr>
            </a:lvl5pPr>
            <a:lvl6pPr lvl="5" algn="l">
              <a:lnSpc>
                <a:spcPct val="100000"/>
              </a:lnSpc>
              <a:spcBef>
                <a:spcPts val="0"/>
              </a:spcBef>
              <a:spcAft>
                <a:spcPts val="0"/>
              </a:spcAft>
              <a:buClr>
                <a:schemeClr val="dk1"/>
              </a:buClr>
              <a:buSzPts val="1400"/>
              <a:buNone/>
              <a:defRPr b="1" sz="1400">
                <a:solidFill>
                  <a:schemeClr val="dk1"/>
                </a:solidFill>
              </a:defRPr>
            </a:lvl6pPr>
            <a:lvl7pPr lvl="6" algn="l">
              <a:lnSpc>
                <a:spcPct val="100000"/>
              </a:lnSpc>
              <a:spcBef>
                <a:spcPts val="0"/>
              </a:spcBef>
              <a:spcAft>
                <a:spcPts val="0"/>
              </a:spcAft>
              <a:buClr>
                <a:schemeClr val="dk1"/>
              </a:buClr>
              <a:buSzPts val="1400"/>
              <a:buNone/>
              <a:defRPr b="1" sz="1400">
                <a:solidFill>
                  <a:schemeClr val="dk1"/>
                </a:solidFill>
              </a:defRPr>
            </a:lvl7pPr>
            <a:lvl8pPr lvl="7" algn="l">
              <a:lnSpc>
                <a:spcPct val="100000"/>
              </a:lnSpc>
              <a:spcBef>
                <a:spcPts val="0"/>
              </a:spcBef>
              <a:spcAft>
                <a:spcPts val="0"/>
              </a:spcAft>
              <a:buClr>
                <a:schemeClr val="dk1"/>
              </a:buClr>
              <a:buSzPts val="1400"/>
              <a:buNone/>
              <a:defRPr b="1" sz="1400">
                <a:solidFill>
                  <a:schemeClr val="dk1"/>
                </a:solidFill>
              </a:defRPr>
            </a:lvl8pPr>
            <a:lvl9pPr lvl="8" algn="l">
              <a:lnSpc>
                <a:spcPct val="100000"/>
              </a:lnSpc>
              <a:spcBef>
                <a:spcPts val="0"/>
              </a:spcBef>
              <a:spcAft>
                <a:spcPts val="0"/>
              </a:spcAft>
              <a:buClr>
                <a:schemeClr val="dk1"/>
              </a:buClr>
              <a:buSzPts val="1400"/>
              <a:buNone/>
              <a:defRPr b="1" sz="1400">
                <a:solidFill>
                  <a:schemeClr val="dk1"/>
                </a:solidFill>
              </a:defRPr>
            </a:lvl9pPr>
          </a:lstStyle>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0 Pro &amp; Con List">
  <p:cSld name="CUSTOM_2_2_2_1_1">
    <p:spTree>
      <p:nvGrpSpPr>
        <p:cNvPr id="832" name="Shape 832"/>
        <p:cNvGrpSpPr/>
        <p:nvPr/>
      </p:nvGrpSpPr>
      <p:grpSpPr>
        <a:xfrm>
          <a:off x="0" y="0"/>
          <a:ext cx="0" cy="0"/>
          <a:chOff x="0" y="0"/>
          <a:chExt cx="0" cy="0"/>
        </a:xfrm>
      </p:grpSpPr>
      <p:sp>
        <p:nvSpPr>
          <p:cNvPr id="833" name="Google Shape;833;g2f29bda4b0b_0_3055"/>
          <p:cNvSpPr txBox="1"/>
          <p:nvPr>
            <p:ph type="title"/>
          </p:nvPr>
        </p:nvSpPr>
        <p:spPr>
          <a:xfrm>
            <a:off x="274325" y="276225"/>
            <a:ext cx="2602500" cy="874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834" name="Google Shape;834;g2f29bda4b0b_0_3055"/>
          <p:cNvSpPr txBox="1"/>
          <p:nvPr>
            <p:ph idx="1" type="subTitle"/>
          </p:nvPr>
        </p:nvSpPr>
        <p:spPr>
          <a:xfrm>
            <a:off x="274325" y="1111375"/>
            <a:ext cx="2602500" cy="57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Clr>
                <a:schemeClr val="dk2"/>
              </a:buClr>
              <a:buSzPts val="1200"/>
              <a:buNone/>
              <a:defRPr>
                <a:solidFill>
                  <a:schemeClr val="dk2"/>
                </a:solidFill>
              </a:defRPr>
            </a:lvl2pPr>
            <a:lvl3pPr lvl="2" algn="l">
              <a:lnSpc>
                <a:spcPct val="115000"/>
              </a:lnSpc>
              <a:spcBef>
                <a:spcPts val="0"/>
              </a:spcBef>
              <a:spcAft>
                <a:spcPts val="0"/>
              </a:spcAft>
              <a:buClr>
                <a:schemeClr val="dk2"/>
              </a:buClr>
              <a:buSzPts val="1200"/>
              <a:buNone/>
              <a:defRPr>
                <a:solidFill>
                  <a:schemeClr val="dk2"/>
                </a:solidFill>
              </a:defRPr>
            </a:lvl3pPr>
            <a:lvl4pPr lvl="3" algn="l">
              <a:lnSpc>
                <a:spcPct val="115000"/>
              </a:lnSpc>
              <a:spcBef>
                <a:spcPts val="0"/>
              </a:spcBef>
              <a:spcAft>
                <a:spcPts val="0"/>
              </a:spcAft>
              <a:buClr>
                <a:schemeClr val="dk2"/>
              </a:buClr>
              <a:buSzPts val="1200"/>
              <a:buNone/>
              <a:defRPr>
                <a:solidFill>
                  <a:schemeClr val="dk2"/>
                </a:solidFill>
              </a:defRPr>
            </a:lvl4pPr>
            <a:lvl5pPr lvl="4" algn="l">
              <a:lnSpc>
                <a:spcPct val="115000"/>
              </a:lnSpc>
              <a:spcBef>
                <a:spcPts val="0"/>
              </a:spcBef>
              <a:spcAft>
                <a:spcPts val="0"/>
              </a:spcAft>
              <a:buClr>
                <a:schemeClr val="dk2"/>
              </a:buClr>
              <a:buSzPts val="1200"/>
              <a:buNone/>
              <a:defRPr>
                <a:solidFill>
                  <a:schemeClr val="dk2"/>
                </a:solidFill>
              </a:defRPr>
            </a:lvl5pPr>
            <a:lvl6pPr lvl="5" algn="l">
              <a:lnSpc>
                <a:spcPct val="115000"/>
              </a:lnSpc>
              <a:spcBef>
                <a:spcPts val="0"/>
              </a:spcBef>
              <a:spcAft>
                <a:spcPts val="0"/>
              </a:spcAft>
              <a:buClr>
                <a:schemeClr val="dk2"/>
              </a:buClr>
              <a:buSzPts val="1200"/>
              <a:buNone/>
              <a:defRPr>
                <a:solidFill>
                  <a:schemeClr val="dk2"/>
                </a:solidFill>
              </a:defRPr>
            </a:lvl6pPr>
            <a:lvl7pPr lvl="6" algn="l">
              <a:lnSpc>
                <a:spcPct val="115000"/>
              </a:lnSpc>
              <a:spcBef>
                <a:spcPts val="0"/>
              </a:spcBef>
              <a:spcAft>
                <a:spcPts val="0"/>
              </a:spcAft>
              <a:buClr>
                <a:schemeClr val="dk2"/>
              </a:buClr>
              <a:buSzPts val="1200"/>
              <a:buNone/>
              <a:defRPr>
                <a:solidFill>
                  <a:schemeClr val="dk2"/>
                </a:solidFill>
              </a:defRPr>
            </a:lvl7pPr>
            <a:lvl8pPr lvl="7" algn="l">
              <a:lnSpc>
                <a:spcPct val="115000"/>
              </a:lnSpc>
              <a:spcBef>
                <a:spcPts val="0"/>
              </a:spcBef>
              <a:spcAft>
                <a:spcPts val="0"/>
              </a:spcAft>
              <a:buClr>
                <a:schemeClr val="dk2"/>
              </a:buClr>
              <a:buSzPts val="1200"/>
              <a:buNone/>
              <a:defRPr>
                <a:solidFill>
                  <a:schemeClr val="dk2"/>
                </a:solidFill>
              </a:defRPr>
            </a:lvl8pPr>
            <a:lvl9pPr lvl="8" algn="l">
              <a:lnSpc>
                <a:spcPct val="115000"/>
              </a:lnSpc>
              <a:spcBef>
                <a:spcPts val="0"/>
              </a:spcBef>
              <a:spcAft>
                <a:spcPts val="0"/>
              </a:spcAft>
              <a:buClr>
                <a:schemeClr val="dk2"/>
              </a:buClr>
              <a:buSzPts val="1200"/>
              <a:buNone/>
              <a:defRPr>
                <a:solidFill>
                  <a:schemeClr val="dk2"/>
                </a:solidFill>
              </a:defRPr>
            </a:lvl9pPr>
          </a:lstStyle>
          <a:p/>
        </p:txBody>
      </p:sp>
      <p:sp>
        <p:nvSpPr>
          <p:cNvPr id="835" name="Google Shape;835;g2f29bda4b0b_0_3055"/>
          <p:cNvSpPr/>
          <p:nvPr/>
        </p:nvSpPr>
        <p:spPr>
          <a:xfrm>
            <a:off x="3402875" y="441200"/>
            <a:ext cx="5333100" cy="2044800"/>
          </a:xfrm>
          <a:prstGeom prst="roundRect">
            <a:avLst>
              <a:gd fmla="val 9532" name="adj"/>
            </a:avLst>
          </a:prstGeom>
          <a:noFill/>
          <a:ln cap="flat" cmpd="sng" w="9525">
            <a:solidFill>
              <a:srgbClr val="B7B7B7"/>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g2f29bda4b0b_0_3055"/>
          <p:cNvSpPr/>
          <p:nvPr/>
        </p:nvSpPr>
        <p:spPr>
          <a:xfrm>
            <a:off x="3402875" y="2638341"/>
            <a:ext cx="5333100" cy="2044800"/>
          </a:xfrm>
          <a:prstGeom prst="roundRect">
            <a:avLst>
              <a:gd fmla="val 9532" name="adj"/>
            </a:avLst>
          </a:prstGeom>
          <a:noFill/>
          <a:ln cap="flat" cmpd="sng" w="9525">
            <a:solidFill>
              <a:srgbClr val="B7B7B7"/>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g2f29bda4b0b_0_3055"/>
          <p:cNvSpPr/>
          <p:nvPr/>
        </p:nvSpPr>
        <p:spPr>
          <a:xfrm>
            <a:off x="3080210" y="1135100"/>
            <a:ext cx="657000" cy="657000"/>
          </a:xfrm>
          <a:prstGeom prst="ellipse">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g2f29bda4b0b_0_3055"/>
          <p:cNvSpPr/>
          <p:nvPr/>
        </p:nvSpPr>
        <p:spPr>
          <a:xfrm>
            <a:off x="3080210" y="3332241"/>
            <a:ext cx="657000" cy="657000"/>
          </a:xfrm>
          <a:prstGeom prst="ellipse">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g2f29bda4b0b_0_3055"/>
          <p:cNvSpPr txBox="1"/>
          <p:nvPr/>
        </p:nvSpPr>
        <p:spPr>
          <a:xfrm>
            <a:off x="3881525" y="522850"/>
            <a:ext cx="4756800" cy="18471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1600"/>
              </a:spcAft>
              <a:buClr>
                <a:srgbClr val="000000"/>
              </a:buClr>
              <a:buSzPts val="1200"/>
              <a:buFont typeface="Arial"/>
              <a:buNone/>
            </a:pPr>
            <a:r>
              <a:t/>
            </a:r>
            <a:endParaRPr b="0" i="0" sz="1200" u="none" cap="none" strike="noStrike">
              <a:solidFill>
                <a:srgbClr val="202124"/>
              </a:solidFill>
              <a:latin typeface="Inter"/>
              <a:ea typeface="Inter"/>
              <a:cs typeface="Inter"/>
              <a:sym typeface="Inter"/>
            </a:endParaRPr>
          </a:p>
        </p:txBody>
      </p:sp>
      <p:sp>
        <p:nvSpPr>
          <p:cNvPr id="840" name="Google Shape;840;g2f29bda4b0b_0_3055"/>
          <p:cNvSpPr txBox="1"/>
          <p:nvPr/>
        </p:nvSpPr>
        <p:spPr>
          <a:xfrm>
            <a:off x="3881525" y="2737200"/>
            <a:ext cx="4756800" cy="18471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1600"/>
              </a:spcAft>
              <a:buClr>
                <a:srgbClr val="000000"/>
              </a:buClr>
              <a:buSzPts val="1200"/>
              <a:buFont typeface="Arial"/>
              <a:buNone/>
            </a:pPr>
            <a:r>
              <a:t/>
            </a:r>
            <a:endParaRPr b="0" i="0" sz="1200" u="none" cap="none" strike="noStrike">
              <a:solidFill>
                <a:srgbClr val="202124"/>
              </a:solidFill>
              <a:latin typeface="Inter"/>
              <a:ea typeface="Inter"/>
              <a:cs typeface="Inter"/>
              <a:sym typeface="Inter"/>
            </a:endParaRPr>
          </a:p>
        </p:txBody>
      </p:sp>
      <p:sp>
        <p:nvSpPr>
          <p:cNvPr id="841" name="Google Shape;841;g2f29bda4b0b_0_3055"/>
          <p:cNvSpPr txBox="1"/>
          <p:nvPr>
            <p:ph idx="2" type="subTitle"/>
          </p:nvPr>
        </p:nvSpPr>
        <p:spPr>
          <a:xfrm>
            <a:off x="3881525" y="568900"/>
            <a:ext cx="4756800" cy="1801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1000"/>
              <a:buNone/>
              <a:defRPr sz="1000">
                <a:solidFill>
                  <a:schemeClr val="dk2"/>
                </a:solidFill>
              </a:defRPr>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842" name="Google Shape;842;g2f29bda4b0b_0_3055"/>
          <p:cNvSpPr txBox="1"/>
          <p:nvPr>
            <p:ph idx="3" type="subTitle"/>
          </p:nvPr>
        </p:nvSpPr>
        <p:spPr>
          <a:xfrm>
            <a:off x="3881525" y="2760150"/>
            <a:ext cx="4756800" cy="1801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1000"/>
              <a:buNone/>
              <a:defRPr sz="1000">
                <a:solidFill>
                  <a:schemeClr val="dk2"/>
                </a:solidFill>
              </a:defRPr>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1 Text Left - Image Right">
  <p:cSld name="CUSTOM_2_2_2_1_1_1">
    <p:spTree>
      <p:nvGrpSpPr>
        <p:cNvPr id="843" name="Shape 843"/>
        <p:cNvGrpSpPr/>
        <p:nvPr/>
      </p:nvGrpSpPr>
      <p:grpSpPr>
        <a:xfrm>
          <a:off x="0" y="0"/>
          <a:ext cx="0" cy="0"/>
          <a:chOff x="0" y="0"/>
          <a:chExt cx="0" cy="0"/>
        </a:xfrm>
      </p:grpSpPr>
      <p:sp>
        <p:nvSpPr>
          <p:cNvPr id="844" name="Google Shape;844;g2f29bda4b0b_0_3066"/>
          <p:cNvSpPr txBox="1"/>
          <p:nvPr>
            <p:ph idx="1" type="subTitle"/>
          </p:nvPr>
        </p:nvSpPr>
        <p:spPr>
          <a:xfrm>
            <a:off x="274325" y="1656100"/>
            <a:ext cx="4023600" cy="370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2"/>
              </a:buClr>
              <a:buSzPts val="1200"/>
              <a:buNone/>
              <a:defRPr>
                <a:solidFill>
                  <a:schemeClr val="dk2"/>
                </a:solidFill>
              </a:defRPr>
            </a:lvl1pPr>
            <a:lvl2pPr lvl="1" algn="ctr">
              <a:lnSpc>
                <a:spcPct val="115000"/>
              </a:lnSpc>
              <a:spcBef>
                <a:spcPts val="0"/>
              </a:spcBef>
              <a:spcAft>
                <a:spcPts val="0"/>
              </a:spcAft>
              <a:buClr>
                <a:schemeClr val="dk2"/>
              </a:buClr>
              <a:buSzPts val="1200"/>
              <a:buNone/>
              <a:defRPr>
                <a:solidFill>
                  <a:schemeClr val="dk2"/>
                </a:solidFill>
              </a:defRPr>
            </a:lvl2pPr>
            <a:lvl3pPr lvl="2" algn="ctr">
              <a:lnSpc>
                <a:spcPct val="115000"/>
              </a:lnSpc>
              <a:spcBef>
                <a:spcPts val="0"/>
              </a:spcBef>
              <a:spcAft>
                <a:spcPts val="0"/>
              </a:spcAft>
              <a:buClr>
                <a:schemeClr val="dk2"/>
              </a:buClr>
              <a:buSzPts val="1200"/>
              <a:buNone/>
              <a:defRPr>
                <a:solidFill>
                  <a:schemeClr val="dk2"/>
                </a:solidFill>
              </a:defRPr>
            </a:lvl3pPr>
            <a:lvl4pPr lvl="3" algn="ctr">
              <a:lnSpc>
                <a:spcPct val="115000"/>
              </a:lnSpc>
              <a:spcBef>
                <a:spcPts val="0"/>
              </a:spcBef>
              <a:spcAft>
                <a:spcPts val="0"/>
              </a:spcAft>
              <a:buClr>
                <a:schemeClr val="dk2"/>
              </a:buClr>
              <a:buSzPts val="1200"/>
              <a:buNone/>
              <a:defRPr>
                <a:solidFill>
                  <a:schemeClr val="dk2"/>
                </a:solidFill>
              </a:defRPr>
            </a:lvl4pPr>
            <a:lvl5pPr lvl="4" algn="ctr">
              <a:lnSpc>
                <a:spcPct val="115000"/>
              </a:lnSpc>
              <a:spcBef>
                <a:spcPts val="0"/>
              </a:spcBef>
              <a:spcAft>
                <a:spcPts val="0"/>
              </a:spcAft>
              <a:buClr>
                <a:schemeClr val="dk2"/>
              </a:buClr>
              <a:buSzPts val="1200"/>
              <a:buNone/>
              <a:defRPr>
                <a:solidFill>
                  <a:schemeClr val="dk2"/>
                </a:solidFill>
              </a:defRPr>
            </a:lvl5pPr>
            <a:lvl6pPr lvl="5" algn="ctr">
              <a:lnSpc>
                <a:spcPct val="115000"/>
              </a:lnSpc>
              <a:spcBef>
                <a:spcPts val="0"/>
              </a:spcBef>
              <a:spcAft>
                <a:spcPts val="0"/>
              </a:spcAft>
              <a:buClr>
                <a:schemeClr val="dk2"/>
              </a:buClr>
              <a:buSzPts val="1200"/>
              <a:buNone/>
              <a:defRPr>
                <a:solidFill>
                  <a:schemeClr val="dk2"/>
                </a:solidFill>
              </a:defRPr>
            </a:lvl6pPr>
            <a:lvl7pPr lvl="6" algn="ctr">
              <a:lnSpc>
                <a:spcPct val="115000"/>
              </a:lnSpc>
              <a:spcBef>
                <a:spcPts val="0"/>
              </a:spcBef>
              <a:spcAft>
                <a:spcPts val="0"/>
              </a:spcAft>
              <a:buClr>
                <a:schemeClr val="dk2"/>
              </a:buClr>
              <a:buSzPts val="1200"/>
              <a:buNone/>
              <a:defRPr>
                <a:solidFill>
                  <a:schemeClr val="dk2"/>
                </a:solidFill>
              </a:defRPr>
            </a:lvl7pPr>
            <a:lvl8pPr lvl="7" algn="ctr">
              <a:lnSpc>
                <a:spcPct val="115000"/>
              </a:lnSpc>
              <a:spcBef>
                <a:spcPts val="0"/>
              </a:spcBef>
              <a:spcAft>
                <a:spcPts val="0"/>
              </a:spcAft>
              <a:buClr>
                <a:schemeClr val="dk2"/>
              </a:buClr>
              <a:buSzPts val="1200"/>
              <a:buNone/>
              <a:defRPr>
                <a:solidFill>
                  <a:schemeClr val="dk2"/>
                </a:solidFill>
              </a:defRPr>
            </a:lvl8pPr>
            <a:lvl9pPr lvl="8" algn="ctr">
              <a:lnSpc>
                <a:spcPct val="115000"/>
              </a:lnSpc>
              <a:spcBef>
                <a:spcPts val="0"/>
              </a:spcBef>
              <a:spcAft>
                <a:spcPts val="0"/>
              </a:spcAft>
              <a:buClr>
                <a:schemeClr val="dk2"/>
              </a:buClr>
              <a:buSzPts val="1200"/>
              <a:buNone/>
              <a:defRPr>
                <a:solidFill>
                  <a:schemeClr val="dk2"/>
                </a:solidFill>
              </a:defRPr>
            </a:lvl9pPr>
          </a:lstStyle>
          <a:p/>
        </p:txBody>
      </p:sp>
      <p:sp>
        <p:nvSpPr>
          <p:cNvPr id="845" name="Google Shape;845;g2f29bda4b0b_0_3066"/>
          <p:cNvSpPr txBox="1"/>
          <p:nvPr>
            <p:ph type="title"/>
          </p:nvPr>
        </p:nvSpPr>
        <p:spPr>
          <a:xfrm>
            <a:off x="274325" y="2076400"/>
            <a:ext cx="3985500" cy="47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846" name="Google Shape;846;g2f29bda4b0b_0_3066"/>
          <p:cNvSpPr/>
          <p:nvPr>
            <p:ph idx="2" type="pic"/>
          </p:nvPr>
        </p:nvSpPr>
        <p:spPr>
          <a:xfrm>
            <a:off x="4576125" y="8450"/>
            <a:ext cx="4559700" cy="5143500"/>
          </a:xfrm>
          <a:prstGeom prst="rect">
            <a:avLst/>
          </a:prstGeom>
          <a:noFill/>
          <a:ln>
            <a:noFill/>
          </a:ln>
        </p:spPr>
      </p:sp>
    </p:spTree>
  </p:cSld>
  <p:clrMapOvr>
    <a:masterClrMapping/>
  </p:clrMapOvr>
</p:sldLayout>
</file>

<file path=ppt/slideLayouts/slideLayout1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0 Image w/ black side notes">
  <p:cSld name="CUSTOM_7">
    <p:bg>
      <p:bgPr>
        <a:solidFill>
          <a:schemeClr val="dk1"/>
        </a:solidFill>
      </p:bgPr>
    </p:bg>
    <p:spTree>
      <p:nvGrpSpPr>
        <p:cNvPr id="847" name="Shape 847"/>
        <p:cNvGrpSpPr/>
        <p:nvPr/>
      </p:nvGrpSpPr>
      <p:grpSpPr>
        <a:xfrm>
          <a:off x="0" y="0"/>
          <a:ext cx="0" cy="0"/>
          <a:chOff x="0" y="0"/>
          <a:chExt cx="0" cy="0"/>
        </a:xfrm>
      </p:grpSpPr>
      <p:sp>
        <p:nvSpPr>
          <p:cNvPr id="848" name="Google Shape;848;g2f29bda4b0b_0_3073"/>
          <p:cNvSpPr txBox="1"/>
          <p:nvPr>
            <p:ph type="title"/>
          </p:nvPr>
        </p:nvSpPr>
        <p:spPr>
          <a:xfrm>
            <a:off x="274321" y="274325"/>
            <a:ext cx="218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None/>
              <a:defRPr sz="1400">
                <a:solidFill>
                  <a:schemeClr val="lt1"/>
                </a:solidFill>
              </a:defRPr>
            </a:lvl1pPr>
            <a:lvl2pPr lvl="1" algn="l">
              <a:lnSpc>
                <a:spcPct val="100000"/>
              </a:lnSpc>
              <a:spcBef>
                <a:spcPts val="0"/>
              </a:spcBef>
              <a:spcAft>
                <a:spcPts val="0"/>
              </a:spcAft>
              <a:buClr>
                <a:schemeClr val="lt1"/>
              </a:buClr>
              <a:buSzPts val="1400"/>
              <a:buNone/>
              <a:defRPr sz="1400">
                <a:solidFill>
                  <a:schemeClr val="lt1"/>
                </a:solidFill>
              </a:defRPr>
            </a:lvl2pPr>
            <a:lvl3pPr lvl="2" algn="l">
              <a:lnSpc>
                <a:spcPct val="100000"/>
              </a:lnSpc>
              <a:spcBef>
                <a:spcPts val="0"/>
              </a:spcBef>
              <a:spcAft>
                <a:spcPts val="0"/>
              </a:spcAft>
              <a:buClr>
                <a:schemeClr val="lt1"/>
              </a:buClr>
              <a:buSzPts val="1400"/>
              <a:buNone/>
              <a:defRPr sz="1400">
                <a:solidFill>
                  <a:schemeClr val="lt1"/>
                </a:solidFill>
              </a:defRPr>
            </a:lvl3pPr>
            <a:lvl4pPr lvl="3" algn="l">
              <a:lnSpc>
                <a:spcPct val="100000"/>
              </a:lnSpc>
              <a:spcBef>
                <a:spcPts val="0"/>
              </a:spcBef>
              <a:spcAft>
                <a:spcPts val="0"/>
              </a:spcAft>
              <a:buClr>
                <a:schemeClr val="lt1"/>
              </a:buClr>
              <a:buSzPts val="1400"/>
              <a:buNone/>
              <a:defRPr sz="1400">
                <a:solidFill>
                  <a:schemeClr val="lt1"/>
                </a:solidFill>
              </a:defRPr>
            </a:lvl4pPr>
            <a:lvl5pPr lvl="4" algn="l">
              <a:lnSpc>
                <a:spcPct val="100000"/>
              </a:lnSpc>
              <a:spcBef>
                <a:spcPts val="0"/>
              </a:spcBef>
              <a:spcAft>
                <a:spcPts val="0"/>
              </a:spcAft>
              <a:buClr>
                <a:schemeClr val="lt1"/>
              </a:buClr>
              <a:buSzPts val="1400"/>
              <a:buNone/>
              <a:defRPr sz="1400">
                <a:solidFill>
                  <a:schemeClr val="lt1"/>
                </a:solidFill>
              </a:defRPr>
            </a:lvl5pPr>
            <a:lvl6pPr lvl="5" algn="l">
              <a:lnSpc>
                <a:spcPct val="100000"/>
              </a:lnSpc>
              <a:spcBef>
                <a:spcPts val="0"/>
              </a:spcBef>
              <a:spcAft>
                <a:spcPts val="0"/>
              </a:spcAft>
              <a:buClr>
                <a:schemeClr val="lt1"/>
              </a:buClr>
              <a:buSzPts val="1400"/>
              <a:buNone/>
              <a:defRPr sz="1400">
                <a:solidFill>
                  <a:schemeClr val="lt1"/>
                </a:solidFill>
              </a:defRPr>
            </a:lvl6pPr>
            <a:lvl7pPr lvl="6" algn="l">
              <a:lnSpc>
                <a:spcPct val="100000"/>
              </a:lnSpc>
              <a:spcBef>
                <a:spcPts val="0"/>
              </a:spcBef>
              <a:spcAft>
                <a:spcPts val="0"/>
              </a:spcAft>
              <a:buClr>
                <a:schemeClr val="lt1"/>
              </a:buClr>
              <a:buSzPts val="1400"/>
              <a:buNone/>
              <a:defRPr sz="1400">
                <a:solidFill>
                  <a:schemeClr val="lt1"/>
                </a:solidFill>
              </a:defRPr>
            </a:lvl7pPr>
            <a:lvl8pPr lvl="7" algn="l">
              <a:lnSpc>
                <a:spcPct val="100000"/>
              </a:lnSpc>
              <a:spcBef>
                <a:spcPts val="0"/>
              </a:spcBef>
              <a:spcAft>
                <a:spcPts val="0"/>
              </a:spcAft>
              <a:buClr>
                <a:schemeClr val="lt1"/>
              </a:buClr>
              <a:buSzPts val="1400"/>
              <a:buNone/>
              <a:defRPr sz="1400">
                <a:solidFill>
                  <a:schemeClr val="lt1"/>
                </a:solidFill>
              </a:defRPr>
            </a:lvl8pPr>
            <a:lvl9pPr lvl="8" algn="l">
              <a:lnSpc>
                <a:spcPct val="100000"/>
              </a:lnSpc>
              <a:spcBef>
                <a:spcPts val="0"/>
              </a:spcBef>
              <a:spcAft>
                <a:spcPts val="0"/>
              </a:spcAft>
              <a:buClr>
                <a:schemeClr val="lt1"/>
              </a:buClr>
              <a:buSzPts val="1400"/>
              <a:buNone/>
              <a:defRPr sz="1400">
                <a:solidFill>
                  <a:schemeClr val="lt1"/>
                </a:solidFill>
              </a:defRPr>
            </a:lvl9pPr>
          </a:lstStyle>
          <a:p/>
        </p:txBody>
      </p:sp>
      <p:sp>
        <p:nvSpPr>
          <p:cNvPr id="849" name="Google Shape;849;g2f29bda4b0b_0_3073"/>
          <p:cNvSpPr/>
          <p:nvPr/>
        </p:nvSpPr>
        <p:spPr>
          <a:xfrm>
            <a:off x="2711200" y="0"/>
            <a:ext cx="64329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g2f29bda4b0b_0_3073"/>
          <p:cNvSpPr txBox="1"/>
          <p:nvPr>
            <p:ph idx="1" type="subTitle"/>
          </p:nvPr>
        </p:nvSpPr>
        <p:spPr>
          <a:xfrm>
            <a:off x="274325" y="847025"/>
            <a:ext cx="2181600" cy="3745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accent4"/>
              </a:buClr>
              <a:buSzPts val="1000"/>
              <a:buNone/>
              <a:defRPr sz="1000">
                <a:solidFill>
                  <a:schemeClr val="accent4"/>
                </a:solidFill>
              </a:defRPr>
            </a:lvl1pPr>
            <a:lvl2pPr lvl="1" algn="l">
              <a:lnSpc>
                <a:spcPct val="115000"/>
              </a:lnSpc>
              <a:spcBef>
                <a:spcPts val="0"/>
              </a:spcBef>
              <a:spcAft>
                <a:spcPts val="0"/>
              </a:spcAft>
              <a:buClr>
                <a:schemeClr val="accent4"/>
              </a:buClr>
              <a:buSzPts val="1000"/>
              <a:buNone/>
              <a:defRPr sz="1000">
                <a:solidFill>
                  <a:schemeClr val="accent4"/>
                </a:solidFill>
              </a:defRPr>
            </a:lvl2pPr>
            <a:lvl3pPr lvl="2" algn="l">
              <a:lnSpc>
                <a:spcPct val="115000"/>
              </a:lnSpc>
              <a:spcBef>
                <a:spcPts val="0"/>
              </a:spcBef>
              <a:spcAft>
                <a:spcPts val="0"/>
              </a:spcAft>
              <a:buClr>
                <a:schemeClr val="accent4"/>
              </a:buClr>
              <a:buSzPts val="1000"/>
              <a:buNone/>
              <a:defRPr sz="1000">
                <a:solidFill>
                  <a:schemeClr val="accent4"/>
                </a:solidFill>
              </a:defRPr>
            </a:lvl3pPr>
            <a:lvl4pPr lvl="3" algn="l">
              <a:lnSpc>
                <a:spcPct val="115000"/>
              </a:lnSpc>
              <a:spcBef>
                <a:spcPts val="0"/>
              </a:spcBef>
              <a:spcAft>
                <a:spcPts val="0"/>
              </a:spcAft>
              <a:buClr>
                <a:schemeClr val="accent4"/>
              </a:buClr>
              <a:buSzPts val="1000"/>
              <a:buNone/>
              <a:defRPr sz="1000">
                <a:solidFill>
                  <a:schemeClr val="accent4"/>
                </a:solidFill>
              </a:defRPr>
            </a:lvl4pPr>
            <a:lvl5pPr lvl="4" algn="l">
              <a:lnSpc>
                <a:spcPct val="115000"/>
              </a:lnSpc>
              <a:spcBef>
                <a:spcPts val="0"/>
              </a:spcBef>
              <a:spcAft>
                <a:spcPts val="0"/>
              </a:spcAft>
              <a:buClr>
                <a:schemeClr val="accent4"/>
              </a:buClr>
              <a:buSzPts val="1000"/>
              <a:buNone/>
              <a:defRPr sz="1000">
                <a:solidFill>
                  <a:schemeClr val="accent4"/>
                </a:solidFill>
              </a:defRPr>
            </a:lvl5pPr>
            <a:lvl6pPr lvl="5" algn="l">
              <a:lnSpc>
                <a:spcPct val="115000"/>
              </a:lnSpc>
              <a:spcBef>
                <a:spcPts val="0"/>
              </a:spcBef>
              <a:spcAft>
                <a:spcPts val="0"/>
              </a:spcAft>
              <a:buClr>
                <a:schemeClr val="accent4"/>
              </a:buClr>
              <a:buSzPts val="1000"/>
              <a:buNone/>
              <a:defRPr sz="1000">
                <a:solidFill>
                  <a:schemeClr val="accent4"/>
                </a:solidFill>
              </a:defRPr>
            </a:lvl6pPr>
            <a:lvl7pPr lvl="6" algn="l">
              <a:lnSpc>
                <a:spcPct val="115000"/>
              </a:lnSpc>
              <a:spcBef>
                <a:spcPts val="0"/>
              </a:spcBef>
              <a:spcAft>
                <a:spcPts val="0"/>
              </a:spcAft>
              <a:buClr>
                <a:schemeClr val="accent4"/>
              </a:buClr>
              <a:buSzPts val="1000"/>
              <a:buNone/>
              <a:defRPr sz="1000">
                <a:solidFill>
                  <a:schemeClr val="accent4"/>
                </a:solidFill>
              </a:defRPr>
            </a:lvl7pPr>
            <a:lvl8pPr lvl="7" algn="l">
              <a:lnSpc>
                <a:spcPct val="115000"/>
              </a:lnSpc>
              <a:spcBef>
                <a:spcPts val="0"/>
              </a:spcBef>
              <a:spcAft>
                <a:spcPts val="0"/>
              </a:spcAft>
              <a:buClr>
                <a:schemeClr val="accent4"/>
              </a:buClr>
              <a:buSzPts val="1000"/>
              <a:buNone/>
              <a:defRPr sz="1000">
                <a:solidFill>
                  <a:schemeClr val="accent4"/>
                </a:solidFill>
              </a:defRPr>
            </a:lvl8pPr>
            <a:lvl9pPr lvl="8" algn="l">
              <a:lnSpc>
                <a:spcPct val="115000"/>
              </a:lnSpc>
              <a:spcBef>
                <a:spcPts val="0"/>
              </a:spcBef>
              <a:spcAft>
                <a:spcPts val="0"/>
              </a:spcAft>
              <a:buClr>
                <a:schemeClr val="accent4"/>
              </a:buClr>
              <a:buSzPts val="1000"/>
              <a:buNone/>
              <a:defRPr sz="1000">
                <a:solidFill>
                  <a:schemeClr val="accent4"/>
                </a:solidFill>
              </a:defRPr>
            </a:lvl9pPr>
          </a:lstStyle>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1 Image w/ side notes">
  <p:cSld name="CUSTOM_7_1">
    <p:bg>
      <p:bgPr>
        <a:solidFill>
          <a:schemeClr val="lt1"/>
        </a:solidFill>
      </p:bgPr>
    </p:bg>
    <p:spTree>
      <p:nvGrpSpPr>
        <p:cNvPr id="851" name="Shape 851"/>
        <p:cNvGrpSpPr/>
        <p:nvPr/>
      </p:nvGrpSpPr>
      <p:grpSpPr>
        <a:xfrm>
          <a:off x="0" y="0"/>
          <a:ext cx="0" cy="0"/>
          <a:chOff x="0" y="0"/>
          <a:chExt cx="0" cy="0"/>
        </a:xfrm>
      </p:grpSpPr>
      <p:sp>
        <p:nvSpPr>
          <p:cNvPr id="852" name="Google Shape;852;g2f29bda4b0b_0_3077"/>
          <p:cNvSpPr txBox="1"/>
          <p:nvPr>
            <p:ph type="title"/>
          </p:nvPr>
        </p:nvSpPr>
        <p:spPr>
          <a:xfrm>
            <a:off x="274321" y="274325"/>
            <a:ext cx="218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Clr>
                <a:schemeClr val="dk1"/>
              </a:buClr>
              <a:buSzPts val="1400"/>
              <a:buNone/>
              <a:defRPr sz="1400">
                <a:solidFill>
                  <a:schemeClr val="dk1"/>
                </a:solidFill>
              </a:defRPr>
            </a:lvl2pPr>
            <a:lvl3pPr lvl="2" algn="l">
              <a:lnSpc>
                <a:spcPct val="100000"/>
              </a:lnSpc>
              <a:spcBef>
                <a:spcPts val="0"/>
              </a:spcBef>
              <a:spcAft>
                <a:spcPts val="0"/>
              </a:spcAft>
              <a:buClr>
                <a:schemeClr val="dk1"/>
              </a:buClr>
              <a:buSzPts val="1400"/>
              <a:buNone/>
              <a:defRPr sz="1400">
                <a:solidFill>
                  <a:schemeClr val="dk1"/>
                </a:solidFill>
              </a:defRPr>
            </a:lvl3pPr>
            <a:lvl4pPr lvl="3" algn="l">
              <a:lnSpc>
                <a:spcPct val="100000"/>
              </a:lnSpc>
              <a:spcBef>
                <a:spcPts val="0"/>
              </a:spcBef>
              <a:spcAft>
                <a:spcPts val="0"/>
              </a:spcAft>
              <a:buClr>
                <a:schemeClr val="dk1"/>
              </a:buClr>
              <a:buSzPts val="1400"/>
              <a:buNone/>
              <a:defRPr sz="1400">
                <a:solidFill>
                  <a:schemeClr val="dk1"/>
                </a:solidFill>
              </a:defRPr>
            </a:lvl4pPr>
            <a:lvl5pPr lvl="4" algn="l">
              <a:lnSpc>
                <a:spcPct val="100000"/>
              </a:lnSpc>
              <a:spcBef>
                <a:spcPts val="0"/>
              </a:spcBef>
              <a:spcAft>
                <a:spcPts val="0"/>
              </a:spcAft>
              <a:buClr>
                <a:schemeClr val="dk1"/>
              </a:buClr>
              <a:buSzPts val="1400"/>
              <a:buNone/>
              <a:defRPr sz="1400">
                <a:solidFill>
                  <a:schemeClr val="dk1"/>
                </a:solidFill>
              </a:defRPr>
            </a:lvl5pPr>
            <a:lvl6pPr lvl="5" algn="l">
              <a:lnSpc>
                <a:spcPct val="100000"/>
              </a:lnSpc>
              <a:spcBef>
                <a:spcPts val="0"/>
              </a:spcBef>
              <a:spcAft>
                <a:spcPts val="0"/>
              </a:spcAft>
              <a:buClr>
                <a:schemeClr val="dk1"/>
              </a:buClr>
              <a:buSzPts val="1400"/>
              <a:buNone/>
              <a:defRPr sz="1400">
                <a:solidFill>
                  <a:schemeClr val="dk1"/>
                </a:solidFill>
              </a:defRPr>
            </a:lvl6pPr>
            <a:lvl7pPr lvl="6" algn="l">
              <a:lnSpc>
                <a:spcPct val="100000"/>
              </a:lnSpc>
              <a:spcBef>
                <a:spcPts val="0"/>
              </a:spcBef>
              <a:spcAft>
                <a:spcPts val="0"/>
              </a:spcAft>
              <a:buClr>
                <a:schemeClr val="dk1"/>
              </a:buClr>
              <a:buSzPts val="1400"/>
              <a:buNone/>
              <a:defRPr sz="1400">
                <a:solidFill>
                  <a:schemeClr val="dk1"/>
                </a:solidFill>
              </a:defRPr>
            </a:lvl7pPr>
            <a:lvl8pPr lvl="7" algn="l">
              <a:lnSpc>
                <a:spcPct val="100000"/>
              </a:lnSpc>
              <a:spcBef>
                <a:spcPts val="0"/>
              </a:spcBef>
              <a:spcAft>
                <a:spcPts val="0"/>
              </a:spcAft>
              <a:buClr>
                <a:schemeClr val="dk1"/>
              </a:buClr>
              <a:buSzPts val="1400"/>
              <a:buNone/>
              <a:defRPr sz="1400">
                <a:solidFill>
                  <a:schemeClr val="dk1"/>
                </a:solidFill>
              </a:defRPr>
            </a:lvl8pPr>
            <a:lvl9pPr lvl="8" algn="l">
              <a:lnSpc>
                <a:spcPct val="100000"/>
              </a:lnSpc>
              <a:spcBef>
                <a:spcPts val="0"/>
              </a:spcBef>
              <a:spcAft>
                <a:spcPts val="0"/>
              </a:spcAft>
              <a:buClr>
                <a:schemeClr val="dk1"/>
              </a:buClr>
              <a:buSzPts val="1400"/>
              <a:buNone/>
              <a:defRPr sz="1400">
                <a:solidFill>
                  <a:schemeClr val="dk1"/>
                </a:solidFill>
              </a:defRPr>
            </a:lvl9pPr>
          </a:lstStyle>
          <a:p/>
        </p:txBody>
      </p:sp>
      <p:sp>
        <p:nvSpPr>
          <p:cNvPr id="853" name="Google Shape;853;g2f29bda4b0b_0_3077"/>
          <p:cNvSpPr txBox="1"/>
          <p:nvPr>
            <p:ph idx="1" type="subTitle"/>
          </p:nvPr>
        </p:nvSpPr>
        <p:spPr>
          <a:xfrm>
            <a:off x="274325" y="847025"/>
            <a:ext cx="2181600" cy="3745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Clr>
                <a:schemeClr val="dk2"/>
              </a:buClr>
              <a:buSzPts val="1000"/>
              <a:buNone/>
              <a:defRPr sz="1000">
                <a:solidFill>
                  <a:schemeClr val="dk2"/>
                </a:solidFill>
              </a:defRPr>
            </a:lvl2pPr>
            <a:lvl3pPr lvl="2" algn="l">
              <a:lnSpc>
                <a:spcPct val="115000"/>
              </a:lnSpc>
              <a:spcBef>
                <a:spcPts val="0"/>
              </a:spcBef>
              <a:spcAft>
                <a:spcPts val="0"/>
              </a:spcAft>
              <a:buClr>
                <a:schemeClr val="dk2"/>
              </a:buClr>
              <a:buSzPts val="1000"/>
              <a:buNone/>
              <a:defRPr sz="1000">
                <a:solidFill>
                  <a:schemeClr val="dk2"/>
                </a:solidFill>
              </a:defRPr>
            </a:lvl3pPr>
            <a:lvl4pPr lvl="3" algn="l">
              <a:lnSpc>
                <a:spcPct val="115000"/>
              </a:lnSpc>
              <a:spcBef>
                <a:spcPts val="0"/>
              </a:spcBef>
              <a:spcAft>
                <a:spcPts val="0"/>
              </a:spcAft>
              <a:buClr>
                <a:schemeClr val="dk2"/>
              </a:buClr>
              <a:buSzPts val="1000"/>
              <a:buNone/>
              <a:defRPr sz="1000">
                <a:solidFill>
                  <a:schemeClr val="dk2"/>
                </a:solidFill>
              </a:defRPr>
            </a:lvl4pPr>
            <a:lvl5pPr lvl="4" algn="l">
              <a:lnSpc>
                <a:spcPct val="115000"/>
              </a:lnSpc>
              <a:spcBef>
                <a:spcPts val="0"/>
              </a:spcBef>
              <a:spcAft>
                <a:spcPts val="0"/>
              </a:spcAft>
              <a:buClr>
                <a:schemeClr val="dk2"/>
              </a:buClr>
              <a:buSzPts val="1000"/>
              <a:buNone/>
              <a:defRPr sz="1000">
                <a:solidFill>
                  <a:schemeClr val="dk2"/>
                </a:solidFill>
              </a:defRPr>
            </a:lvl5pPr>
            <a:lvl6pPr lvl="5" algn="l">
              <a:lnSpc>
                <a:spcPct val="115000"/>
              </a:lnSpc>
              <a:spcBef>
                <a:spcPts val="0"/>
              </a:spcBef>
              <a:spcAft>
                <a:spcPts val="0"/>
              </a:spcAft>
              <a:buClr>
                <a:schemeClr val="dk2"/>
              </a:buClr>
              <a:buSzPts val="1000"/>
              <a:buNone/>
              <a:defRPr sz="1000">
                <a:solidFill>
                  <a:schemeClr val="dk2"/>
                </a:solidFill>
              </a:defRPr>
            </a:lvl6pPr>
            <a:lvl7pPr lvl="6" algn="l">
              <a:lnSpc>
                <a:spcPct val="115000"/>
              </a:lnSpc>
              <a:spcBef>
                <a:spcPts val="0"/>
              </a:spcBef>
              <a:spcAft>
                <a:spcPts val="0"/>
              </a:spcAft>
              <a:buClr>
                <a:schemeClr val="dk2"/>
              </a:buClr>
              <a:buSzPts val="1000"/>
              <a:buNone/>
              <a:defRPr sz="1000">
                <a:solidFill>
                  <a:schemeClr val="dk2"/>
                </a:solidFill>
              </a:defRPr>
            </a:lvl7pPr>
            <a:lvl8pPr lvl="7" algn="l">
              <a:lnSpc>
                <a:spcPct val="115000"/>
              </a:lnSpc>
              <a:spcBef>
                <a:spcPts val="0"/>
              </a:spcBef>
              <a:spcAft>
                <a:spcPts val="0"/>
              </a:spcAft>
              <a:buClr>
                <a:schemeClr val="dk2"/>
              </a:buClr>
              <a:buSzPts val="1000"/>
              <a:buNone/>
              <a:defRPr sz="1000">
                <a:solidFill>
                  <a:schemeClr val="dk2"/>
                </a:solidFill>
              </a:defRPr>
            </a:lvl8pPr>
            <a:lvl9pPr lvl="8" algn="l">
              <a:lnSpc>
                <a:spcPct val="115000"/>
              </a:lnSpc>
              <a:spcBef>
                <a:spcPts val="0"/>
              </a:spcBef>
              <a:spcAft>
                <a:spcPts val="0"/>
              </a:spcAft>
              <a:buClr>
                <a:schemeClr val="dk2"/>
              </a:buClr>
              <a:buSzPts val="1000"/>
              <a:buNone/>
              <a:defRPr sz="1000">
                <a:solidFill>
                  <a:schemeClr val="dk2"/>
                </a:solidFill>
              </a:defRPr>
            </a:lvl9pPr>
          </a:lstStyle>
          <a:p/>
        </p:txBody>
      </p:sp>
      <p:sp>
        <p:nvSpPr>
          <p:cNvPr id="854" name="Google Shape;854;g2f29bda4b0b_0_3077"/>
          <p:cNvSpPr/>
          <p:nvPr/>
        </p:nvSpPr>
        <p:spPr>
          <a:xfrm>
            <a:off x="2711200" y="0"/>
            <a:ext cx="64329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0 Three metrics">
  <p:cSld name="BLANK_1_1_1_1_1_1">
    <p:spTree>
      <p:nvGrpSpPr>
        <p:cNvPr id="855" name="Shape 855"/>
        <p:cNvGrpSpPr/>
        <p:nvPr/>
      </p:nvGrpSpPr>
      <p:grpSpPr>
        <a:xfrm>
          <a:off x="0" y="0"/>
          <a:ext cx="0" cy="0"/>
          <a:chOff x="0" y="0"/>
          <a:chExt cx="0" cy="0"/>
        </a:xfrm>
      </p:grpSpPr>
      <p:sp>
        <p:nvSpPr>
          <p:cNvPr id="856" name="Google Shape;856;g2f29bda4b0b_0_3081"/>
          <p:cNvSpPr txBox="1"/>
          <p:nvPr>
            <p:ph type="title"/>
          </p:nvPr>
        </p:nvSpPr>
        <p:spPr>
          <a:xfrm>
            <a:off x="1284000" y="540000"/>
            <a:ext cx="6576000" cy="828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b="1" sz="4800"/>
            </a:lvl2pPr>
            <a:lvl3pPr lvl="2" algn="ctr">
              <a:lnSpc>
                <a:spcPct val="100000"/>
              </a:lnSpc>
              <a:spcBef>
                <a:spcPts val="0"/>
              </a:spcBef>
              <a:spcAft>
                <a:spcPts val="0"/>
              </a:spcAft>
              <a:buSzPts val="4800"/>
              <a:buNone/>
              <a:defRPr b="1" sz="4800"/>
            </a:lvl3pPr>
            <a:lvl4pPr lvl="3" algn="ctr">
              <a:lnSpc>
                <a:spcPct val="100000"/>
              </a:lnSpc>
              <a:spcBef>
                <a:spcPts val="0"/>
              </a:spcBef>
              <a:spcAft>
                <a:spcPts val="0"/>
              </a:spcAft>
              <a:buSzPts val="4800"/>
              <a:buNone/>
              <a:defRPr b="1" sz="4800"/>
            </a:lvl4pPr>
            <a:lvl5pPr lvl="4" algn="ctr">
              <a:lnSpc>
                <a:spcPct val="100000"/>
              </a:lnSpc>
              <a:spcBef>
                <a:spcPts val="0"/>
              </a:spcBef>
              <a:spcAft>
                <a:spcPts val="0"/>
              </a:spcAft>
              <a:buSzPts val="4800"/>
              <a:buNone/>
              <a:defRPr b="1" sz="4800"/>
            </a:lvl5pPr>
            <a:lvl6pPr lvl="5" algn="ctr">
              <a:lnSpc>
                <a:spcPct val="100000"/>
              </a:lnSpc>
              <a:spcBef>
                <a:spcPts val="0"/>
              </a:spcBef>
              <a:spcAft>
                <a:spcPts val="0"/>
              </a:spcAft>
              <a:buSzPts val="4800"/>
              <a:buNone/>
              <a:defRPr b="1" sz="4800"/>
            </a:lvl6pPr>
            <a:lvl7pPr lvl="6" algn="ctr">
              <a:lnSpc>
                <a:spcPct val="100000"/>
              </a:lnSpc>
              <a:spcBef>
                <a:spcPts val="0"/>
              </a:spcBef>
              <a:spcAft>
                <a:spcPts val="0"/>
              </a:spcAft>
              <a:buSzPts val="4800"/>
              <a:buNone/>
              <a:defRPr b="1" sz="4800"/>
            </a:lvl7pPr>
            <a:lvl8pPr lvl="7" algn="ctr">
              <a:lnSpc>
                <a:spcPct val="100000"/>
              </a:lnSpc>
              <a:spcBef>
                <a:spcPts val="0"/>
              </a:spcBef>
              <a:spcAft>
                <a:spcPts val="0"/>
              </a:spcAft>
              <a:buSzPts val="4800"/>
              <a:buNone/>
              <a:defRPr b="1" sz="4800"/>
            </a:lvl8pPr>
            <a:lvl9pPr lvl="8" algn="ctr">
              <a:lnSpc>
                <a:spcPct val="100000"/>
              </a:lnSpc>
              <a:spcBef>
                <a:spcPts val="0"/>
              </a:spcBef>
              <a:spcAft>
                <a:spcPts val="0"/>
              </a:spcAft>
              <a:buSzPts val="4800"/>
              <a:buNone/>
              <a:defRPr b="1" sz="4800"/>
            </a:lvl9pPr>
          </a:lstStyle>
          <a:p/>
        </p:txBody>
      </p:sp>
      <p:sp>
        <p:nvSpPr>
          <p:cNvPr id="857" name="Google Shape;857;g2f29bda4b0b_0_3081"/>
          <p:cNvSpPr txBox="1"/>
          <p:nvPr>
            <p:ph idx="1" type="subTitle"/>
          </p:nvPr>
        </p:nvSpPr>
        <p:spPr>
          <a:xfrm>
            <a:off x="1284000" y="1246025"/>
            <a:ext cx="6576000" cy="44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200"/>
              <a:buNone/>
              <a:defRPr>
                <a:solidFill>
                  <a:schemeClr val="dk2"/>
                </a:solidFill>
              </a:defRPr>
            </a:lvl2pPr>
            <a:lvl3pPr lvl="2" algn="ctr">
              <a:lnSpc>
                <a:spcPct val="100000"/>
              </a:lnSpc>
              <a:spcBef>
                <a:spcPts val="0"/>
              </a:spcBef>
              <a:spcAft>
                <a:spcPts val="0"/>
              </a:spcAft>
              <a:buClr>
                <a:schemeClr val="dk2"/>
              </a:buClr>
              <a:buSzPts val="1200"/>
              <a:buNone/>
              <a:defRPr>
                <a:solidFill>
                  <a:schemeClr val="dk2"/>
                </a:solidFill>
              </a:defRPr>
            </a:lvl3pPr>
            <a:lvl4pPr lvl="3" algn="ctr">
              <a:lnSpc>
                <a:spcPct val="100000"/>
              </a:lnSpc>
              <a:spcBef>
                <a:spcPts val="0"/>
              </a:spcBef>
              <a:spcAft>
                <a:spcPts val="0"/>
              </a:spcAft>
              <a:buClr>
                <a:schemeClr val="dk2"/>
              </a:buClr>
              <a:buSzPts val="1200"/>
              <a:buNone/>
              <a:defRPr>
                <a:solidFill>
                  <a:schemeClr val="dk2"/>
                </a:solidFill>
              </a:defRPr>
            </a:lvl4pPr>
            <a:lvl5pPr lvl="4" algn="ctr">
              <a:lnSpc>
                <a:spcPct val="100000"/>
              </a:lnSpc>
              <a:spcBef>
                <a:spcPts val="0"/>
              </a:spcBef>
              <a:spcAft>
                <a:spcPts val="0"/>
              </a:spcAft>
              <a:buClr>
                <a:schemeClr val="dk2"/>
              </a:buClr>
              <a:buSzPts val="1200"/>
              <a:buNone/>
              <a:defRPr>
                <a:solidFill>
                  <a:schemeClr val="dk2"/>
                </a:solidFill>
              </a:defRPr>
            </a:lvl5pPr>
            <a:lvl6pPr lvl="5" algn="ctr">
              <a:lnSpc>
                <a:spcPct val="100000"/>
              </a:lnSpc>
              <a:spcBef>
                <a:spcPts val="0"/>
              </a:spcBef>
              <a:spcAft>
                <a:spcPts val="0"/>
              </a:spcAft>
              <a:buClr>
                <a:schemeClr val="dk2"/>
              </a:buClr>
              <a:buSzPts val="1200"/>
              <a:buNone/>
              <a:defRPr>
                <a:solidFill>
                  <a:schemeClr val="dk2"/>
                </a:solidFill>
              </a:defRPr>
            </a:lvl6pPr>
            <a:lvl7pPr lvl="6" algn="ctr">
              <a:lnSpc>
                <a:spcPct val="100000"/>
              </a:lnSpc>
              <a:spcBef>
                <a:spcPts val="0"/>
              </a:spcBef>
              <a:spcAft>
                <a:spcPts val="0"/>
              </a:spcAft>
              <a:buClr>
                <a:schemeClr val="dk2"/>
              </a:buClr>
              <a:buSzPts val="1200"/>
              <a:buNone/>
              <a:defRPr>
                <a:solidFill>
                  <a:schemeClr val="dk2"/>
                </a:solidFill>
              </a:defRPr>
            </a:lvl7pPr>
            <a:lvl8pPr lvl="7" algn="ctr">
              <a:lnSpc>
                <a:spcPct val="100000"/>
              </a:lnSpc>
              <a:spcBef>
                <a:spcPts val="0"/>
              </a:spcBef>
              <a:spcAft>
                <a:spcPts val="0"/>
              </a:spcAft>
              <a:buClr>
                <a:schemeClr val="dk2"/>
              </a:buClr>
              <a:buSzPts val="1200"/>
              <a:buNone/>
              <a:defRPr>
                <a:solidFill>
                  <a:schemeClr val="dk2"/>
                </a:solidFill>
              </a:defRPr>
            </a:lvl8pPr>
            <a:lvl9pPr lvl="8" algn="ctr">
              <a:lnSpc>
                <a:spcPct val="100000"/>
              </a:lnSpc>
              <a:spcBef>
                <a:spcPts val="0"/>
              </a:spcBef>
              <a:spcAft>
                <a:spcPts val="0"/>
              </a:spcAft>
              <a:buClr>
                <a:schemeClr val="dk2"/>
              </a:buClr>
              <a:buSzPts val="1200"/>
              <a:buNone/>
              <a:defRPr>
                <a:solidFill>
                  <a:schemeClr val="dk2"/>
                </a:solidFill>
              </a:defRPr>
            </a:lvl9pPr>
          </a:lstStyle>
          <a:p/>
        </p:txBody>
      </p:sp>
      <p:sp>
        <p:nvSpPr>
          <p:cNvPr id="858" name="Google Shape;858;g2f29bda4b0b_0_3081"/>
          <p:cNvSpPr txBox="1"/>
          <p:nvPr>
            <p:ph idx="2" type="title"/>
          </p:nvPr>
        </p:nvSpPr>
        <p:spPr>
          <a:xfrm>
            <a:off x="1284000" y="1996138"/>
            <a:ext cx="6576000" cy="828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b="1" sz="4800"/>
            </a:lvl2pPr>
            <a:lvl3pPr lvl="2" algn="ctr">
              <a:lnSpc>
                <a:spcPct val="100000"/>
              </a:lnSpc>
              <a:spcBef>
                <a:spcPts val="0"/>
              </a:spcBef>
              <a:spcAft>
                <a:spcPts val="0"/>
              </a:spcAft>
              <a:buSzPts val="4800"/>
              <a:buNone/>
              <a:defRPr b="1" sz="4800"/>
            </a:lvl3pPr>
            <a:lvl4pPr lvl="3" algn="ctr">
              <a:lnSpc>
                <a:spcPct val="100000"/>
              </a:lnSpc>
              <a:spcBef>
                <a:spcPts val="0"/>
              </a:spcBef>
              <a:spcAft>
                <a:spcPts val="0"/>
              </a:spcAft>
              <a:buSzPts val="4800"/>
              <a:buNone/>
              <a:defRPr b="1" sz="4800"/>
            </a:lvl4pPr>
            <a:lvl5pPr lvl="4" algn="ctr">
              <a:lnSpc>
                <a:spcPct val="100000"/>
              </a:lnSpc>
              <a:spcBef>
                <a:spcPts val="0"/>
              </a:spcBef>
              <a:spcAft>
                <a:spcPts val="0"/>
              </a:spcAft>
              <a:buSzPts val="4800"/>
              <a:buNone/>
              <a:defRPr b="1" sz="4800"/>
            </a:lvl5pPr>
            <a:lvl6pPr lvl="5" algn="ctr">
              <a:lnSpc>
                <a:spcPct val="100000"/>
              </a:lnSpc>
              <a:spcBef>
                <a:spcPts val="0"/>
              </a:spcBef>
              <a:spcAft>
                <a:spcPts val="0"/>
              </a:spcAft>
              <a:buSzPts val="4800"/>
              <a:buNone/>
              <a:defRPr b="1" sz="4800"/>
            </a:lvl6pPr>
            <a:lvl7pPr lvl="6" algn="ctr">
              <a:lnSpc>
                <a:spcPct val="100000"/>
              </a:lnSpc>
              <a:spcBef>
                <a:spcPts val="0"/>
              </a:spcBef>
              <a:spcAft>
                <a:spcPts val="0"/>
              </a:spcAft>
              <a:buSzPts val="4800"/>
              <a:buNone/>
              <a:defRPr b="1" sz="4800"/>
            </a:lvl7pPr>
            <a:lvl8pPr lvl="7" algn="ctr">
              <a:lnSpc>
                <a:spcPct val="100000"/>
              </a:lnSpc>
              <a:spcBef>
                <a:spcPts val="0"/>
              </a:spcBef>
              <a:spcAft>
                <a:spcPts val="0"/>
              </a:spcAft>
              <a:buSzPts val="4800"/>
              <a:buNone/>
              <a:defRPr b="1" sz="4800"/>
            </a:lvl8pPr>
            <a:lvl9pPr lvl="8" algn="ctr">
              <a:lnSpc>
                <a:spcPct val="100000"/>
              </a:lnSpc>
              <a:spcBef>
                <a:spcPts val="0"/>
              </a:spcBef>
              <a:spcAft>
                <a:spcPts val="0"/>
              </a:spcAft>
              <a:buSzPts val="4800"/>
              <a:buNone/>
              <a:defRPr b="1" sz="4800"/>
            </a:lvl9pPr>
          </a:lstStyle>
          <a:p/>
        </p:txBody>
      </p:sp>
      <p:sp>
        <p:nvSpPr>
          <p:cNvPr id="859" name="Google Shape;859;g2f29bda4b0b_0_3081"/>
          <p:cNvSpPr txBox="1"/>
          <p:nvPr>
            <p:ph idx="3" type="subTitle"/>
          </p:nvPr>
        </p:nvSpPr>
        <p:spPr>
          <a:xfrm>
            <a:off x="1284000" y="2702163"/>
            <a:ext cx="6576000" cy="44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200"/>
              <a:buNone/>
              <a:defRPr>
                <a:solidFill>
                  <a:schemeClr val="dk2"/>
                </a:solidFill>
              </a:defRPr>
            </a:lvl2pPr>
            <a:lvl3pPr lvl="2" algn="ctr">
              <a:lnSpc>
                <a:spcPct val="100000"/>
              </a:lnSpc>
              <a:spcBef>
                <a:spcPts val="0"/>
              </a:spcBef>
              <a:spcAft>
                <a:spcPts val="0"/>
              </a:spcAft>
              <a:buClr>
                <a:schemeClr val="dk2"/>
              </a:buClr>
              <a:buSzPts val="1200"/>
              <a:buNone/>
              <a:defRPr>
                <a:solidFill>
                  <a:schemeClr val="dk2"/>
                </a:solidFill>
              </a:defRPr>
            </a:lvl3pPr>
            <a:lvl4pPr lvl="3" algn="ctr">
              <a:lnSpc>
                <a:spcPct val="100000"/>
              </a:lnSpc>
              <a:spcBef>
                <a:spcPts val="0"/>
              </a:spcBef>
              <a:spcAft>
                <a:spcPts val="0"/>
              </a:spcAft>
              <a:buClr>
                <a:schemeClr val="dk2"/>
              </a:buClr>
              <a:buSzPts val="1200"/>
              <a:buNone/>
              <a:defRPr>
                <a:solidFill>
                  <a:schemeClr val="dk2"/>
                </a:solidFill>
              </a:defRPr>
            </a:lvl4pPr>
            <a:lvl5pPr lvl="4" algn="ctr">
              <a:lnSpc>
                <a:spcPct val="100000"/>
              </a:lnSpc>
              <a:spcBef>
                <a:spcPts val="0"/>
              </a:spcBef>
              <a:spcAft>
                <a:spcPts val="0"/>
              </a:spcAft>
              <a:buClr>
                <a:schemeClr val="dk2"/>
              </a:buClr>
              <a:buSzPts val="1200"/>
              <a:buNone/>
              <a:defRPr>
                <a:solidFill>
                  <a:schemeClr val="dk2"/>
                </a:solidFill>
              </a:defRPr>
            </a:lvl5pPr>
            <a:lvl6pPr lvl="5" algn="ctr">
              <a:lnSpc>
                <a:spcPct val="100000"/>
              </a:lnSpc>
              <a:spcBef>
                <a:spcPts val="0"/>
              </a:spcBef>
              <a:spcAft>
                <a:spcPts val="0"/>
              </a:spcAft>
              <a:buClr>
                <a:schemeClr val="dk2"/>
              </a:buClr>
              <a:buSzPts val="1200"/>
              <a:buNone/>
              <a:defRPr>
                <a:solidFill>
                  <a:schemeClr val="dk2"/>
                </a:solidFill>
              </a:defRPr>
            </a:lvl6pPr>
            <a:lvl7pPr lvl="6" algn="ctr">
              <a:lnSpc>
                <a:spcPct val="100000"/>
              </a:lnSpc>
              <a:spcBef>
                <a:spcPts val="0"/>
              </a:spcBef>
              <a:spcAft>
                <a:spcPts val="0"/>
              </a:spcAft>
              <a:buClr>
                <a:schemeClr val="dk2"/>
              </a:buClr>
              <a:buSzPts val="1200"/>
              <a:buNone/>
              <a:defRPr>
                <a:solidFill>
                  <a:schemeClr val="dk2"/>
                </a:solidFill>
              </a:defRPr>
            </a:lvl7pPr>
            <a:lvl8pPr lvl="7" algn="ctr">
              <a:lnSpc>
                <a:spcPct val="100000"/>
              </a:lnSpc>
              <a:spcBef>
                <a:spcPts val="0"/>
              </a:spcBef>
              <a:spcAft>
                <a:spcPts val="0"/>
              </a:spcAft>
              <a:buClr>
                <a:schemeClr val="dk2"/>
              </a:buClr>
              <a:buSzPts val="1200"/>
              <a:buNone/>
              <a:defRPr>
                <a:solidFill>
                  <a:schemeClr val="dk2"/>
                </a:solidFill>
              </a:defRPr>
            </a:lvl8pPr>
            <a:lvl9pPr lvl="8" algn="ctr">
              <a:lnSpc>
                <a:spcPct val="100000"/>
              </a:lnSpc>
              <a:spcBef>
                <a:spcPts val="0"/>
              </a:spcBef>
              <a:spcAft>
                <a:spcPts val="0"/>
              </a:spcAft>
              <a:buClr>
                <a:schemeClr val="dk2"/>
              </a:buClr>
              <a:buSzPts val="1200"/>
              <a:buNone/>
              <a:defRPr>
                <a:solidFill>
                  <a:schemeClr val="dk2"/>
                </a:solidFill>
              </a:defRPr>
            </a:lvl9pPr>
          </a:lstStyle>
          <a:p/>
        </p:txBody>
      </p:sp>
      <p:sp>
        <p:nvSpPr>
          <p:cNvPr id="860" name="Google Shape;860;g2f29bda4b0b_0_3081"/>
          <p:cNvSpPr txBox="1"/>
          <p:nvPr>
            <p:ph idx="4" type="title"/>
          </p:nvPr>
        </p:nvSpPr>
        <p:spPr>
          <a:xfrm>
            <a:off x="1284000" y="3452288"/>
            <a:ext cx="6576000" cy="828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b="1" sz="4800"/>
            </a:lvl2pPr>
            <a:lvl3pPr lvl="2" algn="ctr">
              <a:lnSpc>
                <a:spcPct val="100000"/>
              </a:lnSpc>
              <a:spcBef>
                <a:spcPts val="0"/>
              </a:spcBef>
              <a:spcAft>
                <a:spcPts val="0"/>
              </a:spcAft>
              <a:buSzPts val="4800"/>
              <a:buNone/>
              <a:defRPr b="1" sz="4800"/>
            </a:lvl3pPr>
            <a:lvl4pPr lvl="3" algn="ctr">
              <a:lnSpc>
                <a:spcPct val="100000"/>
              </a:lnSpc>
              <a:spcBef>
                <a:spcPts val="0"/>
              </a:spcBef>
              <a:spcAft>
                <a:spcPts val="0"/>
              </a:spcAft>
              <a:buSzPts val="4800"/>
              <a:buNone/>
              <a:defRPr b="1" sz="4800"/>
            </a:lvl4pPr>
            <a:lvl5pPr lvl="4" algn="ctr">
              <a:lnSpc>
                <a:spcPct val="100000"/>
              </a:lnSpc>
              <a:spcBef>
                <a:spcPts val="0"/>
              </a:spcBef>
              <a:spcAft>
                <a:spcPts val="0"/>
              </a:spcAft>
              <a:buSzPts val="4800"/>
              <a:buNone/>
              <a:defRPr b="1" sz="4800"/>
            </a:lvl5pPr>
            <a:lvl6pPr lvl="5" algn="ctr">
              <a:lnSpc>
                <a:spcPct val="100000"/>
              </a:lnSpc>
              <a:spcBef>
                <a:spcPts val="0"/>
              </a:spcBef>
              <a:spcAft>
                <a:spcPts val="0"/>
              </a:spcAft>
              <a:buSzPts val="4800"/>
              <a:buNone/>
              <a:defRPr b="1" sz="4800"/>
            </a:lvl6pPr>
            <a:lvl7pPr lvl="6" algn="ctr">
              <a:lnSpc>
                <a:spcPct val="100000"/>
              </a:lnSpc>
              <a:spcBef>
                <a:spcPts val="0"/>
              </a:spcBef>
              <a:spcAft>
                <a:spcPts val="0"/>
              </a:spcAft>
              <a:buSzPts val="4800"/>
              <a:buNone/>
              <a:defRPr b="1" sz="4800"/>
            </a:lvl7pPr>
            <a:lvl8pPr lvl="7" algn="ctr">
              <a:lnSpc>
                <a:spcPct val="100000"/>
              </a:lnSpc>
              <a:spcBef>
                <a:spcPts val="0"/>
              </a:spcBef>
              <a:spcAft>
                <a:spcPts val="0"/>
              </a:spcAft>
              <a:buSzPts val="4800"/>
              <a:buNone/>
              <a:defRPr b="1" sz="4800"/>
            </a:lvl8pPr>
            <a:lvl9pPr lvl="8" algn="ctr">
              <a:lnSpc>
                <a:spcPct val="100000"/>
              </a:lnSpc>
              <a:spcBef>
                <a:spcPts val="0"/>
              </a:spcBef>
              <a:spcAft>
                <a:spcPts val="0"/>
              </a:spcAft>
              <a:buSzPts val="4800"/>
              <a:buNone/>
              <a:defRPr b="1" sz="4800"/>
            </a:lvl9pPr>
          </a:lstStyle>
          <a:p/>
        </p:txBody>
      </p:sp>
      <p:sp>
        <p:nvSpPr>
          <p:cNvPr id="861" name="Google Shape;861;g2f29bda4b0b_0_3081"/>
          <p:cNvSpPr txBox="1"/>
          <p:nvPr>
            <p:ph idx="5" type="subTitle"/>
          </p:nvPr>
        </p:nvSpPr>
        <p:spPr>
          <a:xfrm>
            <a:off x="1284000" y="4158313"/>
            <a:ext cx="6576000" cy="44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200"/>
              <a:buNone/>
              <a:defRPr>
                <a:solidFill>
                  <a:schemeClr val="dk2"/>
                </a:solidFill>
              </a:defRPr>
            </a:lvl2pPr>
            <a:lvl3pPr lvl="2" algn="ctr">
              <a:lnSpc>
                <a:spcPct val="100000"/>
              </a:lnSpc>
              <a:spcBef>
                <a:spcPts val="0"/>
              </a:spcBef>
              <a:spcAft>
                <a:spcPts val="0"/>
              </a:spcAft>
              <a:buClr>
                <a:schemeClr val="dk2"/>
              </a:buClr>
              <a:buSzPts val="1200"/>
              <a:buNone/>
              <a:defRPr>
                <a:solidFill>
                  <a:schemeClr val="dk2"/>
                </a:solidFill>
              </a:defRPr>
            </a:lvl3pPr>
            <a:lvl4pPr lvl="3" algn="ctr">
              <a:lnSpc>
                <a:spcPct val="100000"/>
              </a:lnSpc>
              <a:spcBef>
                <a:spcPts val="0"/>
              </a:spcBef>
              <a:spcAft>
                <a:spcPts val="0"/>
              </a:spcAft>
              <a:buClr>
                <a:schemeClr val="dk2"/>
              </a:buClr>
              <a:buSzPts val="1200"/>
              <a:buNone/>
              <a:defRPr>
                <a:solidFill>
                  <a:schemeClr val="dk2"/>
                </a:solidFill>
              </a:defRPr>
            </a:lvl4pPr>
            <a:lvl5pPr lvl="4" algn="ctr">
              <a:lnSpc>
                <a:spcPct val="100000"/>
              </a:lnSpc>
              <a:spcBef>
                <a:spcPts val="0"/>
              </a:spcBef>
              <a:spcAft>
                <a:spcPts val="0"/>
              </a:spcAft>
              <a:buClr>
                <a:schemeClr val="dk2"/>
              </a:buClr>
              <a:buSzPts val="1200"/>
              <a:buNone/>
              <a:defRPr>
                <a:solidFill>
                  <a:schemeClr val="dk2"/>
                </a:solidFill>
              </a:defRPr>
            </a:lvl5pPr>
            <a:lvl6pPr lvl="5" algn="ctr">
              <a:lnSpc>
                <a:spcPct val="100000"/>
              </a:lnSpc>
              <a:spcBef>
                <a:spcPts val="0"/>
              </a:spcBef>
              <a:spcAft>
                <a:spcPts val="0"/>
              </a:spcAft>
              <a:buClr>
                <a:schemeClr val="dk2"/>
              </a:buClr>
              <a:buSzPts val="1200"/>
              <a:buNone/>
              <a:defRPr>
                <a:solidFill>
                  <a:schemeClr val="dk2"/>
                </a:solidFill>
              </a:defRPr>
            </a:lvl6pPr>
            <a:lvl7pPr lvl="6" algn="ctr">
              <a:lnSpc>
                <a:spcPct val="100000"/>
              </a:lnSpc>
              <a:spcBef>
                <a:spcPts val="0"/>
              </a:spcBef>
              <a:spcAft>
                <a:spcPts val="0"/>
              </a:spcAft>
              <a:buClr>
                <a:schemeClr val="dk2"/>
              </a:buClr>
              <a:buSzPts val="1200"/>
              <a:buNone/>
              <a:defRPr>
                <a:solidFill>
                  <a:schemeClr val="dk2"/>
                </a:solidFill>
              </a:defRPr>
            </a:lvl7pPr>
            <a:lvl8pPr lvl="7" algn="ctr">
              <a:lnSpc>
                <a:spcPct val="100000"/>
              </a:lnSpc>
              <a:spcBef>
                <a:spcPts val="0"/>
              </a:spcBef>
              <a:spcAft>
                <a:spcPts val="0"/>
              </a:spcAft>
              <a:buClr>
                <a:schemeClr val="dk2"/>
              </a:buClr>
              <a:buSzPts val="1200"/>
              <a:buNone/>
              <a:defRPr>
                <a:solidFill>
                  <a:schemeClr val="dk2"/>
                </a:solidFill>
              </a:defRPr>
            </a:lvl8pPr>
            <a:lvl9pPr lvl="8" algn="ctr">
              <a:lnSpc>
                <a:spcPct val="100000"/>
              </a:lnSpc>
              <a:spcBef>
                <a:spcPts val="0"/>
              </a:spcBef>
              <a:spcAft>
                <a:spcPts val="0"/>
              </a:spcAft>
              <a:buClr>
                <a:schemeClr val="dk2"/>
              </a:buClr>
              <a:buSzPts val="1200"/>
              <a:buNone/>
              <a:defRPr>
                <a:solidFill>
                  <a:schemeClr val="dk2"/>
                </a:solidFill>
              </a:defRPr>
            </a:lvl9pPr>
          </a:lstStyle>
          <a:p/>
        </p:txBody>
      </p:sp>
      <p:pic>
        <p:nvPicPr>
          <p:cNvPr id="862" name="Google Shape;862;g2f29bda4b0b_0_3081"/>
          <p:cNvPicPr preferRelativeResize="0"/>
          <p:nvPr/>
        </p:nvPicPr>
        <p:blipFill rotWithShape="1">
          <a:blip r:embed="rId2">
            <a:alphaModFix/>
          </a:blip>
          <a:srcRect b="0" l="0" r="0" t="62687"/>
          <a:stretch/>
        </p:blipFill>
        <p:spPr>
          <a:xfrm rot="-5400000">
            <a:off x="6176450" y="1662950"/>
            <a:ext cx="4630500" cy="1304600"/>
          </a:xfrm>
          <a:prstGeom prst="rect">
            <a:avLst/>
          </a:prstGeom>
          <a:noFill/>
          <a:ln>
            <a:noFill/>
          </a:ln>
        </p:spPr>
      </p:pic>
      <p:pic>
        <p:nvPicPr>
          <p:cNvPr id="863" name="Google Shape;863;g2f29bda4b0b_0_3081"/>
          <p:cNvPicPr preferRelativeResize="0"/>
          <p:nvPr/>
        </p:nvPicPr>
        <p:blipFill rotWithShape="1">
          <a:blip r:embed="rId3">
            <a:alphaModFix/>
          </a:blip>
          <a:srcRect b="11555" l="0" r="75771" t="2266"/>
          <a:stretch/>
        </p:blipFill>
        <p:spPr>
          <a:xfrm rot="10800000">
            <a:off x="1" y="1"/>
            <a:ext cx="675300" cy="2716999"/>
          </a:xfrm>
          <a:prstGeom prst="rect">
            <a:avLst/>
          </a:prstGeom>
          <a:noFill/>
          <a:ln>
            <a:noFill/>
          </a:ln>
        </p:spPr>
      </p:pic>
    </p:spTree>
  </p:cSld>
  <p:clrMapOvr>
    <a:masterClrMapping/>
  </p:clrMapOvr>
</p:sldLayout>
</file>

<file path=ppt/slideLayouts/slideLayout1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1 One metric">
  <p:cSld name="CUSTOM_8">
    <p:spTree>
      <p:nvGrpSpPr>
        <p:cNvPr id="864" name="Shape 864"/>
        <p:cNvGrpSpPr/>
        <p:nvPr/>
      </p:nvGrpSpPr>
      <p:grpSpPr>
        <a:xfrm>
          <a:off x="0" y="0"/>
          <a:ext cx="0" cy="0"/>
          <a:chOff x="0" y="0"/>
          <a:chExt cx="0" cy="0"/>
        </a:xfrm>
      </p:grpSpPr>
      <p:sp>
        <p:nvSpPr>
          <p:cNvPr id="865" name="Google Shape;865;g2f29bda4b0b_0_3090"/>
          <p:cNvSpPr txBox="1"/>
          <p:nvPr>
            <p:ph type="title"/>
          </p:nvPr>
        </p:nvSpPr>
        <p:spPr>
          <a:xfrm>
            <a:off x="1284000" y="1462825"/>
            <a:ext cx="6576000" cy="150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Font typeface="Inter"/>
              <a:buNone/>
              <a:defRPr b="1" sz="9600">
                <a:latin typeface="Inter"/>
                <a:ea typeface="Inter"/>
                <a:cs typeface="Inter"/>
                <a:sym typeface="Inter"/>
              </a:defRPr>
            </a:lvl2pPr>
            <a:lvl3pPr lvl="2" algn="ctr">
              <a:lnSpc>
                <a:spcPct val="100000"/>
              </a:lnSpc>
              <a:spcBef>
                <a:spcPts val="0"/>
              </a:spcBef>
              <a:spcAft>
                <a:spcPts val="0"/>
              </a:spcAft>
              <a:buSzPts val="9600"/>
              <a:buFont typeface="Inter"/>
              <a:buNone/>
              <a:defRPr b="1" sz="9600">
                <a:latin typeface="Inter"/>
                <a:ea typeface="Inter"/>
                <a:cs typeface="Inter"/>
                <a:sym typeface="Inter"/>
              </a:defRPr>
            </a:lvl3pPr>
            <a:lvl4pPr lvl="3" algn="ctr">
              <a:lnSpc>
                <a:spcPct val="100000"/>
              </a:lnSpc>
              <a:spcBef>
                <a:spcPts val="0"/>
              </a:spcBef>
              <a:spcAft>
                <a:spcPts val="0"/>
              </a:spcAft>
              <a:buSzPts val="9600"/>
              <a:buFont typeface="Inter"/>
              <a:buNone/>
              <a:defRPr b="1" sz="9600">
                <a:latin typeface="Inter"/>
                <a:ea typeface="Inter"/>
                <a:cs typeface="Inter"/>
                <a:sym typeface="Inter"/>
              </a:defRPr>
            </a:lvl4pPr>
            <a:lvl5pPr lvl="4" algn="ctr">
              <a:lnSpc>
                <a:spcPct val="100000"/>
              </a:lnSpc>
              <a:spcBef>
                <a:spcPts val="0"/>
              </a:spcBef>
              <a:spcAft>
                <a:spcPts val="0"/>
              </a:spcAft>
              <a:buSzPts val="9600"/>
              <a:buFont typeface="Inter"/>
              <a:buNone/>
              <a:defRPr b="1" sz="9600">
                <a:latin typeface="Inter"/>
                <a:ea typeface="Inter"/>
                <a:cs typeface="Inter"/>
                <a:sym typeface="Inter"/>
              </a:defRPr>
            </a:lvl5pPr>
            <a:lvl6pPr lvl="5" algn="ctr">
              <a:lnSpc>
                <a:spcPct val="100000"/>
              </a:lnSpc>
              <a:spcBef>
                <a:spcPts val="0"/>
              </a:spcBef>
              <a:spcAft>
                <a:spcPts val="0"/>
              </a:spcAft>
              <a:buSzPts val="9600"/>
              <a:buFont typeface="Inter"/>
              <a:buNone/>
              <a:defRPr b="1" sz="9600">
                <a:latin typeface="Inter"/>
                <a:ea typeface="Inter"/>
                <a:cs typeface="Inter"/>
                <a:sym typeface="Inter"/>
              </a:defRPr>
            </a:lvl6pPr>
            <a:lvl7pPr lvl="6" algn="ctr">
              <a:lnSpc>
                <a:spcPct val="100000"/>
              </a:lnSpc>
              <a:spcBef>
                <a:spcPts val="0"/>
              </a:spcBef>
              <a:spcAft>
                <a:spcPts val="0"/>
              </a:spcAft>
              <a:buSzPts val="9600"/>
              <a:buFont typeface="Inter"/>
              <a:buNone/>
              <a:defRPr b="1" sz="9600">
                <a:latin typeface="Inter"/>
                <a:ea typeface="Inter"/>
                <a:cs typeface="Inter"/>
                <a:sym typeface="Inter"/>
              </a:defRPr>
            </a:lvl7pPr>
            <a:lvl8pPr lvl="7" algn="ctr">
              <a:lnSpc>
                <a:spcPct val="100000"/>
              </a:lnSpc>
              <a:spcBef>
                <a:spcPts val="0"/>
              </a:spcBef>
              <a:spcAft>
                <a:spcPts val="0"/>
              </a:spcAft>
              <a:buSzPts val="9600"/>
              <a:buFont typeface="Inter"/>
              <a:buNone/>
              <a:defRPr b="1" sz="9600">
                <a:latin typeface="Inter"/>
                <a:ea typeface="Inter"/>
                <a:cs typeface="Inter"/>
                <a:sym typeface="Inter"/>
              </a:defRPr>
            </a:lvl8pPr>
            <a:lvl9pPr lvl="8" algn="ctr">
              <a:lnSpc>
                <a:spcPct val="100000"/>
              </a:lnSpc>
              <a:spcBef>
                <a:spcPts val="0"/>
              </a:spcBef>
              <a:spcAft>
                <a:spcPts val="0"/>
              </a:spcAft>
              <a:buSzPts val="9600"/>
              <a:buFont typeface="Inter"/>
              <a:buNone/>
              <a:defRPr b="1" sz="9600">
                <a:latin typeface="Inter"/>
                <a:ea typeface="Inter"/>
                <a:cs typeface="Inter"/>
                <a:sym typeface="Inter"/>
              </a:defRPr>
            </a:lvl9pPr>
          </a:lstStyle>
          <a:p/>
        </p:txBody>
      </p:sp>
      <p:sp>
        <p:nvSpPr>
          <p:cNvPr id="866" name="Google Shape;866;g2f29bda4b0b_0_3090"/>
          <p:cNvSpPr txBox="1"/>
          <p:nvPr>
            <p:ph idx="1" type="subTitle"/>
          </p:nvPr>
        </p:nvSpPr>
        <p:spPr>
          <a:xfrm>
            <a:off x="2940675" y="2968525"/>
            <a:ext cx="3262500" cy="744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200"/>
              <a:buNone/>
              <a:defRPr>
                <a:solidFill>
                  <a:schemeClr val="dk2"/>
                </a:solidFill>
              </a:defRPr>
            </a:lvl2pPr>
            <a:lvl3pPr lvl="2" algn="ctr">
              <a:lnSpc>
                <a:spcPct val="100000"/>
              </a:lnSpc>
              <a:spcBef>
                <a:spcPts val="0"/>
              </a:spcBef>
              <a:spcAft>
                <a:spcPts val="0"/>
              </a:spcAft>
              <a:buClr>
                <a:schemeClr val="dk2"/>
              </a:buClr>
              <a:buSzPts val="1200"/>
              <a:buNone/>
              <a:defRPr>
                <a:solidFill>
                  <a:schemeClr val="dk2"/>
                </a:solidFill>
              </a:defRPr>
            </a:lvl3pPr>
            <a:lvl4pPr lvl="3" algn="ctr">
              <a:lnSpc>
                <a:spcPct val="100000"/>
              </a:lnSpc>
              <a:spcBef>
                <a:spcPts val="0"/>
              </a:spcBef>
              <a:spcAft>
                <a:spcPts val="0"/>
              </a:spcAft>
              <a:buClr>
                <a:schemeClr val="dk2"/>
              </a:buClr>
              <a:buSzPts val="1200"/>
              <a:buNone/>
              <a:defRPr>
                <a:solidFill>
                  <a:schemeClr val="dk2"/>
                </a:solidFill>
              </a:defRPr>
            </a:lvl4pPr>
            <a:lvl5pPr lvl="4" algn="ctr">
              <a:lnSpc>
                <a:spcPct val="100000"/>
              </a:lnSpc>
              <a:spcBef>
                <a:spcPts val="0"/>
              </a:spcBef>
              <a:spcAft>
                <a:spcPts val="0"/>
              </a:spcAft>
              <a:buClr>
                <a:schemeClr val="dk2"/>
              </a:buClr>
              <a:buSzPts val="1200"/>
              <a:buNone/>
              <a:defRPr>
                <a:solidFill>
                  <a:schemeClr val="dk2"/>
                </a:solidFill>
              </a:defRPr>
            </a:lvl5pPr>
            <a:lvl6pPr lvl="5" algn="ctr">
              <a:lnSpc>
                <a:spcPct val="100000"/>
              </a:lnSpc>
              <a:spcBef>
                <a:spcPts val="0"/>
              </a:spcBef>
              <a:spcAft>
                <a:spcPts val="0"/>
              </a:spcAft>
              <a:buClr>
                <a:schemeClr val="dk2"/>
              </a:buClr>
              <a:buSzPts val="1200"/>
              <a:buNone/>
              <a:defRPr>
                <a:solidFill>
                  <a:schemeClr val="dk2"/>
                </a:solidFill>
              </a:defRPr>
            </a:lvl6pPr>
            <a:lvl7pPr lvl="6" algn="ctr">
              <a:lnSpc>
                <a:spcPct val="100000"/>
              </a:lnSpc>
              <a:spcBef>
                <a:spcPts val="0"/>
              </a:spcBef>
              <a:spcAft>
                <a:spcPts val="0"/>
              </a:spcAft>
              <a:buClr>
                <a:schemeClr val="dk2"/>
              </a:buClr>
              <a:buSzPts val="1200"/>
              <a:buNone/>
              <a:defRPr>
                <a:solidFill>
                  <a:schemeClr val="dk2"/>
                </a:solidFill>
              </a:defRPr>
            </a:lvl7pPr>
            <a:lvl8pPr lvl="7" algn="ctr">
              <a:lnSpc>
                <a:spcPct val="100000"/>
              </a:lnSpc>
              <a:spcBef>
                <a:spcPts val="0"/>
              </a:spcBef>
              <a:spcAft>
                <a:spcPts val="0"/>
              </a:spcAft>
              <a:buClr>
                <a:schemeClr val="dk2"/>
              </a:buClr>
              <a:buSzPts val="1200"/>
              <a:buNone/>
              <a:defRPr>
                <a:solidFill>
                  <a:schemeClr val="dk2"/>
                </a:solidFill>
              </a:defRPr>
            </a:lvl8pPr>
            <a:lvl9pPr lvl="8" algn="ctr">
              <a:lnSpc>
                <a:spcPct val="100000"/>
              </a:lnSpc>
              <a:spcBef>
                <a:spcPts val="0"/>
              </a:spcBef>
              <a:spcAft>
                <a:spcPts val="0"/>
              </a:spcAft>
              <a:buClr>
                <a:schemeClr val="dk2"/>
              </a:buClr>
              <a:buSzPts val="1200"/>
              <a:buNone/>
              <a:defRPr>
                <a:solidFill>
                  <a:schemeClr val="dk2"/>
                </a:solidFill>
              </a:defRPr>
            </a:lvl9pPr>
          </a:lstStyle>
          <a:p/>
        </p:txBody>
      </p:sp>
      <p:pic>
        <p:nvPicPr>
          <p:cNvPr id="867" name="Google Shape;867;g2f29bda4b0b_0_3090"/>
          <p:cNvPicPr preferRelativeResize="0"/>
          <p:nvPr/>
        </p:nvPicPr>
        <p:blipFill rotWithShape="1">
          <a:blip r:embed="rId2">
            <a:alphaModFix/>
          </a:blip>
          <a:srcRect b="12950" l="38806" r="9020" t="-12950"/>
          <a:stretch/>
        </p:blipFill>
        <p:spPr>
          <a:xfrm flipH="1" rot="10800000">
            <a:off x="-3" y="0"/>
            <a:ext cx="2880776" cy="3155250"/>
          </a:xfrm>
          <a:prstGeom prst="rect">
            <a:avLst/>
          </a:prstGeom>
          <a:noFill/>
          <a:ln>
            <a:noFill/>
          </a:ln>
        </p:spPr>
      </p:pic>
    </p:spTree>
  </p:cSld>
  <p:clrMapOvr>
    <a:masterClrMapping/>
  </p:clrMapOvr>
</p:sldLayout>
</file>

<file path=ppt/slideLayouts/slideLayout1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0 Mission Statement Short">
  <p:cSld name="CUSTOM_9">
    <p:spTree>
      <p:nvGrpSpPr>
        <p:cNvPr id="868" name="Shape 868"/>
        <p:cNvGrpSpPr/>
        <p:nvPr/>
      </p:nvGrpSpPr>
      <p:grpSpPr>
        <a:xfrm>
          <a:off x="0" y="0"/>
          <a:ext cx="0" cy="0"/>
          <a:chOff x="0" y="0"/>
          <a:chExt cx="0" cy="0"/>
        </a:xfrm>
      </p:grpSpPr>
      <p:sp>
        <p:nvSpPr>
          <p:cNvPr id="869" name="Google Shape;869;g2f29bda4b0b_0_3094"/>
          <p:cNvSpPr/>
          <p:nvPr/>
        </p:nvSpPr>
        <p:spPr>
          <a:xfrm>
            <a:off x="6187025" y="4390200"/>
            <a:ext cx="2957100" cy="753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g2f29bda4b0b_0_3094"/>
          <p:cNvSpPr txBox="1"/>
          <p:nvPr>
            <p:ph type="title"/>
          </p:nvPr>
        </p:nvSpPr>
        <p:spPr>
          <a:xfrm>
            <a:off x="292800" y="2300850"/>
            <a:ext cx="8558400" cy="133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871" name="Google Shape;871;g2f29bda4b0b_0_3094"/>
          <p:cNvSpPr txBox="1"/>
          <p:nvPr>
            <p:ph idx="1" type="subTitle"/>
          </p:nvPr>
        </p:nvSpPr>
        <p:spPr>
          <a:xfrm>
            <a:off x="1851300" y="1430550"/>
            <a:ext cx="5441400" cy="794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dk2"/>
              </a:buClr>
              <a:buSzPts val="1600"/>
              <a:buNone/>
              <a:defRPr sz="1600">
                <a:solidFill>
                  <a:schemeClr val="dk2"/>
                </a:solidFill>
              </a:defRPr>
            </a:lvl1pPr>
            <a:lvl2pPr lvl="1" algn="ctr">
              <a:lnSpc>
                <a:spcPct val="115000"/>
              </a:lnSpc>
              <a:spcBef>
                <a:spcPts val="0"/>
              </a:spcBef>
              <a:spcAft>
                <a:spcPts val="0"/>
              </a:spcAft>
              <a:buClr>
                <a:schemeClr val="dk2"/>
              </a:buClr>
              <a:buSzPts val="1600"/>
              <a:buNone/>
              <a:defRPr sz="1600">
                <a:solidFill>
                  <a:schemeClr val="dk2"/>
                </a:solidFill>
              </a:defRPr>
            </a:lvl2pPr>
            <a:lvl3pPr lvl="2" algn="ctr">
              <a:lnSpc>
                <a:spcPct val="115000"/>
              </a:lnSpc>
              <a:spcBef>
                <a:spcPts val="0"/>
              </a:spcBef>
              <a:spcAft>
                <a:spcPts val="0"/>
              </a:spcAft>
              <a:buClr>
                <a:schemeClr val="dk2"/>
              </a:buClr>
              <a:buSzPts val="1600"/>
              <a:buNone/>
              <a:defRPr sz="1600">
                <a:solidFill>
                  <a:schemeClr val="dk2"/>
                </a:solidFill>
              </a:defRPr>
            </a:lvl3pPr>
            <a:lvl4pPr lvl="3" algn="ctr">
              <a:lnSpc>
                <a:spcPct val="115000"/>
              </a:lnSpc>
              <a:spcBef>
                <a:spcPts val="0"/>
              </a:spcBef>
              <a:spcAft>
                <a:spcPts val="0"/>
              </a:spcAft>
              <a:buClr>
                <a:schemeClr val="dk2"/>
              </a:buClr>
              <a:buSzPts val="1600"/>
              <a:buNone/>
              <a:defRPr sz="1600">
                <a:solidFill>
                  <a:schemeClr val="dk2"/>
                </a:solidFill>
              </a:defRPr>
            </a:lvl4pPr>
            <a:lvl5pPr lvl="4" algn="ctr">
              <a:lnSpc>
                <a:spcPct val="115000"/>
              </a:lnSpc>
              <a:spcBef>
                <a:spcPts val="0"/>
              </a:spcBef>
              <a:spcAft>
                <a:spcPts val="0"/>
              </a:spcAft>
              <a:buClr>
                <a:schemeClr val="dk2"/>
              </a:buClr>
              <a:buSzPts val="1600"/>
              <a:buNone/>
              <a:defRPr sz="1600">
                <a:solidFill>
                  <a:schemeClr val="dk2"/>
                </a:solidFill>
              </a:defRPr>
            </a:lvl5pPr>
            <a:lvl6pPr lvl="5" algn="ctr">
              <a:lnSpc>
                <a:spcPct val="115000"/>
              </a:lnSpc>
              <a:spcBef>
                <a:spcPts val="0"/>
              </a:spcBef>
              <a:spcAft>
                <a:spcPts val="0"/>
              </a:spcAft>
              <a:buClr>
                <a:schemeClr val="dk2"/>
              </a:buClr>
              <a:buSzPts val="1600"/>
              <a:buNone/>
              <a:defRPr sz="1600">
                <a:solidFill>
                  <a:schemeClr val="dk2"/>
                </a:solidFill>
              </a:defRPr>
            </a:lvl6pPr>
            <a:lvl7pPr lvl="6" algn="ctr">
              <a:lnSpc>
                <a:spcPct val="115000"/>
              </a:lnSpc>
              <a:spcBef>
                <a:spcPts val="0"/>
              </a:spcBef>
              <a:spcAft>
                <a:spcPts val="0"/>
              </a:spcAft>
              <a:buClr>
                <a:schemeClr val="dk2"/>
              </a:buClr>
              <a:buSzPts val="1600"/>
              <a:buNone/>
              <a:defRPr sz="1600">
                <a:solidFill>
                  <a:schemeClr val="dk2"/>
                </a:solidFill>
              </a:defRPr>
            </a:lvl7pPr>
            <a:lvl8pPr lvl="7" algn="ctr">
              <a:lnSpc>
                <a:spcPct val="115000"/>
              </a:lnSpc>
              <a:spcBef>
                <a:spcPts val="0"/>
              </a:spcBef>
              <a:spcAft>
                <a:spcPts val="0"/>
              </a:spcAft>
              <a:buClr>
                <a:schemeClr val="dk2"/>
              </a:buClr>
              <a:buSzPts val="1600"/>
              <a:buNone/>
              <a:defRPr sz="1600">
                <a:solidFill>
                  <a:schemeClr val="dk2"/>
                </a:solidFill>
              </a:defRPr>
            </a:lvl8pPr>
            <a:lvl9pPr lvl="8" algn="ctr">
              <a:lnSpc>
                <a:spcPct val="115000"/>
              </a:lnSpc>
              <a:spcBef>
                <a:spcPts val="0"/>
              </a:spcBef>
              <a:spcAft>
                <a:spcPts val="0"/>
              </a:spcAft>
              <a:buClr>
                <a:schemeClr val="dk2"/>
              </a:buClr>
              <a:buSzPts val="1600"/>
              <a:buNone/>
              <a:defRPr sz="1600">
                <a:solidFill>
                  <a:schemeClr val="dk2"/>
                </a:solidFill>
              </a:defRPr>
            </a:lvl9pPr>
          </a:lstStyle>
          <a:p/>
        </p:txBody>
      </p:sp>
      <p:grpSp>
        <p:nvGrpSpPr>
          <p:cNvPr id="872" name="Google Shape;872;g2f29bda4b0b_0_3094"/>
          <p:cNvGrpSpPr/>
          <p:nvPr/>
        </p:nvGrpSpPr>
        <p:grpSpPr>
          <a:xfrm rot="10800000">
            <a:off x="-6212" y="-6171"/>
            <a:ext cx="2285421" cy="3476344"/>
            <a:chOff x="2250675" y="340825"/>
            <a:chExt cx="3311725" cy="5037450"/>
          </a:xfrm>
        </p:grpSpPr>
        <p:sp>
          <p:nvSpPr>
            <p:cNvPr id="873" name="Google Shape;873;g2f29bda4b0b_0_3094"/>
            <p:cNvSpPr/>
            <p:nvPr/>
          </p:nvSpPr>
          <p:spPr>
            <a:xfrm>
              <a:off x="2250675" y="3931950"/>
              <a:ext cx="2333825" cy="1438100"/>
            </a:xfrm>
            <a:custGeom>
              <a:rect b="b" l="l" r="r" t="t"/>
              <a:pathLst>
                <a:path extrusionOk="0" h="57524" w="93353">
                  <a:moveTo>
                    <a:pt x="48320" y="0"/>
                  </a:moveTo>
                  <a:cubicBezTo>
                    <a:pt x="32214" y="4931"/>
                    <a:pt x="19394" y="16271"/>
                    <a:pt x="12163" y="31392"/>
                  </a:cubicBezTo>
                  <a:cubicBezTo>
                    <a:pt x="6739" y="43061"/>
                    <a:pt x="2630" y="51771"/>
                    <a:pt x="1" y="57524"/>
                  </a:cubicBezTo>
                  <a:lnTo>
                    <a:pt x="93353" y="57524"/>
                  </a:lnTo>
                  <a:lnTo>
                    <a:pt x="58510" y="31392"/>
                  </a:lnTo>
                  <a:cubicBezTo>
                    <a:pt x="49800" y="24653"/>
                    <a:pt x="45691" y="13642"/>
                    <a:pt x="47663" y="2794"/>
                  </a:cubicBezTo>
                  <a:lnTo>
                    <a:pt x="48320" y="0"/>
                  </a:lnTo>
                  <a:close/>
                </a:path>
              </a:pathLst>
            </a:cu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g2f29bda4b0b_0_3094"/>
            <p:cNvSpPr/>
            <p:nvPr/>
          </p:nvSpPr>
          <p:spPr>
            <a:xfrm>
              <a:off x="3458675" y="340825"/>
              <a:ext cx="2103725" cy="5037450"/>
            </a:xfrm>
            <a:custGeom>
              <a:rect b="b" l="l" r="r" t="t"/>
              <a:pathLst>
                <a:path extrusionOk="0" h="201498" w="84149">
                  <a:moveTo>
                    <a:pt x="83820" y="1"/>
                  </a:moveTo>
                  <a:lnTo>
                    <a:pt x="26461" y="45198"/>
                  </a:lnTo>
                  <a:cubicBezTo>
                    <a:pt x="21202" y="49471"/>
                    <a:pt x="17422" y="55552"/>
                    <a:pt x="15943" y="62291"/>
                  </a:cubicBezTo>
                  <a:lnTo>
                    <a:pt x="0" y="143810"/>
                  </a:lnTo>
                  <a:lnTo>
                    <a:pt x="165" y="143810"/>
                  </a:lnTo>
                  <a:lnTo>
                    <a:pt x="49963" y="128525"/>
                  </a:lnTo>
                  <a:cubicBezTo>
                    <a:pt x="56358" y="126590"/>
                    <a:pt x="62451" y="125688"/>
                    <a:pt x="68264" y="125688"/>
                  </a:cubicBezTo>
                  <a:cubicBezTo>
                    <a:pt x="73763" y="125688"/>
                    <a:pt x="79012" y="126495"/>
                    <a:pt x="84029" y="127996"/>
                  </a:cubicBezTo>
                  <a:lnTo>
                    <a:pt x="84029" y="127996"/>
                  </a:lnTo>
                  <a:lnTo>
                    <a:pt x="83820" y="1"/>
                  </a:lnTo>
                  <a:close/>
                  <a:moveTo>
                    <a:pt x="84029" y="127996"/>
                  </a:moveTo>
                  <a:lnTo>
                    <a:pt x="84149" y="201333"/>
                  </a:lnTo>
                  <a:lnTo>
                    <a:pt x="84149" y="128032"/>
                  </a:lnTo>
                  <a:cubicBezTo>
                    <a:pt x="84109" y="128020"/>
                    <a:pt x="84069" y="128008"/>
                    <a:pt x="84029" y="127996"/>
                  </a:cubicBezTo>
                  <a:close/>
                  <a:moveTo>
                    <a:pt x="45197" y="201333"/>
                  </a:moveTo>
                  <a:lnTo>
                    <a:pt x="45362" y="201498"/>
                  </a:lnTo>
                  <a:lnTo>
                    <a:pt x="84149" y="201333"/>
                  </a:lnTo>
                  <a:close/>
                </a:path>
              </a:pathLst>
            </a:custGeom>
            <a:solidFill>
              <a:srgbClr val="FAE0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g2f29bda4b0b_0_3094"/>
            <p:cNvSpPr/>
            <p:nvPr/>
          </p:nvSpPr>
          <p:spPr>
            <a:xfrm>
              <a:off x="3384725" y="3483025"/>
              <a:ext cx="2173575" cy="1891150"/>
            </a:xfrm>
            <a:custGeom>
              <a:rect b="b" l="l" r="r" t="t"/>
              <a:pathLst>
                <a:path extrusionOk="0" h="75646" w="86943">
                  <a:moveTo>
                    <a:pt x="71162" y="0"/>
                  </a:moveTo>
                  <a:cubicBezTo>
                    <a:pt x="65330" y="0"/>
                    <a:pt x="59155" y="902"/>
                    <a:pt x="52593" y="2837"/>
                  </a:cubicBezTo>
                  <a:lnTo>
                    <a:pt x="2958" y="18122"/>
                  </a:lnTo>
                  <a:lnTo>
                    <a:pt x="2794" y="18122"/>
                  </a:lnTo>
                  <a:lnTo>
                    <a:pt x="2137" y="21080"/>
                  </a:lnTo>
                  <a:cubicBezTo>
                    <a:pt x="0" y="31763"/>
                    <a:pt x="4109" y="42775"/>
                    <a:pt x="12984" y="49513"/>
                  </a:cubicBezTo>
                  <a:lnTo>
                    <a:pt x="47991" y="75645"/>
                  </a:lnTo>
                  <a:lnTo>
                    <a:pt x="86942" y="75645"/>
                  </a:lnTo>
                  <a:lnTo>
                    <a:pt x="86942" y="2344"/>
                  </a:lnTo>
                  <a:cubicBezTo>
                    <a:pt x="81969" y="820"/>
                    <a:pt x="76721" y="0"/>
                    <a:pt x="71162" y="0"/>
                  </a:cubicBezTo>
                  <a:close/>
                </a:path>
              </a:pathLst>
            </a:custGeom>
            <a:solidFill>
              <a:srgbClr val="1FA6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6" name="Google Shape;876;g2f29bda4b0b_0_3094"/>
          <p:cNvGrpSpPr/>
          <p:nvPr/>
        </p:nvGrpSpPr>
        <p:grpSpPr>
          <a:xfrm>
            <a:off x="7475936" y="3399052"/>
            <a:ext cx="1674240" cy="1744438"/>
            <a:chOff x="1405325" y="244275"/>
            <a:chExt cx="4973975" cy="5182525"/>
          </a:xfrm>
        </p:grpSpPr>
        <p:sp>
          <p:nvSpPr>
            <p:cNvPr id="877" name="Google Shape;877;g2f29bda4b0b_0_3094"/>
            <p:cNvSpPr/>
            <p:nvPr/>
          </p:nvSpPr>
          <p:spPr>
            <a:xfrm>
              <a:off x="1405325" y="1556350"/>
              <a:ext cx="4973975" cy="3870450"/>
            </a:xfrm>
            <a:custGeom>
              <a:rect b="b" l="l" r="r" t="t"/>
              <a:pathLst>
                <a:path extrusionOk="0" h="154818" w="198959">
                  <a:moveTo>
                    <a:pt x="115975" y="1"/>
                  </a:moveTo>
                  <a:cubicBezTo>
                    <a:pt x="102539" y="1"/>
                    <a:pt x="89864" y="6433"/>
                    <a:pt x="81730" y="17407"/>
                  </a:cubicBezTo>
                  <a:lnTo>
                    <a:pt x="10735" y="113880"/>
                  </a:lnTo>
                  <a:cubicBezTo>
                    <a:pt x="2004" y="125618"/>
                    <a:pt x="0" y="141219"/>
                    <a:pt x="5439" y="154817"/>
                  </a:cubicBezTo>
                  <a:lnTo>
                    <a:pt x="198958" y="154817"/>
                  </a:lnTo>
                  <a:lnTo>
                    <a:pt x="198958" y="69795"/>
                  </a:lnTo>
                  <a:lnTo>
                    <a:pt x="171047" y="78383"/>
                  </a:lnTo>
                  <a:cubicBezTo>
                    <a:pt x="167043" y="79624"/>
                    <a:pt x="163065" y="80204"/>
                    <a:pt x="159199" y="80204"/>
                  </a:cubicBezTo>
                  <a:cubicBezTo>
                    <a:pt x="135420" y="80204"/>
                    <a:pt x="115882" y="58248"/>
                    <a:pt x="120806" y="33009"/>
                  </a:cubicBezTo>
                  <a:lnTo>
                    <a:pt x="127104" y="947"/>
                  </a:lnTo>
                  <a:lnTo>
                    <a:pt x="120377" y="231"/>
                  </a:lnTo>
                  <a:cubicBezTo>
                    <a:pt x="118904" y="77"/>
                    <a:pt x="117435" y="1"/>
                    <a:pt x="115975" y="1"/>
                  </a:cubicBezTo>
                  <a:close/>
                </a:path>
              </a:pathLst>
            </a:custGeom>
            <a:solidFill>
              <a:srgbClr val="FAE0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g2f29bda4b0b_0_3094"/>
            <p:cNvSpPr/>
            <p:nvPr/>
          </p:nvSpPr>
          <p:spPr>
            <a:xfrm>
              <a:off x="4582925" y="244275"/>
              <a:ext cx="1796375" cy="1525400"/>
            </a:xfrm>
            <a:custGeom>
              <a:rect b="b" l="l" r="r" t="t"/>
              <a:pathLst>
                <a:path extrusionOk="0" h="61016" w="71855">
                  <a:moveTo>
                    <a:pt x="43393" y="1"/>
                  </a:moveTo>
                  <a:cubicBezTo>
                    <a:pt x="25469" y="1"/>
                    <a:pt x="8167" y="12252"/>
                    <a:pt x="4294" y="32103"/>
                  </a:cubicBezTo>
                  <a:lnTo>
                    <a:pt x="0" y="53430"/>
                  </a:lnTo>
                  <a:lnTo>
                    <a:pt x="71854" y="61016"/>
                  </a:lnTo>
                  <a:lnTo>
                    <a:pt x="71854" y="11920"/>
                  </a:lnTo>
                  <a:lnTo>
                    <a:pt x="68133" y="8915"/>
                  </a:lnTo>
                  <a:cubicBezTo>
                    <a:pt x="60678" y="2802"/>
                    <a:pt x="51964" y="1"/>
                    <a:pt x="43393" y="1"/>
                  </a:cubicBezTo>
                  <a:close/>
                </a:path>
              </a:pathLst>
            </a:cu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g2f29bda4b0b_0_3094"/>
            <p:cNvSpPr/>
            <p:nvPr/>
          </p:nvSpPr>
          <p:spPr>
            <a:xfrm>
              <a:off x="4302000" y="1580000"/>
              <a:ext cx="2077300" cy="1979275"/>
            </a:xfrm>
            <a:custGeom>
              <a:rect b="b" l="l" r="r" t="t"/>
              <a:pathLst>
                <a:path extrusionOk="0" h="79171" w="83092">
                  <a:moveTo>
                    <a:pt x="11237" y="1"/>
                  </a:moveTo>
                  <a:lnTo>
                    <a:pt x="4939" y="32063"/>
                  </a:lnTo>
                  <a:cubicBezTo>
                    <a:pt x="1" y="57374"/>
                    <a:pt x="19664" y="79170"/>
                    <a:pt x="43534" y="79170"/>
                  </a:cubicBezTo>
                  <a:cubicBezTo>
                    <a:pt x="47337" y="79170"/>
                    <a:pt x="51246" y="78617"/>
                    <a:pt x="55180" y="77437"/>
                  </a:cubicBezTo>
                  <a:lnTo>
                    <a:pt x="83091" y="68849"/>
                  </a:lnTo>
                  <a:lnTo>
                    <a:pt x="83091" y="7730"/>
                  </a:lnTo>
                  <a:lnTo>
                    <a:pt x="11237" y="1"/>
                  </a:lnTo>
                  <a:close/>
                </a:path>
              </a:pathLst>
            </a:custGeom>
            <a:solidFill>
              <a:srgbClr val="1FA6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1 Mission Statement Long">
  <p:cSld name="CUSTOM_9_1">
    <p:spTree>
      <p:nvGrpSpPr>
        <p:cNvPr id="880" name="Shape 880"/>
        <p:cNvGrpSpPr/>
        <p:nvPr/>
      </p:nvGrpSpPr>
      <p:grpSpPr>
        <a:xfrm>
          <a:off x="0" y="0"/>
          <a:ext cx="0" cy="0"/>
          <a:chOff x="0" y="0"/>
          <a:chExt cx="0" cy="0"/>
        </a:xfrm>
      </p:grpSpPr>
      <p:sp>
        <p:nvSpPr>
          <p:cNvPr id="881" name="Google Shape;881;g2f29bda4b0b_0_3106"/>
          <p:cNvSpPr txBox="1"/>
          <p:nvPr>
            <p:ph type="title"/>
          </p:nvPr>
        </p:nvSpPr>
        <p:spPr>
          <a:xfrm>
            <a:off x="1492350" y="1843650"/>
            <a:ext cx="6159300" cy="183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b="0" sz="3000"/>
            </a:lvl1pPr>
            <a:lvl2pPr lvl="1" algn="ctr">
              <a:lnSpc>
                <a:spcPct val="100000"/>
              </a:lnSpc>
              <a:spcBef>
                <a:spcPts val="0"/>
              </a:spcBef>
              <a:spcAft>
                <a:spcPts val="0"/>
              </a:spcAft>
              <a:buClr>
                <a:schemeClr val="dk1"/>
              </a:buClr>
              <a:buSzPts val="3000"/>
              <a:buNone/>
              <a:defRPr sz="3000">
                <a:solidFill>
                  <a:schemeClr val="dk1"/>
                </a:solidFill>
              </a:defRPr>
            </a:lvl2pPr>
            <a:lvl3pPr lvl="2" algn="ctr">
              <a:lnSpc>
                <a:spcPct val="100000"/>
              </a:lnSpc>
              <a:spcBef>
                <a:spcPts val="0"/>
              </a:spcBef>
              <a:spcAft>
                <a:spcPts val="0"/>
              </a:spcAft>
              <a:buClr>
                <a:schemeClr val="dk1"/>
              </a:buClr>
              <a:buSzPts val="3000"/>
              <a:buNone/>
              <a:defRPr sz="3000">
                <a:solidFill>
                  <a:schemeClr val="dk1"/>
                </a:solidFill>
              </a:defRPr>
            </a:lvl3pPr>
            <a:lvl4pPr lvl="3" algn="ctr">
              <a:lnSpc>
                <a:spcPct val="100000"/>
              </a:lnSpc>
              <a:spcBef>
                <a:spcPts val="0"/>
              </a:spcBef>
              <a:spcAft>
                <a:spcPts val="0"/>
              </a:spcAft>
              <a:buClr>
                <a:schemeClr val="dk1"/>
              </a:buClr>
              <a:buSzPts val="3000"/>
              <a:buNone/>
              <a:defRPr sz="3000">
                <a:solidFill>
                  <a:schemeClr val="dk1"/>
                </a:solidFill>
              </a:defRPr>
            </a:lvl4pPr>
            <a:lvl5pPr lvl="4" algn="ctr">
              <a:lnSpc>
                <a:spcPct val="100000"/>
              </a:lnSpc>
              <a:spcBef>
                <a:spcPts val="0"/>
              </a:spcBef>
              <a:spcAft>
                <a:spcPts val="0"/>
              </a:spcAft>
              <a:buClr>
                <a:schemeClr val="dk1"/>
              </a:buClr>
              <a:buSzPts val="3000"/>
              <a:buNone/>
              <a:defRPr sz="3000">
                <a:solidFill>
                  <a:schemeClr val="dk1"/>
                </a:solidFill>
              </a:defRPr>
            </a:lvl5pPr>
            <a:lvl6pPr lvl="5" algn="ctr">
              <a:lnSpc>
                <a:spcPct val="100000"/>
              </a:lnSpc>
              <a:spcBef>
                <a:spcPts val="0"/>
              </a:spcBef>
              <a:spcAft>
                <a:spcPts val="0"/>
              </a:spcAft>
              <a:buClr>
                <a:schemeClr val="dk1"/>
              </a:buClr>
              <a:buSzPts val="3000"/>
              <a:buNone/>
              <a:defRPr sz="3000">
                <a:solidFill>
                  <a:schemeClr val="dk1"/>
                </a:solidFill>
              </a:defRPr>
            </a:lvl6pPr>
            <a:lvl7pPr lvl="6" algn="ctr">
              <a:lnSpc>
                <a:spcPct val="100000"/>
              </a:lnSpc>
              <a:spcBef>
                <a:spcPts val="0"/>
              </a:spcBef>
              <a:spcAft>
                <a:spcPts val="0"/>
              </a:spcAft>
              <a:buClr>
                <a:schemeClr val="dk1"/>
              </a:buClr>
              <a:buSzPts val="3000"/>
              <a:buNone/>
              <a:defRPr sz="3000">
                <a:solidFill>
                  <a:schemeClr val="dk1"/>
                </a:solidFill>
              </a:defRPr>
            </a:lvl7pPr>
            <a:lvl8pPr lvl="7" algn="ctr">
              <a:lnSpc>
                <a:spcPct val="100000"/>
              </a:lnSpc>
              <a:spcBef>
                <a:spcPts val="0"/>
              </a:spcBef>
              <a:spcAft>
                <a:spcPts val="0"/>
              </a:spcAft>
              <a:buClr>
                <a:schemeClr val="dk1"/>
              </a:buClr>
              <a:buSzPts val="3000"/>
              <a:buNone/>
              <a:defRPr sz="3000">
                <a:solidFill>
                  <a:schemeClr val="dk1"/>
                </a:solidFill>
              </a:defRPr>
            </a:lvl8pPr>
            <a:lvl9pPr lvl="8" algn="ctr">
              <a:lnSpc>
                <a:spcPct val="100000"/>
              </a:lnSpc>
              <a:spcBef>
                <a:spcPts val="0"/>
              </a:spcBef>
              <a:spcAft>
                <a:spcPts val="0"/>
              </a:spcAft>
              <a:buClr>
                <a:schemeClr val="dk1"/>
              </a:buClr>
              <a:buSzPts val="3000"/>
              <a:buNone/>
              <a:defRPr sz="3000">
                <a:solidFill>
                  <a:schemeClr val="dk1"/>
                </a:solidFill>
              </a:defRPr>
            </a:lvl9pPr>
          </a:lstStyle>
          <a:p/>
        </p:txBody>
      </p:sp>
      <p:sp>
        <p:nvSpPr>
          <p:cNvPr id="882" name="Google Shape;882;g2f29bda4b0b_0_3106"/>
          <p:cNvSpPr txBox="1"/>
          <p:nvPr>
            <p:ph idx="1" type="subTitle"/>
          </p:nvPr>
        </p:nvSpPr>
        <p:spPr>
          <a:xfrm>
            <a:off x="1851300" y="973350"/>
            <a:ext cx="5441400" cy="794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dk2"/>
              </a:buClr>
              <a:buSzPts val="1600"/>
              <a:buNone/>
              <a:defRPr sz="1600">
                <a:solidFill>
                  <a:schemeClr val="dk2"/>
                </a:solidFill>
              </a:defRPr>
            </a:lvl1pPr>
            <a:lvl2pPr lvl="1" algn="ctr">
              <a:lnSpc>
                <a:spcPct val="115000"/>
              </a:lnSpc>
              <a:spcBef>
                <a:spcPts val="0"/>
              </a:spcBef>
              <a:spcAft>
                <a:spcPts val="0"/>
              </a:spcAft>
              <a:buClr>
                <a:schemeClr val="dk2"/>
              </a:buClr>
              <a:buSzPts val="1600"/>
              <a:buNone/>
              <a:defRPr sz="1600">
                <a:solidFill>
                  <a:schemeClr val="dk2"/>
                </a:solidFill>
              </a:defRPr>
            </a:lvl2pPr>
            <a:lvl3pPr lvl="2" algn="ctr">
              <a:lnSpc>
                <a:spcPct val="115000"/>
              </a:lnSpc>
              <a:spcBef>
                <a:spcPts val="0"/>
              </a:spcBef>
              <a:spcAft>
                <a:spcPts val="0"/>
              </a:spcAft>
              <a:buClr>
                <a:schemeClr val="dk2"/>
              </a:buClr>
              <a:buSzPts val="1600"/>
              <a:buNone/>
              <a:defRPr sz="1600">
                <a:solidFill>
                  <a:schemeClr val="dk2"/>
                </a:solidFill>
              </a:defRPr>
            </a:lvl3pPr>
            <a:lvl4pPr lvl="3" algn="ctr">
              <a:lnSpc>
                <a:spcPct val="115000"/>
              </a:lnSpc>
              <a:spcBef>
                <a:spcPts val="0"/>
              </a:spcBef>
              <a:spcAft>
                <a:spcPts val="0"/>
              </a:spcAft>
              <a:buClr>
                <a:schemeClr val="dk2"/>
              </a:buClr>
              <a:buSzPts val="1600"/>
              <a:buNone/>
              <a:defRPr sz="1600">
                <a:solidFill>
                  <a:schemeClr val="dk2"/>
                </a:solidFill>
              </a:defRPr>
            </a:lvl4pPr>
            <a:lvl5pPr lvl="4" algn="ctr">
              <a:lnSpc>
                <a:spcPct val="115000"/>
              </a:lnSpc>
              <a:spcBef>
                <a:spcPts val="0"/>
              </a:spcBef>
              <a:spcAft>
                <a:spcPts val="0"/>
              </a:spcAft>
              <a:buClr>
                <a:schemeClr val="dk2"/>
              </a:buClr>
              <a:buSzPts val="1600"/>
              <a:buNone/>
              <a:defRPr sz="1600">
                <a:solidFill>
                  <a:schemeClr val="dk2"/>
                </a:solidFill>
              </a:defRPr>
            </a:lvl5pPr>
            <a:lvl6pPr lvl="5" algn="ctr">
              <a:lnSpc>
                <a:spcPct val="115000"/>
              </a:lnSpc>
              <a:spcBef>
                <a:spcPts val="0"/>
              </a:spcBef>
              <a:spcAft>
                <a:spcPts val="0"/>
              </a:spcAft>
              <a:buClr>
                <a:schemeClr val="dk2"/>
              </a:buClr>
              <a:buSzPts val="1600"/>
              <a:buNone/>
              <a:defRPr sz="1600">
                <a:solidFill>
                  <a:schemeClr val="dk2"/>
                </a:solidFill>
              </a:defRPr>
            </a:lvl6pPr>
            <a:lvl7pPr lvl="6" algn="ctr">
              <a:lnSpc>
                <a:spcPct val="115000"/>
              </a:lnSpc>
              <a:spcBef>
                <a:spcPts val="0"/>
              </a:spcBef>
              <a:spcAft>
                <a:spcPts val="0"/>
              </a:spcAft>
              <a:buClr>
                <a:schemeClr val="dk2"/>
              </a:buClr>
              <a:buSzPts val="1600"/>
              <a:buNone/>
              <a:defRPr sz="1600">
                <a:solidFill>
                  <a:schemeClr val="dk2"/>
                </a:solidFill>
              </a:defRPr>
            </a:lvl7pPr>
            <a:lvl8pPr lvl="7" algn="ctr">
              <a:lnSpc>
                <a:spcPct val="115000"/>
              </a:lnSpc>
              <a:spcBef>
                <a:spcPts val="0"/>
              </a:spcBef>
              <a:spcAft>
                <a:spcPts val="0"/>
              </a:spcAft>
              <a:buClr>
                <a:schemeClr val="dk2"/>
              </a:buClr>
              <a:buSzPts val="1600"/>
              <a:buNone/>
              <a:defRPr sz="1600">
                <a:solidFill>
                  <a:schemeClr val="dk2"/>
                </a:solidFill>
              </a:defRPr>
            </a:lvl8pPr>
            <a:lvl9pPr lvl="8" algn="ctr">
              <a:lnSpc>
                <a:spcPct val="115000"/>
              </a:lnSpc>
              <a:spcBef>
                <a:spcPts val="0"/>
              </a:spcBef>
              <a:spcAft>
                <a:spcPts val="0"/>
              </a:spcAft>
              <a:buClr>
                <a:schemeClr val="dk2"/>
              </a:buClr>
              <a:buSzPts val="1600"/>
              <a:buNone/>
              <a:defRPr sz="1600">
                <a:solidFill>
                  <a:schemeClr val="dk2"/>
                </a:solidFill>
              </a:defRPr>
            </a:lvl9pPr>
          </a:lstStyle>
          <a:p/>
        </p:txBody>
      </p:sp>
      <p:pic>
        <p:nvPicPr>
          <p:cNvPr id="883" name="Google Shape;883;g2f29bda4b0b_0_3106"/>
          <p:cNvPicPr preferRelativeResize="0"/>
          <p:nvPr/>
        </p:nvPicPr>
        <p:blipFill rotWithShape="1">
          <a:blip r:embed="rId2">
            <a:alphaModFix/>
          </a:blip>
          <a:srcRect b="28246" l="-3750" r="79521" t="1220"/>
          <a:stretch/>
        </p:blipFill>
        <p:spPr>
          <a:xfrm flipH="1" rot="5400000">
            <a:off x="1422927" y="-1422925"/>
            <a:ext cx="1241099" cy="4086951"/>
          </a:xfrm>
          <a:prstGeom prst="rect">
            <a:avLst/>
          </a:prstGeom>
          <a:noFill/>
          <a:ln>
            <a:noFill/>
          </a:ln>
        </p:spPr>
      </p:pic>
      <p:pic>
        <p:nvPicPr>
          <p:cNvPr id="884" name="Google Shape;884;g2f29bda4b0b_0_3106"/>
          <p:cNvPicPr preferRelativeResize="0"/>
          <p:nvPr/>
        </p:nvPicPr>
        <p:blipFill rotWithShape="1">
          <a:blip r:embed="rId3">
            <a:alphaModFix/>
          </a:blip>
          <a:srcRect b="66742" l="33756" r="-205" t="-9076"/>
          <a:stretch/>
        </p:blipFill>
        <p:spPr>
          <a:xfrm flipH="1">
            <a:off x="6235876" y="3625675"/>
            <a:ext cx="2908124" cy="151782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 Title - Body - Eyebrow">
  <p:cSld name="CUSTOM_2">
    <p:spTree>
      <p:nvGrpSpPr>
        <p:cNvPr id="82" name="Shape 82"/>
        <p:cNvGrpSpPr/>
        <p:nvPr/>
      </p:nvGrpSpPr>
      <p:grpSpPr>
        <a:xfrm>
          <a:off x="0" y="0"/>
          <a:ext cx="0" cy="0"/>
          <a:chOff x="0" y="0"/>
          <a:chExt cx="0" cy="0"/>
        </a:xfrm>
      </p:grpSpPr>
      <p:sp>
        <p:nvSpPr>
          <p:cNvPr id="83" name="Google Shape;83;g2f29bda4b0b_0_368"/>
          <p:cNvSpPr txBox="1"/>
          <p:nvPr>
            <p:ph type="title"/>
          </p:nvPr>
        </p:nvSpPr>
        <p:spPr>
          <a:xfrm>
            <a:off x="274320" y="502920"/>
            <a:ext cx="8782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84" name="Google Shape;84;g2f29bda4b0b_0_368"/>
          <p:cNvSpPr txBox="1"/>
          <p:nvPr>
            <p:ph idx="1" type="subTitle"/>
          </p:nvPr>
        </p:nvSpPr>
        <p:spPr>
          <a:xfrm>
            <a:off x="350525" y="274320"/>
            <a:ext cx="5568600" cy="314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85" name="Google Shape;85;g2f29bda4b0b_0_368"/>
          <p:cNvSpPr/>
          <p:nvPr/>
        </p:nvSpPr>
        <p:spPr>
          <a:xfrm>
            <a:off x="365760" y="390950"/>
            <a:ext cx="19500" cy="138000"/>
          </a:xfrm>
          <a:prstGeom prst="roundRect">
            <a:avLst>
              <a:gd fmla="val 16667" name="adj"/>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BEFF"/>
              </a:solidFill>
              <a:latin typeface="Arial"/>
              <a:ea typeface="Arial"/>
              <a:cs typeface="Arial"/>
              <a:sym typeface="Arial"/>
            </a:endParaRPr>
          </a:p>
        </p:txBody>
      </p:sp>
      <p:sp>
        <p:nvSpPr>
          <p:cNvPr id="86" name="Google Shape;86;g2f29bda4b0b_0_368"/>
          <p:cNvSpPr txBox="1"/>
          <p:nvPr>
            <p:ph idx="2" type="body"/>
          </p:nvPr>
        </p:nvSpPr>
        <p:spPr>
          <a:xfrm>
            <a:off x="274320" y="1188720"/>
            <a:ext cx="87822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1pPr>
            <a:lvl2pPr indent="-304800" lvl="1" marL="914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2pPr>
            <a:lvl3pPr indent="-304800" lvl="2" marL="1371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3pPr>
            <a:lvl4pPr indent="-304800" lvl="3" marL="1828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4pPr>
            <a:lvl5pPr indent="-304800" lvl="4" marL="22860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5pPr>
            <a:lvl6pPr indent="-304800" lvl="5" marL="2743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6pPr>
            <a:lvl7pPr indent="-304800" lvl="6" marL="3200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7pPr>
            <a:lvl8pPr indent="-304800" lvl="7" marL="3657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8pPr>
            <a:lvl9pPr indent="-304800" lvl="8" marL="4114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9pPr>
          </a:lstStyle>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2 Goal statement">
  <p:cSld name="CUSTOM_9_1_1">
    <p:spTree>
      <p:nvGrpSpPr>
        <p:cNvPr id="885" name="Shape 885"/>
        <p:cNvGrpSpPr/>
        <p:nvPr/>
      </p:nvGrpSpPr>
      <p:grpSpPr>
        <a:xfrm>
          <a:off x="0" y="0"/>
          <a:ext cx="0" cy="0"/>
          <a:chOff x="0" y="0"/>
          <a:chExt cx="0" cy="0"/>
        </a:xfrm>
      </p:grpSpPr>
      <p:sp>
        <p:nvSpPr>
          <p:cNvPr id="886" name="Google Shape;886;g2f29bda4b0b_0_3111"/>
          <p:cNvSpPr txBox="1"/>
          <p:nvPr>
            <p:ph type="title"/>
          </p:nvPr>
        </p:nvSpPr>
        <p:spPr>
          <a:xfrm>
            <a:off x="1492350" y="1843650"/>
            <a:ext cx="6159300" cy="651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b="1" sz="3000"/>
            </a:lvl2pPr>
            <a:lvl3pPr lvl="2" algn="ctr">
              <a:lnSpc>
                <a:spcPct val="100000"/>
              </a:lnSpc>
              <a:spcBef>
                <a:spcPts val="0"/>
              </a:spcBef>
              <a:spcAft>
                <a:spcPts val="0"/>
              </a:spcAft>
              <a:buSzPts val="3000"/>
              <a:buNone/>
              <a:defRPr b="1" sz="3000"/>
            </a:lvl3pPr>
            <a:lvl4pPr lvl="3" algn="ctr">
              <a:lnSpc>
                <a:spcPct val="100000"/>
              </a:lnSpc>
              <a:spcBef>
                <a:spcPts val="0"/>
              </a:spcBef>
              <a:spcAft>
                <a:spcPts val="0"/>
              </a:spcAft>
              <a:buSzPts val="3000"/>
              <a:buNone/>
              <a:defRPr b="1" sz="3000"/>
            </a:lvl4pPr>
            <a:lvl5pPr lvl="4" algn="ctr">
              <a:lnSpc>
                <a:spcPct val="100000"/>
              </a:lnSpc>
              <a:spcBef>
                <a:spcPts val="0"/>
              </a:spcBef>
              <a:spcAft>
                <a:spcPts val="0"/>
              </a:spcAft>
              <a:buSzPts val="3000"/>
              <a:buNone/>
              <a:defRPr b="1" sz="3000"/>
            </a:lvl5pPr>
            <a:lvl6pPr lvl="5" algn="ctr">
              <a:lnSpc>
                <a:spcPct val="100000"/>
              </a:lnSpc>
              <a:spcBef>
                <a:spcPts val="0"/>
              </a:spcBef>
              <a:spcAft>
                <a:spcPts val="0"/>
              </a:spcAft>
              <a:buSzPts val="3000"/>
              <a:buNone/>
              <a:defRPr b="1" sz="3000"/>
            </a:lvl6pPr>
            <a:lvl7pPr lvl="6" algn="ctr">
              <a:lnSpc>
                <a:spcPct val="100000"/>
              </a:lnSpc>
              <a:spcBef>
                <a:spcPts val="0"/>
              </a:spcBef>
              <a:spcAft>
                <a:spcPts val="0"/>
              </a:spcAft>
              <a:buSzPts val="3000"/>
              <a:buNone/>
              <a:defRPr b="1" sz="3000"/>
            </a:lvl7pPr>
            <a:lvl8pPr lvl="7" algn="ctr">
              <a:lnSpc>
                <a:spcPct val="100000"/>
              </a:lnSpc>
              <a:spcBef>
                <a:spcPts val="0"/>
              </a:spcBef>
              <a:spcAft>
                <a:spcPts val="0"/>
              </a:spcAft>
              <a:buSzPts val="3000"/>
              <a:buNone/>
              <a:defRPr b="1" sz="3000"/>
            </a:lvl8pPr>
            <a:lvl9pPr lvl="8" algn="ctr">
              <a:lnSpc>
                <a:spcPct val="100000"/>
              </a:lnSpc>
              <a:spcBef>
                <a:spcPts val="0"/>
              </a:spcBef>
              <a:spcAft>
                <a:spcPts val="0"/>
              </a:spcAft>
              <a:buSzPts val="3000"/>
              <a:buNone/>
              <a:defRPr b="1" sz="3000"/>
            </a:lvl9pPr>
          </a:lstStyle>
          <a:p/>
        </p:txBody>
      </p:sp>
      <p:sp>
        <p:nvSpPr>
          <p:cNvPr id="887" name="Google Shape;887;g2f29bda4b0b_0_3111"/>
          <p:cNvSpPr txBox="1"/>
          <p:nvPr>
            <p:ph idx="1" type="subTitle"/>
          </p:nvPr>
        </p:nvSpPr>
        <p:spPr>
          <a:xfrm>
            <a:off x="1506625" y="2591100"/>
            <a:ext cx="6130800" cy="794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2"/>
              </a:buClr>
              <a:buSzPts val="1600"/>
              <a:buNone/>
              <a:defRPr sz="1600">
                <a:solidFill>
                  <a:schemeClr val="dk2"/>
                </a:solidFill>
              </a:defRPr>
            </a:lvl1pPr>
            <a:lvl2pPr lvl="1" algn="ctr">
              <a:lnSpc>
                <a:spcPct val="115000"/>
              </a:lnSpc>
              <a:spcBef>
                <a:spcPts val="0"/>
              </a:spcBef>
              <a:spcAft>
                <a:spcPts val="0"/>
              </a:spcAft>
              <a:buClr>
                <a:schemeClr val="dk2"/>
              </a:buClr>
              <a:buSzPts val="1600"/>
              <a:buNone/>
              <a:defRPr sz="1600">
                <a:solidFill>
                  <a:schemeClr val="dk2"/>
                </a:solidFill>
              </a:defRPr>
            </a:lvl2pPr>
            <a:lvl3pPr lvl="2" algn="ctr">
              <a:lnSpc>
                <a:spcPct val="115000"/>
              </a:lnSpc>
              <a:spcBef>
                <a:spcPts val="0"/>
              </a:spcBef>
              <a:spcAft>
                <a:spcPts val="0"/>
              </a:spcAft>
              <a:buClr>
                <a:schemeClr val="dk2"/>
              </a:buClr>
              <a:buSzPts val="1600"/>
              <a:buNone/>
              <a:defRPr sz="1600">
                <a:solidFill>
                  <a:schemeClr val="dk2"/>
                </a:solidFill>
              </a:defRPr>
            </a:lvl3pPr>
            <a:lvl4pPr lvl="3" algn="ctr">
              <a:lnSpc>
                <a:spcPct val="115000"/>
              </a:lnSpc>
              <a:spcBef>
                <a:spcPts val="0"/>
              </a:spcBef>
              <a:spcAft>
                <a:spcPts val="0"/>
              </a:spcAft>
              <a:buClr>
                <a:schemeClr val="dk2"/>
              </a:buClr>
              <a:buSzPts val="1600"/>
              <a:buNone/>
              <a:defRPr sz="1600">
                <a:solidFill>
                  <a:schemeClr val="dk2"/>
                </a:solidFill>
              </a:defRPr>
            </a:lvl4pPr>
            <a:lvl5pPr lvl="4" algn="ctr">
              <a:lnSpc>
                <a:spcPct val="115000"/>
              </a:lnSpc>
              <a:spcBef>
                <a:spcPts val="0"/>
              </a:spcBef>
              <a:spcAft>
                <a:spcPts val="0"/>
              </a:spcAft>
              <a:buClr>
                <a:schemeClr val="dk2"/>
              </a:buClr>
              <a:buSzPts val="1600"/>
              <a:buNone/>
              <a:defRPr sz="1600">
                <a:solidFill>
                  <a:schemeClr val="dk2"/>
                </a:solidFill>
              </a:defRPr>
            </a:lvl5pPr>
            <a:lvl6pPr lvl="5" algn="ctr">
              <a:lnSpc>
                <a:spcPct val="115000"/>
              </a:lnSpc>
              <a:spcBef>
                <a:spcPts val="0"/>
              </a:spcBef>
              <a:spcAft>
                <a:spcPts val="0"/>
              </a:spcAft>
              <a:buClr>
                <a:schemeClr val="dk2"/>
              </a:buClr>
              <a:buSzPts val="1600"/>
              <a:buNone/>
              <a:defRPr sz="1600">
                <a:solidFill>
                  <a:schemeClr val="dk2"/>
                </a:solidFill>
              </a:defRPr>
            </a:lvl6pPr>
            <a:lvl7pPr lvl="6" algn="ctr">
              <a:lnSpc>
                <a:spcPct val="115000"/>
              </a:lnSpc>
              <a:spcBef>
                <a:spcPts val="0"/>
              </a:spcBef>
              <a:spcAft>
                <a:spcPts val="0"/>
              </a:spcAft>
              <a:buClr>
                <a:schemeClr val="dk2"/>
              </a:buClr>
              <a:buSzPts val="1600"/>
              <a:buNone/>
              <a:defRPr sz="1600">
                <a:solidFill>
                  <a:schemeClr val="dk2"/>
                </a:solidFill>
              </a:defRPr>
            </a:lvl7pPr>
            <a:lvl8pPr lvl="7" algn="ctr">
              <a:lnSpc>
                <a:spcPct val="115000"/>
              </a:lnSpc>
              <a:spcBef>
                <a:spcPts val="0"/>
              </a:spcBef>
              <a:spcAft>
                <a:spcPts val="0"/>
              </a:spcAft>
              <a:buClr>
                <a:schemeClr val="dk2"/>
              </a:buClr>
              <a:buSzPts val="1600"/>
              <a:buNone/>
              <a:defRPr sz="1600">
                <a:solidFill>
                  <a:schemeClr val="dk2"/>
                </a:solidFill>
              </a:defRPr>
            </a:lvl8pPr>
            <a:lvl9pPr lvl="8" algn="ctr">
              <a:lnSpc>
                <a:spcPct val="115000"/>
              </a:lnSpc>
              <a:spcBef>
                <a:spcPts val="0"/>
              </a:spcBef>
              <a:spcAft>
                <a:spcPts val="0"/>
              </a:spcAft>
              <a:buClr>
                <a:schemeClr val="dk2"/>
              </a:buClr>
              <a:buSzPts val="1600"/>
              <a:buNone/>
              <a:defRPr sz="1600">
                <a:solidFill>
                  <a:schemeClr val="dk2"/>
                </a:solidFill>
              </a:defRPr>
            </a:lvl9pPr>
          </a:lstStyle>
          <a:p/>
        </p:txBody>
      </p:sp>
      <p:pic>
        <p:nvPicPr>
          <p:cNvPr id="888" name="Google Shape;888;g2f29bda4b0b_0_3111"/>
          <p:cNvPicPr preferRelativeResize="0"/>
          <p:nvPr/>
        </p:nvPicPr>
        <p:blipFill rotWithShape="1">
          <a:blip r:embed="rId2">
            <a:alphaModFix/>
          </a:blip>
          <a:srcRect b="0" l="0" r="0" t="62687"/>
          <a:stretch/>
        </p:blipFill>
        <p:spPr>
          <a:xfrm>
            <a:off x="4513500" y="3838900"/>
            <a:ext cx="4630500" cy="1304600"/>
          </a:xfrm>
          <a:prstGeom prst="rect">
            <a:avLst/>
          </a:prstGeom>
          <a:noFill/>
          <a:ln>
            <a:noFill/>
          </a:ln>
        </p:spPr>
      </p:pic>
    </p:spTree>
  </p:cSld>
  <p:clrMapOvr>
    <a:masterClrMapping/>
  </p:clrMapOvr>
</p:sldLayout>
</file>

<file path=ppt/slideLayouts/slideLayout1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0 User Overview">
  <p:cSld name="CUSTOM_10">
    <p:spTree>
      <p:nvGrpSpPr>
        <p:cNvPr id="889" name="Shape 889"/>
        <p:cNvGrpSpPr/>
        <p:nvPr/>
      </p:nvGrpSpPr>
      <p:grpSpPr>
        <a:xfrm>
          <a:off x="0" y="0"/>
          <a:ext cx="0" cy="0"/>
          <a:chOff x="0" y="0"/>
          <a:chExt cx="0" cy="0"/>
        </a:xfrm>
      </p:grpSpPr>
      <p:sp>
        <p:nvSpPr>
          <p:cNvPr id="890" name="Google Shape;890;g2f29bda4b0b_0_3115"/>
          <p:cNvSpPr txBox="1"/>
          <p:nvPr>
            <p:ph type="title"/>
          </p:nvPr>
        </p:nvSpPr>
        <p:spPr>
          <a:xfrm>
            <a:off x="274325" y="502925"/>
            <a:ext cx="4301100" cy="1003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891" name="Google Shape;891;g2f29bda4b0b_0_3115"/>
          <p:cNvSpPr txBox="1"/>
          <p:nvPr>
            <p:ph idx="1" type="subTitle"/>
          </p:nvPr>
        </p:nvSpPr>
        <p:spPr>
          <a:xfrm>
            <a:off x="350525" y="274320"/>
            <a:ext cx="5568600" cy="314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892" name="Google Shape;892;g2f29bda4b0b_0_3115"/>
          <p:cNvSpPr/>
          <p:nvPr/>
        </p:nvSpPr>
        <p:spPr>
          <a:xfrm>
            <a:off x="365760" y="390950"/>
            <a:ext cx="19500" cy="138000"/>
          </a:xfrm>
          <a:prstGeom prst="roundRect">
            <a:avLst>
              <a:gd fmla="val 16667" name="adj"/>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BEFF"/>
              </a:solidFill>
              <a:latin typeface="Arial"/>
              <a:ea typeface="Arial"/>
              <a:cs typeface="Arial"/>
              <a:sym typeface="Arial"/>
            </a:endParaRPr>
          </a:p>
        </p:txBody>
      </p:sp>
      <p:sp>
        <p:nvSpPr>
          <p:cNvPr id="893" name="Google Shape;893;g2f29bda4b0b_0_3115"/>
          <p:cNvSpPr txBox="1"/>
          <p:nvPr>
            <p:ph idx="2" type="body"/>
          </p:nvPr>
        </p:nvSpPr>
        <p:spPr>
          <a:xfrm>
            <a:off x="274325" y="1568375"/>
            <a:ext cx="4301100" cy="30369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1pPr>
            <a:lvl2pPr indent="-304800" lvl="1" marL="914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2pPr>
            <a:lvl3pPr indent="-304800" lvl="2" marL="1371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3pPr>
            <a:lvl4pPr indent="-304800" lvl="3" marL="1828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4pPr>
            <a:lvl5pPr indent="-304800" lvl="4" marL="22860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5pPr>
            <a:lvl6pPr indent="-304800" lvl="5" marL="2743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6pPr>
            <a:lvl7pPr indent="-304800" lvl="6" marL="3200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7pPr>
            <a:lvl8pPr indent="-304800" lvl="7" marL="3657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8pPr>
            <a:lvl9pPr indent="-304800" lvl="8" marL="4114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9pPr>
          </a:lstStyle>
          <a:p/>
        </p:txBody>
      </p:sp>
      <p:sp>
        <p:nvSpPr>
          <p:cNvPr id="894" name="Google Shape;894;g2f29bda4b0b_0_3115"/>
          <p:cNvSpPr/>
          <p:nvPr/>
        </p:nvSpPr>
        <p:spPr>
          <a:xfrm rot="3349768">
            <a:off x="5564708" y="715881"/>
            <a:ext cx="3790722" cy="2332806"/>
          </a:xfrm>
          <a:custGeom>
            <a:rect b="b" l="l" r="r" t="t"/>
            <a:pathLst>
              <a:path extrusionOk="0" h="13308" w="21625">
                <a:moveTo>
                  <a:pt x="10408" y="0"/>
                </a:moveTo>
                <a:cubicBezTo>
                  <a:pt x="5611" y="0"/>
                  <a:pt x="1398" y="7822"/>
                  <a:pt x="1398" y="7822"/>
                </a:cubicBezTo>
                <a:cubicBezTo>
                  <a:pt x="0" y="10262"/>
                  <a:pt x="1752" y="13286"/>
                  <a:pt x="4547" y="13307"/>
                </a:cubicBezTo>
                <a:cubicBezTo>
                  <a:pt x="6633" y="13307"/>
                  <a:pt x="8510" y="11180"/>
                  <a:pt x="10596" y="11180"/>
                </a:cubicBezTo>
                <a:cubicBezTo>
                  <a:pt x="12682" y="11180"/>
                  <a:pt x="14976" y="13286"/>
                  <a:pt x="17083" y="13286"/>
                </a:cubicBezTo>
                <a:cubicBezTo>
                  <a:pt x="17092" y="13287"/>
                  <a:pt x="17102" y="13287"/>
                  <a:pt x="17111" y="13287"/>
                </a:cubicBezTo>
                <a:cubicBezTo>
                  <a:pt x="19889" y="13287"/>
                  <a:pt x="21625" y="10233"/>
                  <a:pt x="20232" y="7801"/>
                </a:cubicBezTo>
                <a:cubicBezTo>
                  <a:pt x="20232" y="7801"/>
                  <a:pt x="15226" y="0"/>
                  <a:pt x="10408" y="0"/>
                </a:cubicBezTo>
                <a:close/>
              </a:path>
            </a:pathLst>
          </a:cu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g2f29bda4b0b_0_3115"/>
          <p:cNvSpPr/>
          <p:nvPr>
            <p:ph idx="3" type="pic"/>
          </p:nvPr>
        </p:nvSpPr>
        <p:spPr>
          <a:xfrm>
            <a:off x="5341100" y="895325"/>
            <a:ext cx="2877300" cy="2877300"/>
          </a:xfrm>
          <a:prstGeom prst="ellipse">
            <a:avLst/>
          </a:prstGeom>
          <a:noFill/>
          <a:ln>
            <a:noFill/>
          </a:ln>
        </p:spPr>
      </p:sp>
      <p:sp>
        <p:nvSpPr>
          <p:cNvPr id="896" name="Google Shape;896;g2f29bda4b0b_0_3115"/>
          <p:cNvSpPr txBox="1"/>
          <p:nvPr>
            <p:ph idx="4" type="subTitle"/>
          </p:nvPr>
        </p:nvSpPr>
        <p:spPr>
          <a:xfrm>
            <a:off x="4575425" y="4029375"/>
            <a:ext cx="4568400" cy="43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b="1"/>
            </a:lvl1pPr>
            <a:lvl2pPr lvl="1" algn="ctr">
              <a:lnSpc>
                <a:spcPct val="115000"/>
              </a:lnSpc>
              <a:spcBef>
                <a:spcPts val="0"/>
              </a:spcBef>
              <a:spcAft>
                <a:spcPts val="0"/>
              </a:spcAft>
              <a:buSzPts val="1200"/>
              <a:buNone/>
              <a:defRPr b="1"/>
            </a:lvl2pPr>
            <a:lvl3pPr lvl="2" algn="ctr">
              <a:lnSpc>
                <a:spcPct val="115000"/>
              </a:lnSpc>
              <a:spcBef>
                <a:spcPts val="0"/>
              </a:spcBef>
              <a:spcAft>
                <a:spcPts val="0"/>
              </a:spcAft>
              <a:buSzPts val="1200"/>
              <a:buNone/>
              <a:defRPr b="1"/>
            </a:lvl3pPr>
            <a:lvl4pPr lvl="3" algn="ctr">
              <a:lnSpc>
                <a:spcPct val="115000"/>
              </a:lnSpc>
              <a:spcBef>
                <a:spcPts val="0"/>
              </a:spcBef>
              <a:spcAft>
                <a:spcPts val="0"/>
              </a:spcAft>
              <a:buSzPts val="1200"/>
              <a:buNone/>
              <a:defRPr b="1"/>
            </a:lvl4pPr>
            <a:lvl5pPr lvl="4" algn="ctr">
              <a:lnSpc>
                <a:spcPct val="115000"/>
              </a:lnSpc>
              <a:spcBef>
                <a:spcPts val="0"/>
              </a:spcBef>
              <a:spcAft>
                <a:spcPts val="0"/>
              </a:spcAft>
              <a:buSzPts val="1200"/>
              <a:buNone/>
              <a:defRPr b="1"/>
            </a:lvl5pPr>
            <a:lvl6pPr lvl="5" algn="ctr">
              <a:lnSpc>
                <a:spcPct val="115000"/>
              </a:lnSpc>
              <a:spcBef>
                <a:spcPts val="0"/>
              </a:spcBef>
              <a:spcAft>
                <a:spcPts val="0"/>
              </a:spcAft>
              <a:buSzPts val="1200"/>
              <a:buNone/>
              <a:defRPr b="1"/>
            </a:lvl6pPr>
            <a:lvl7pPr lvl="6" algn="ctr">
              <a:lnSpc>
                <a:spcPct val="115000"/>
              </a:lnSpc>
              <a:spcBef>
                <a:spcPts val="0"/>
              </a:spcBef>
              <a:spcAft>
                <a:spcPts val="0"/>
              </a:spcAft>
              <a:buSzPts val="1200"/>
              <a:buNone/>
              <a:defRPr b="1"/>
            </a:lvl7pPr>
            <a:lvl8pPr lvl="7" algn="ctr">
              <a:lnSpc>
                <a:spcPct val="115000"/>
              </a:lnSpc>
              <a:spcBef>
                <a:spcPts val="0"/>
              </a:spcBef>
              <a:spcAft>
                <a:spcPts val="0"/>
              </a:spcAft>
              <a:buSzPts val="1200"/>
              <a:buNone/>
              <a:defRPr b="1"/>
            </a:lvl8pPr>
            <a:lvl9pPr lvl="8" algn="ctr">
              <a:lnSpc>
                <a:spcPct val="115000"/>
              </a:lnSpc>
              <a:spcBef>
                <a:spcPts val="0"/>
              </a:spcBef>
              <a:spcAft>
                <a:spcPts val="0"/>
              </a:spcAft>
              <a:buSzPts val="1200"/>
              <a:buNone/>
              <a:defRPr b="1"/>
            </a:lvl9pPr>
          </a:lstStyle>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1 User Overview">
  <p:cSld name="CUSTOM_10_1">
    <p:spTree>
      <p:nvGrpSpPr>
        <p:cNvPr id="897" name="Shape 897"/>
        <p:cNvGrpSpPr/>
        <p:nvPr/>
      </p:nvGrpSpPr>
      <p:grpSpPr>
        <a:xfrm>
          <a:off x="0" y="0"/>
          <a:ext cx="0" cy="0"/>
          <a:chOff x="0" y="0"/>
          <a:chExt cx="0" cy="0"/>
        </a:xfrm>
      </p:grpSpPr>
      <p:sp>
        <p:nvSpPr>
          <p:cNvPr id="898" name="Google Shape;898;g2f29bda4b0b_0_3123"/>
          <p:cNvSpPr/>
          <p:nvPr/>
        </p:nvSpPr>
        <p:spPr>
          <a:xfrm rot="522388">
            <a:off x="5637804" y="541395"/>
            <a:ext cx="3036082" cy="2701248"/>
          </a:xfrm>
          <a:custGeom>
            <a:rect b="b" l="l" r="r" t="t"/>
            <a:pathLst>
              <a:path extrusionOk="0" h="16944" w="19044">
                <a:moveTo>
                  <a:pt x="5657" y="1"/>
                </a:moveTo>
                <a:cubicBezTo>
                  <a:pt x="4976" y="1"/>
                  <a:pt x="4299" y="255"/>
                  <a:pt x="3796" y="741"/>
                </a:cubicBezTo>
                <a:lnTo>
                  <a:pt x="1043" y="3390"/>
                </a:lnTo>
                <a:cubicBezTo>
                  <a:pt x="250" y="4141"/>
                  <a:pt x="0" y="5288"/>
                  <a:pt x="396" y="6310"/>
                </a:cubicBezTo>
                <a:lnTo>
                  <a:pt x="3942" y="15258"/>
                </a:lnTo>
                <a:cubicBezTo>
                  <a:pt x="4334" y="16291"/>
                  <a:pt x="5334" y="16944"/>
                  <a:pt x="6410" y="16944"/>
                </a:cubicBezTo>
                <a:cubicBezTo>
                  <a:pt x="6594" y="16944"/>
                  <a:pt x="6781" y="16925"/>
                  <a:pt x="6967" y="16885"/>
                </a:cubicBezTo>
                <a:lnTo>
                  <a:pt x="16290" y="14924"/>
                </a:lnTo>
                <a:cubicBezTo>
                  <a:pt x="17395" y="14695"/>
                  <a:pt x="18230" y="13777"/>
                  <a:pt x="18376" y="12651"/>
                </a:cubicBezTo>
                <a:lnTo>
                  <a:pt x="18960" y="8208"/>
                </a:lnTo>
                <a:cubicBezTo>
                  <a:pt x="19043" y="7624"/>
                  <a:pt x="18918" y="7040"/>
                  <a:pt x="18626" y="6540"/>
                </a:cubicBezTo>
                <a:lnTo>
                  <a:pt x="16499" y="2785"/>
                </a:lnTo>
                <a:cubicBezTo>
                  <a:pt x="16102" y="2097"/>
                  <a:pt x="15414" y="1617"/>
                  <a:pt x="14621" y="1471"/>
                </a:cubicBezTo>
                <a:lnTo>
                  <a:pt x="6070" y="32"/>
                </a:lnTo>
                <a:cubicBezTo>
                  <a:pt x="5933" y="11"/>
                  <a:pt x="5795" y="1"/>
                  <a:pt x="5657" y="1"/>
                </a:cubicBezTo>
                <a:close/>
              </a:path>
            </a:pathLst>
          </a:custGeom>
          <a:solidFill>
            <a:srgbClr val="FAE0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g2f29bda4b0b_0_3123"/>
          <p:cNvSpPr txBox="1"/>
          <p:nvPr>
            <p:ph type="title"/>
          </p:nvPr>
        </p:nvSpPr>
        <p:spPr>
          <a:xfrm>
            <a:off x="274325" y="502925"/>
            <a:ext cx="4301100" cy="1003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900" name="Google Shape;900;g2f29bda4b0b_0_3123"/>
          <p:cNvSpPr txBox="1"/>
          <p:nvPr>
            <p:ph idx="1" type="subTitle"/>
          </p:nvPr>
        </p:nvSpPr>
        <p:spPr>
          <a:xfrm>
            <a:off x="350525" y="274320"/>
            <a:ext cx="5568600" cy="314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901" name="Google Shape;901;g2f29bda4b0b_0_3123"/>
          <p:cNvSpPr/>
          <p:nvPr/>
        </p:nvSpPr>
        <p:spPr>
          <a:xfrm>
            <a:off x="365760" y="390950"/>
            <a:ext cx="19500" cy="138000"/>
          </a:xfrm>
          <a:prstGeom prst="roundRect">
            <a:avLst>
              <a:gd fmla="val 16667" name="adj"/>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BEFF"/>
              </a:solidFill>
              <a:latin typeface="Arial"/>
              <a:ea typeface="Arial"/>
              <a:cs typeface="Arial"/>
              <a:sym typeface="Arial"/>
            </a:endParaRPr>
          </a:p>
        </p:txBody>
      </p:sp>
      <p:sp>
        <p:nvSpPr>
          <p:cNvPr id="902" name="Google Shape;902;g2f29bda4b0b_0_3123"/>
          <p:cNvSpPr txBox="1"/>
          <p:nvPr>
            <p:ph idx="2" type="body"/>
          </p:nvPr>
        </p:nvSpPr>
        <p:spPr>
          <a:xfrm>
            <a:off x="274325" y="1568375"/>
            <a:ext cx="4301100" cy="30369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1pPr>
            <a:lvl2pPr indent="-304800" lvl="1" marL="914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2pPr>
            <a:lvl3pPr indent="-304800" lvl="2" marL="1371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3pPr>
            <a:lvl4pPr indent="-304800" lvl="3" marL="1828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4pPr>
            <a:lvl5pPr indent="-304800" lvl="4" marL="22860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5pPr>
            <a:lvl6pPr indent="-304800" lvl="5" marL="2743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6pPr>
            <a:lvl7pPr indent="-304800" lvl="6" marL="3200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7pPr>
            <a:lvl8pPr indent="-304800" lvl="7" marL="3657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8pPr>
            <a:lvl9pPr indent="-304800" lvl="8" marL="4114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9pPr>
          </a:lstStyle>
          <a:p/>
        </p:txBody>
      </p:sp>
      <p:sp>
        <p:nvSpPr>
          <p:cNvPr id="903" name="Google Shape;903;g2f29bda4b0b_0_3123"/>
          <p:cNvSpPr/>
          <p:nvPr>
            <p:ph idx="3" type="pic"/>
          </p:nvPr>
        </p:nvSpPr>
        <p:spPr>
          <a:xfrm>
            <a:off x="5341100" y="895325"/>
            <a:ext cx="2877300" cy="2877300"/>
          </a:xfrm>
          <a:prstGeom prst="ellipse">
            <a:avLst/>
          </a:prstGeom>
          <a:noFill/>
          <a:ln>
            <a:noFill/>
          </a:ln>
        </p:spPr>
      </p:sp>
      <p:sp>
        <p:nvSpPr>
          <p:cNvPr id="904" name="Google Shape;904;g2f29bda4b0b_0_3123"/>
          <p:cNvSpPr txBox="1"/>
          <p:nvPr>
            <p:ph idx="4" type="subTitle"/>
          </p:nvPr>
        </p:nvSpPr>
        <p:spPr>
          <a:xfrm>
            <a:off x="4575425" y="4029375"/>
            <a:ext cx="4568400" cy="43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b="1"/>
            </a:lvl1pPr>
            <a:lvl2pPr lvl="1" algn="ctr">
              <a:lnSpc>
                <a:spcPct val="115000"/>
              </a:lnSpc>
              <a:spcBef>
                <a:spcPts val="0"/>
              </a:spcBef>
              <a:spcAft>
                <a:spcPts val="0"/>
              </a:spcAft>
              <a:buSzPts val="1200"/>
              <a:buNone/>
              <a:defRPr b="1"/>
            </a:lvl2pPr>
            <a:lvl3pPr lvl="2" algn="ctr">
              <a:lnSpc>
                <a:spcPct val="115000"/>
              </a:lnSpc>
              <a:spcBef>
                <a:spcPts val="0"/>
              </a:spcBef>
              <a:spcAft>
                <a:spcPts val="0"/>
              </a:spcAft>
              <a:buSzPts val="1200"/>
              <a:buNone/>
              <a:defRPr b="1"/>
            </a:lvl3pPr>
            <a:lvl4pPr lvl="3" algn="ctr">
              <a:lnSpc>
                <a:spcPct val="115000"/>
              </a:lnSpc>
              <a:spcBef>
                <a:spcPts val="0"/>
              </a:spcBef>
              <a:spcAft>
                <a:spcPts val="0"/>
              </a:spcAft>
              <a:buSzPts val="1200"/>
              <a:buNone/>
              <a:defRPr b="1"/>
            </a:lvl4pPr>
            <a:lvl5pPr lvl="4" algn="ctr">
              <a:lnSpc>
                <a:spcPct val="115000"/>
              </a:lnSpc>
              <a:spcBef>
                <a:spcPts val="0"/>
              </a:spcBef>
              <a:spcAft>
                <a:spcPts val="0"/>
              </a:spcAft>
              <a:buSzPts val="1200"/>
              <a:buNone/>
              <a:defRPr b="1"/>
            </a:lvl5pPr>
            <a:lvl6pPr lvl="5" algn="ctr">
              <a:lnSpc>
                <a:spcPct val="115000"/>
              </a:lnSpc>
              <a:spcBef>
                <a:spcPts val="0"/>
              </a:spcBef>
              <a:spcAft>
                <a:spcPts val="0"/>
              </a:spcAft>
              <a:buSzPts val="1200"/>
              <a:buNone/>
              <a:defRPr b="1"/>
            </a:lvl6pPr>
            <a:lvl7pPr lvl="6" algn="ctr">
              <a:lnSpc>
                <a:spcPct val="115000"/>
              </a:lnSpc>
              <a:spcBef>
                <a:spcPts val="0"/>
              </a:spcBef>
              <a:spcAft>
                <a:spcPts val="0"/>
              </a:spcAft>
              <a:buSzPts val="1200"/>
              <a:buNone/>
              <a:defRPr b="1"/>
            </a:lvl7pPr>
            <a:lvl8pPr lvl="7" algn="ctr">
              <a:lnSpc>
                <a:spcPct val="115000"/>
              </a:lnSpc>
              <a:spcBef>
                <a:spcPts val="0"/>
              </a:spcBef>
              <a:spcAft>
                <a:spcPts val="0"/>
              </a:spcAft>
              <a:buSzPts val="1200"/>
              <a:buNone/>
              <a:defRPr b="1"/>
            </a:lvl8pPr>
            <a:lvl9pPr lvl="8" algn="ctr">
              <a:lnSpc>
                <a:spcPct val="115000"/>
              </a:lnSpc>
              <a:spcBef>
                <a:spcPts val="0"/>
              </a:spcBef>
              <a:spcAft>
                <a:spcPts val="0"/>
              </a:spcAft>
              <a:buSzPts val="1200"/>
              <a:buNone/>
              <a:defRPr b="1"/>
            </a:lvl9pPr>
          </a:lstStyle>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2 User Overview">
  <p:cSld name="CUSTOM_10_1_1">
    <p:spTree>
      <p:nvGrpSpPr>
        <p:cNvPr id="905" name="Shape 905"/>
        <p:cNvGrpSpPr/>
        <p:nvPr/>
      </p:nvGrpSpPr>
      <p:grpSpPr>
        <a:xfrm>
          <a:off x="0" y="0"/>
          <a:ext cx="0" cy="0"/>
          <a:chOff x="0" y="0"/>
          <a:chExt cx="0" cy="0"/>
        </a:xfrm>
      </p:grpSpPr>
      <p:sp>
        <p:nvSpPr>
          <p:cNvPr id="906" name="Google Shape;906;g2f29bda4b0b_0_3131"/>
          <p:cNvSpPr/>
          <p:nvPr/>
        </p:nvSpPr>
        <p:spPr>
          <a:xfrm rot="1899422">
            <a:off x="5131182" y="742341"/>
            <a:ext cx="3184786" cy="2709428"/>
          </a:xfrm>
          <a:custGeom>
            <a:rect b="b" l="l" r="r" t="t"/>
            <a:pathLst>
              <a:path extrusionOk="0" h="15644" w="18001">
                <a:moveTo>
                  <a:pt x="8990" y="0"/>
                </a:moveTo>
                <a:cubicBezTo>
                  <a:pt x="4026" y="0"/>
                  <a:pt x="1" y="1335"/>
                  <a:pt x="1" y="6424"/>
                </a:cubicBezTo>
                <a:cubicBezTo>
                  <a:pt x="1" y="11514"/>
                  <a:pt x="4026" y="15643"/>
                  <a:pt x="8990" y="15643"/>
                </a:cubicBezTo>
                <a:cubicBezTo>
                  <a:pt x="13954" y="15643"/>
                  <a:pt x="18001" y="11514"/>
                  <a:pt x="18001" y="6424"/>
                </a:cubicBezTo>
                <a:cubicBezTo>
                  <a:pt x="18001" y="1335"/>
                  <a:pt x="13954" y="0"/>
                  <a:pt x="8990" y="0"/>
                </a:cubicBezTo>
                <a:close/>
              </a:path>
            </a:pathLst>
          </a:cu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g2f29bda4b0b_0_3131"/>
          <p:cNvSpPr txBox="1"/>
          <p:nvPr>
            <p:ph type="title"/>
          </p:nvPr>
        </p:nvSpPr>
        <p:spPr>
          <a:xfrm>
            <a:off x="274325" y="502925"/>
            <a:ext cx="4301100" cy="1003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908" name="Google Shape;908;g2f29bda4b0b_0_3131"/>
          <p:cNvSpPr txBox="1"/>
          <p:nvPr>
            <p:ph idx="1" type="subTitle"/>
          </p:nvPr>
        </p:nvSpPr>
        <p:spPr>
          <a:xfrm>
            <a:off x="350525" y="274320"/>
            <a:ext cx="5568600" cy="314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909" name="Google Shape;909;g2f29bda4b0b_0_3131"/>
          <p:cNvSpPr/>
          <p:nvPr/>
        </p:nvSpPr>
        <p:spPr>
          <a:xfrm>
            <a:off x="365760" y="390950"/>
            <a:ext cx="19500" cy="138000"/>
          </a:xfrm>
          <a:prstGeom prst="roundRect">
            <a:avLst>
              <a:gd fmla="val 16667" name="adj"/>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BEFF"/>
              </a:solidFill>
              <a:latin typeface="Arial"/>
              <a:ea typeface="Arial"/>
              <a:cs typeface="Arial"/>
              <a:sym typeface="Arial"/>
            </a:endParaRPr>
          </a:p>
        </p:txBody>
      </p:sp>
      <p:sp>
        <p:nvSpPr>
          <p:cNvPr id="910" name="Google Shape;910;g2f29bda4b0b_0_3131"/>
          <p:cNvSpPr txBox="1"/>
          <p:nvPr>
            <p:ph idx="2" type="body"/>
          </p:nvPr>
        </p:nvSpPr>
        <p:spPr>
          <a:xfrm>
            <a:off x="274325" y="1568375"/>
            <a:ext cx="4301100" cy="30369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1pPr>
            <a:lvl2pPr indent="-304800" lvl="1" marL="914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2pPr>
            <a:lvl3pPr indent="-304800" lvl="2" marL="1371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3pPr>
            <a:lvl4pPr indent="-304800" lvl="3" marL="1828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4pPr>
            <a:lvl5pPr indent="-304800" lvl="4" marL="22860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5pPr>
            <a:lvl6pPr indent="-304800" lvl="5" marL="2743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6pPr>
            <a:lvl7pPr indent="-304800" lvl="6" marL="3200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7pPr>
            <a:lvl8pPr indent="-304800" lvl="7" marL="3657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8pPr>
            <a:lvl9pPr indent="-304800" lvl="8" marL="4114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9pPr>
          </a:lstStyle>
          <a:p/>
        </p:txBody>
      </p:sp>
      <p:sp>
        <p:nvSpPr>
          <p:cNvPr id="911" name="Google Shape;911;g2f29bda4b0b_0_3131"/>
          <p:cNvSpPr/>
          <p:nvPr>
            <p:ph idx="3" type="pic"/>
          </p:nvPr>
        </p:nvSpPr>
        <p:spPr>
          <a:xfrm>
            <a:off x="5341100" y="895325"/>
            <a:ext cx="2877300" cy="2877300"/>
          </a:xfrm>
          <a:prstGeom prst="ellipse">
            <a:avLst/>
          </a:prstGeom>
          <a:noFill/>
          <a:ln>
            <a:noFill/>
          </a:ln>
        </p:spPr>
      </p:sp>
      <p:sp>
        <p:nvSpPr>
          <p:cNvPr id="912" name="Google Shape;912;g2f29bda4b0b_0_3131"/>
          <p:cNvSpPr txBox="1"/>
          <p:nvPr>
            <p:ph idx="4" type="subTitle"/>
          </p:nvPr>
        </p:nvSpPr>
        <p:spPr>
          <a:xfrm>
            <a:off x="4575425" y="4029375"/>
            <a:ext cx="4568400" cy="43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b="1"/>
            </a:lvl1pPr>
            <a:lvl2pPr lvl="1" algn="ctr">
              <a:lnSpc>
                <a:spcPct val="115000"/>
              </a:lnSpc>
              <a:spcBef>
                <a:spcPts val="0"/>
              </a:spcBef>
              <a:spcAft>
                <a:spcPts val="0"/>
              </a:spcAft>
              <a:buSzPts val="1200"/>
              <a:buNone/>
              <a:defRPr b="1"/>
            </a:lvl2pPr>
            <a:lvl3pPr lvl="2" algn="ctr">
              <a:lnSpc>
                <a:spcPct val="115000"/>
              </a:lnSpc>
              <a:spcBef>
                <a:spcPts val="0"/>
              </a:spcBef>
              <a:spcAft>
                <a:spcPts val="0"/>
              </a:spcAft>
              <a:buSzPts val="1200"/>
              <a:buNone/>
              <a:defRPr b="1"/>
            </a:lvl3pPr>
            <a:lvl4pPr lvl="3" algn="ctr">
              <a:lnSpc>
                <a:spcPct val="115000"/>
              </a:lnSpc>
              <a:spcBef>
                <a:spcPts val="0"/>
              </a:spcBef>
              <a:spcAft>
                <a:spcPts val="0"/>
              </a:spcAft>
              <a:buSzPts val="1200"/>
              <a:buNone/>
              <a:defRPr b="1"/>
            </a:lvl4pPr>
            <a:lvl5pPr lvl="4" algn="ctr">
              <a:lnSpc>
                <a:spcPct val="115000"/>
              </a:lnSpc>
              <a:spcBef>
                <a:spcPts val="0"/>
              </a:spcBef>
              <a:spcAft>
                <a:spcPts val="0"/>
              </a:spcAft>
              <a:buSzPts val="1200"/>
              <a:buNone/>
              <a:defRPr b="1"/>
            </a:lvl5pPr>
            <a:lvl6pPr lvl="5" algn="ctr">
              <a:lnSpc>
                <a:spcPct val="115000"/>
              </a:lnSpc>
              <a:spcBef>
                <a:spcPts val="0"/>
              </a:spcBef>
              <a:spcAft>
                <a:spcPts val="0"/>
              </a:spcAft>
              <a:buSzPts val="1200"/>
              <a:buNone/>
              <a:defRPr b="1"/>
            </a:lvl6pPr>
            <a:lvl7pPr lvl="6" algn="ctr">
              <a:lnSpc>
                <a:spcPct val="115000"/>
              </a:lnSpc>
              <a:spcBef>
                <a:spcPts val="0"/>
              </a:spcBef>
              <a:spcAft>
                <a:spcPts val="0"/>
              </a:spcAft>
              <a:buSzPts val="1200"/>
              <a:buNone/>
              <a:defRPr b="1"/>
            </a:lvl7pPr>
            <a:lvl8pPr lvl="7" algn="ctr">
              <a:lnSpc>
                <a:spcPct val="115000"/>
              </a:lnSpc>
              <a:spcBef>
                <a:spcPts val="0"/>
              </a:spcBef>
              <a:spcAft>
                <a:spcPts val="0"/>
              </a:spcAft>
              <a:buSzPts val="1200"/>
              <a:buNone/>
              <a:defRPr b="1"/>
            </a:lvl8pPr>
            <a:lvl9pPr lvl="8" algn="ctr">
              <a:lnSpc>
                <a:spcPct val="115000"/>
              </a:lnSpc>
              <a:spcBef>
                <a:spcPts val="0"/>
              </a:spcBef>
              <a:spcAft>
                <a:spcPts val="0"/>
              </a:spcAft>
              <a:buSzPts val="1200"/>
              <a:buNone/>
              <a:defRPr b="1"/>
            </a:lvl9pPr>
          </a:lstStyle>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3 List Left - Image Right">
  <p:cSld name="CUSTOM_10_1_1_1">
    <p:spTree>
      <p:nvGrpSpPr>
        <p:cNvPr id="913" name="Shape 913"/>
        <p:cNvGrpSpPr/>
        <p:nvPr/>
      </p:nvGrpSpPr>
      <p:grpSpPr>
        <a:xfrm>
          <a:off x="0" y="0"/>
          <a:ext cx="0" cy="0"/>
          <a:chOff x="0" y="0"/>
          <a:chExt cx="0" cy="0"/>
        </a:xfrm>
      </p:grpSpPr>
      <p:sp>
        <p:nvSpPr>
          <p:cNvPr id="914" name="Google Shape;914;g2f29bda4b0b_0_3139"/>
          <p:cNvSpPr txBox="1"/>
          <p:nvPr>
            <p:ph type="title"/>
          </p:nvPr>
        </p:nvSpPr>
        <p:spPr>
          <a:xfrm>
            <a:off x="274325" y="502925"/>
            <a:ext cx="4301100" cy="1003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915" name="Google Shape;915;g2f29bda4b0b_0_3139"/>
          <p:cNvSpPr txBox="1"/>
          <p:nvPr>
            <p:ph idx="1" type="subTitle"/>
          </p:nvPr>
        </p:nvSpPr>
        <p:spPr>
          <a:xfrm>
            <a:off x="350525" y="274320"/>
            <a:ext cx="5568600" cy="314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Clr>
                <a:schemeClr val="dk2"/>
              </a:buClr>
              <a:buSzPts val="1200"/>
              <a:buNone/>
              <a:defRPr>
                <a:solidFill>
                  <a:schemeClr val="dk2"/>
                </a:solidFill>
              </a:defRPr>
            </a:lvl2pPr>
            <a:lvl3pPr lvl="2" algn="l">
              <a:lnSpc>
                <a:spcPct val="115000"/>
              </a:lnSpc>
              <a:spcBef>
                <a:spcPts val="0"/>
              </a:spcBef>
              <a:spcAft>
                <a:spcPts val="0"/>
              </a:spcAft>
              <a:buClr>
                <a:schemeClr val="dk2"/>
              </a:buClr>
              <a:buSzPts val="1200"/>
              <a:buNone/>
              <a:defRPr>
                <a:solidFill>
                  <a:schemeClr val="dk2"/>
                </a:solidFill>
              </a:defRPr>
            </a:lvl3pPr>
            <a:lvl4pPr lvl="3" algn="l">
              <a:lnSpc>
                <a:spcPct val="115000"/>
              </a:lnSpc>
              <a:spcBef>
                <a:spcPts val="0"/>
              </a:spcBef>
              <a:spcAft>
                <a:spcPts val="0"/>
              </a:spcAft>
              <a:buClr>
                <a:schemeClr val="dk2"/>
              </a:buClr>
              <a:buSzPts val="1200"/>
              <a:buNone/>
              <a:defRPr>
                <a:solidFill>
                  <a:schemeClr val="dk2"/>
                </a:solidFill>
              </a:defRPr>
            </a:lvl4pPr>
            <a:lvl5pPr lvl="4" algn="l">
              <a:lnSpc>
                <a:spcPct val="115000"/>
              </a:lnSpc>
              <a:spcBef>
                <a:spcPts val="0"/>
              </a:spcBef>
              <a:spcAft>
                <a:spcPts val="0"/>
              </a:spcAft>
              <a:buClr>
                <a:schemeClr val="dk2"/>
              </a:buClr>
              <a:buSzPts val="1200"/>
              <a:buNone/>
              <a:defRPr>
                <a:solidFill>
                  <a:schemeClr val="dk2"/>
                </a:solidFill>
              </a:defRPr>
            </a:lvl5pPr>
            <a:lvl6pPr lvl="5" algn="l">
              <a:lnSpc>
                <a:spcPct val="115000"/>
              </a:lnSpc>
              <a:spcBef>
                <a:spcPts val="0"/>
              </a:spcBef>
              <a:spcAft>
                <a:spcPts val="0"/>
              </a:spcAft>
              <a:buClr>
                <a:schemeClr val="dk2"/>
              </a:buClr>
              <a:buSzPts val="1200"/>
              <a:buNone/>
              <a:defRPr>
                <a:solidFill>
                  <a:schemeClr val="dk2"/>
                </a:solidFill>
              </a:defRPr>
            </a:lvl6pPr>
            <a:lvl7pPr lvl="6" algn="l">
              <a:lnSpc>
                <a:spcPct val="115000"/>
              </a:lnSpc>
              <a:spcBef>
                <a:spcPts val="0"/>
              </a:spcBef>
              <a:spcAft>
                <a:spcPts val="0"/>
              </a:spcAft>
              <a:buClr>
                <a:schemeClr val="dk2"/>
              </a:buClr>
              <a:buSzPts val="1200"/>
              <a:buNone/>
              <a:defRPr>
                <a:solidFill>
                  <a:schemeClr val="dk2"/>
                </a:solidFill>
              </a:defRPr>
            </a:lvl7pPr>
            <a:lvl8pPr lvl="7" algn="l">
              <a:lnSpc>
                <a:spcPct val="115000"/>
              </a:lnSpc>
              <a:spcBef>
                <a:spcPts val="0"/>
              </a:spcBef>
              <a:spcAft>
                <a:spcPts val="0"/>
              </a:spcAft>
              <a:buClr>
                <a:schemeClr val="dk2"/>
              </a:buClr>
              <a:buSzPts val="1200"/>
              <a:buNone/>
              <a:defRPr>
                <a:solidFill>
                  <a:schemeClr val="dk2"/>
                </a:solidFill>
              </a:defRPr>
            </a:lvl8pPr>
            <a:lvl9pPr lvl="8" algn="l">
              <a:lnSpc>
                <a:spcPct val="115000"/>
              </a:lnSpc>
              <a:spcBef>
                <a:spcPts val="0"/>
              </a:spcBef>
              <a:spcAft>
                <a:spcPts val="0"/>
              </a:spcAft>
              <a:buClr>
                <a:schemeClr val="dk2"/>
              </a:buClr>
              <a:buSzPts val="1200"/>
              <a:buNone/>
              <a:defRPr>
                <a:solidFill>
                  <a:schemeClr val="dk2"/>
                </a:solidFill>
              </a:defRPr>
            </a:lvl9pPr>
          </a:lstStyle>
          <a:p/>
        </p:txBody>
      </p:sp>
      <p:sp>
        <p:nvSpPr>
          <p:cNvPr id="916" name="Google Shape;916;g2f29bda4b0b_0_3139"/>
          <p:cNvSpPr/>
          <p:nvPr/>
        </p:nvSpPr>
        <p:spPr>
          <a:xfrm>
            <a:off x="365760" y="390950"/>
            <a:ext cx="19500" cy="138000"/>
          </a:xfrm>
          <a:prstGeom prst="roundRect">
            <a:avLst>
              <a:gd fmla="val 16667" name="adj"/>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BEFF"/>
              </a:solidFill>
              <a:latin typeface="Arial"/>
              <a:ea typeface="Arial"/>
              <a:cs typeface="Arial"/>
              <a:sym typeface="Arial"/>
            </a:endParaRPr>
          </a:p>
        </p:txBody>
      </p:sp>
      <p:sp>
        <p:nvSpPr>
          <p:cNvPr id="917" name="Google Shape;917;g2f29bda4b0b_0_3139"/>
          <p:cNvSpPr txBox="1"/>
          <p:nvPr>
            <p:ph idx="2" type="body"/>
          </p:nvPr>
        </p:nvSpPr>
        <p:spPr>
          <a:xfrm>
            <a:off x="274325" y="1568375"/>
            <a:ext cx="4301100" cy="30369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1pPr>
            <a:lvl2pPr indent="-304800" lvl="1" marL="914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2pPr>
            <a:lvl3pPr indent="-304800" lvl="2" marL="1371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3pPr>
            <a:lvl4pPr indent="-304800" lvl="3" marL="1828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4pPr>
            <a:lvl5pPr indent="-304800" lvl="4" marL="22860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5pPr>
            <a:lvl6pPr indent="-304800" lvl="5" marL="2743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6pPr>
            <a:lvl7pPr indent="-304800" lvl="6" marL="3200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7pPr>
            <a:lvl8pPr indent="-304800" lvl="7" marL="3657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8pPr>
            <a:lvl9pPr indent="-304800" lvl="8" marL="4114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9pPr>
          </a:lstStyle>
          <a:p/>
        </p:txBody>
      </p:sp>
      <p:sp>
        <p:nvSpPr>
          <p:cNvPr id="918" name="Google Shape;918;g2f29bda4b0b_0_3139"/>
          <p:cNvSpPr/>
          <p:nvPr>
            <p:ph idx="3" type="pic"/>
          </p:nvPr>
        </p:nvSpPr>
        <p:spPr>
          <a:xfrm>
            <a:off x="4575425" y="-8300"/>
            <a:ext cx="4568400" cy="5151900"/>
          </a:xfrm>
          <a:prstGeom prst="rect">
            <a:avLst/>
          </a:prstGeom>
          <a:noFill/>
          <a:ln>
            <a:noFill/>
          </a:ln>
        </p:spPr>
      </p:sp>
    </p:spTree>
  </p:cSld>
  <p:clrMapOvr>
    <a:masterClrMapping/>
  </p:clrMapOvr>
</p:sldLayout>
</file>

<file path=ppt/slideLayouts/slideLayout1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0 Section Divider - Right Align">
  <p:cSld name="CUSTOM_11">
    <p:spTree>
      <p:nvGrpSpPr>
        <p:cNvPr id="919" name="Shape 919"/>
        <p:cNvGrpSpPr/>
        <p:nvPr/>
      </p:nvGrpSpPr>
      <p:grpSpPr>
        <a:xfrm>
          <a:off x="0" y="0"/>
          <a:ext cx="0" cy="0"/>
          <a:chOff x="0" y="0"/>
          <a:chExt cx="0" cy="0"/>
        </a:xfrm>
      </p:grpSpPr>
      <p:sp>
        <p:nvSpPr>
          <p:cNvPr id="920" name="Google Shape;920;g2f29bda4b0b_0_3145"/>
          <p:cNvSpPr txBox="1"/>
          <p:nvPr>
            <p:ph type="title"/>
          </p:nvPr>
        </p:nvSpPr>
        <p:spPr>
          <a:xfrm>
            <a:off x="2743200" y="274325"/>
            <a:ext cx="5943600" cy="4464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400"/>
              <a:buNone/>
              <a:defRPr sz="4400"/>
            </a:lvl1pPr>
            <a:lvl2pPr lvl="1" algn="r">
              <a:lnSpc>
                <a:spcPct val="100000"/>
              </a:lnSpc>
              <a:spcBef>
                <a:spcPts val="0"/>
              </a:spcBef>
              <a:spcAft>
                <a:spcPts val="0"/>
              </a:spcAft>
              <a:buSzPts val="4600"/>
              <a:buNone/>
              <a:defRPr sz="4600"/>
            </a:lvl2pPr>
            <a:lvl3pPr lvl="2" algn="r">
              <a:lnSpc>
                <a:spcPct val="100000"/>
              </a:lnSpc>
              <a:spcBef>
                <a:spcPts val="0"/>
              </a:spcBef>
              <a:spcAft>
                <a:spcPts val="0"/>
              </a:spcAft>
              <a:buSzPts val="4600"/>
              <a:buNone/>
              <a:defRPr sz="4600"/>
            </a:lvl3pPr>
            <a:lvl4pPr lvl="3" algn="r">
              <a:lnSpc>
                <a:spcPct val="100000"/>
              </a:lnSpc>
              <a:spcBef>
                <a:spcPts val="0"/>
              </a:spcBef>
              <a:spcAft>
                <a:spcPts val="0"/>
              </a:spcAft>
              <a:buSzPts val="4600"/>
              <a:buNone/>
              <a:defRPr sz="4600"/>
            </a:lvl4pPr>
            <a:lvl5pPr lvl="4" algn="r">
              <a:lnSpc>
                <a:spcPct val="100000"/>
              </a:lnSpc>
              <a:spcBef>
                <a:spcPts val="0"/>
              </a:spcBef>
              <a:spcAft>
                <a:spcPts val="0"/>
              </a:spcAft>
              <a:buSzPts val="4600"/>
              <a:buNone/>
              <a:defRPr sz="4600"/>
            </a:lvl5pPr>
            <a:lvl6pPr lvl="5" algn="r">
              <a:lnSpc>
                <a:spcPct val="100000"/>
              </a:lnSpc>
              <a:spcBef>
                <a:spcPts val="0"/>
              </a:spcBef>
              <a:spcAft>
                <a:spcPts val="0"/>
              </a:spcAft>
              <a:buSzPts val="4600"/>
              <a:buNone/>
              <a:defRPr sz="4600"/>
            </a:lvl6pPr>
            <a:lvl7pPr lvl="6" algn="r">
              <a:lnSpc>
                <a:spcPct val="100000"/>
              </a:lnSpc>
              <a:spcBef>
                <a:spcPts val="0"/>
              </a:spcBef>
              <a:spcAft>
                <a:spcPts val="0"/>
              </a:spcAft>
              <a:buSzPts val="4600"/>
              <a:buNone/>
              <a:defRPr sz="4600"/>
            </a:lvl7pPr>
            <a:lvl8pPr lvl="7" algn="r">
              <a:lnSpc>
                <a:spcPct val="100000"/>
              </a:lnSpc>
              <a:spcBef>
                <a:spcPts val="0"/>
              </a:spcBef>
              <a:spcAft>
                <a:spcPts val="0"/>
              </a:spcAft>
              <a:buSzPts val="4600"/>
              <a:buNone/>
              <a:defRPr sz="4600"/>
            </a:lvl8pPr>
            <a:lvl9pPr lvl="8" algn="r">
              <a:lnSpc>
                <a:spcPct val="100000"/>
              </a:lnSpc>
              <a:spcBef>
                <a:spcPts val="0"/>
              </a:spcBef>
              <a:spcAft>
                <a:spcPts val="0"/>
              </a:spcAft>
              <a:buSzPts val="4600"/>
              <a:buNone/>
              <a:defRPr sz="4600"/>
            </a:lvl9pPr>
          </a:lstStyle>
          <a:p/>
        </p:txBody>
      </p:sp>
      <p:pic>
        <p:nvPicPr>
          <p:cNvPr id="921" name="Google Shape;921;g2f29bda4b0b_0_3145"/>
          <p:cNvPicPr preferRelativeResize="0"/>
          <p:nvPr/>
        </p:nvPicPr>
        <p:blipFill rotWithShape="1">
          <a:blip r:embed="rId2">
            <a:alphaModFix/>
          </a:blip>
          <a:srcRect b="17957" l="50961" r="-19903" t="-33884"/>
          <a:stretch/>
        </p:blipFill>
        <p:spPr>
          <a:xfrm>
            <a:off x="0" y="-1"/>
            <a:ext cx="4800600" cy="5143500"/>
          </a:xfrm>
          <a:prstGeom prst="rect">
            <a:avLst/>
          </a:prstGeom>
          <a:noFill/>
          <a:ln>
            <a:noFill/>
          </a:ln>
        </p:spPr>
      </p:pic>
    </p:spTree>
  </p:cSld>
  <p:clrMapOvr>
    <a:masterClrMapping/>
  </p:clrMapOvr>
</p:sldLayout>
</file>

<file path=ppt/slideLayouts/slideLayout1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1 Section Divider - Right Align Eyebrow">
  <p:cSld name="CUSTOM_11_2">
    <p:spTree>
      <p:nvGrpSpPr>
        <p:cNvPr id="922" name="Shape 922"/>
        <p:cNvGrpSpPr/>
        <p:nvPr/>
      </p:nvGrpSpPr>
      <p:grpSpPr>
        <a:xfrm>
          <a:off x="0" y="0"/>
          <a:ext cx="0" cy="0"/>
          <a:chOff x="0" y="0"/>
          <a:chExt cx="0" cy="0"/>
        </a:xfrm>
      </p:grpSpPr>
      <p:sp>
        <p:nvSpPr>
          <p:cNvPr id="923" name="Google Shape;923;g2f29bda4b0b_0_3148"/>
          <p:cNvSpPr txBox="1"/>
          <p:nvPr>
            <p:ph type="title"/>
          </p:nvPr>
        </p:nvSpPr>
        <p:spPr>
          <a:xfrm>
            <a:off x="2743200" y="274325"/>
            <a:ext cx="5943600" cy="4464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400"/>
              <a:buNone/>
              <a:defRPr sz="4400"/>
            </a:lvl1pPr>
            <a:lvl2pPr lvl="1" algn="r">
              <a:lnSpc>
                <a:spcPct val="100000"/>
              </a:lnSpc>
              <a:spcBef>
                <a:spcPts val="0"/>
              </a:spcBef>
              <a:spcAft>
                <a:spcPts val="0"/>
              </a:spcAft>
              <a:buSzPts val="4600"/>
              <a:buNone/>
              <a:defRPr sz="4600"/>
            </a:lvl2pPr>
            <a:lvl3pPr lvl="2" algn="r">
              <a:lnSpc>
                <a:spcPct val="100000"/>
              </a:lnSpc>
              <a:spcBef>
                <a:spcPts val="0"/>
              </a:spcBef>
              <a:spcAft>
                <a:spcPts val="0"/>
              </a:spcAft>
              <a:buSzPts val="4600"/>
              <a:buNone/>
              <a:defRPr sz="4600"/>
            </a:lvl3pPr>
            <a:lvl4pPr lvl="3" algn="r">
              <a:lnSpc>
                <a:spcPct val="100000"/>
              </a:lnSpc>
              <a:spcBef>
                <a:spcPts val="0"/>
              </a:spcBef>
              <a:spcAft>
                <a:spcPts val="0"/>
              </a:spcAft>
              <a:buSzPts val="4600"/>
              <a:buNone/>
              <a:defRPr sz="4600"/>
            </a:lvl4pPr>
            <a:lvl5pPr lvl="4" algn="r">
              <a:lnSpc>
                <a:spcPct val="100000"/>
              </a:lnSpc>
              <a:spcBef>
                <a:spcPts val="0"/>
              </a:spcBef>
              <a:spcAft>
                <a:spcPts val="0"/>
              </a:spcAft>
              <a:buSzPts val="4600"/>
              <a:buNone/>
              <a:defRPr sz="4600"/>
            </a:lvl5pPr>
            <a:lvl6pPr lvl="5" algn="r">
              <a:lnSpc>
                <a:spcPct val="100000"/>
              </a:lnSpc>
              <a:spcBef>
                <a:spcPts val="0"/>
              </a:spcBef>
              <a:spcAft>
                <a:spcPts val="0"/>
              </a:spcAft>
              <a:buSzPts val="4600"/>
              <a:buNone/>
              <a:defRPr sz="4600"/>
            </a:lvl6pPr>
            <a:lvl7pPr lvl="6" algn="r">
              <a:lnSpc>
                <a:spcPct val="100000"/>
              </a:lnSpc>
              <a:spcBef>
                <a:spcPts val="0"/>
              </a:spcBef>
              <a:spcAft>
                <a:spcPts val="0"/>
              </a:spcAft>
              <a:buSzPts val="4600"/>
              <a:buNone/>
              <a:defRPr sz="4600"/>
            </a:lvl7pPr>
            <a:lvl8pPr lvl="7" algn="r">
              <a:lnSpc>
                <a:spcPct val="100000"/>
              </a:lnSpc>
              <a:spcBef>
                <a:spcPts val="0"/>
              </a:spcBef>
              <a:spcAft>
                <a:spcPts val="0"/>
              </a:spcAft>
              <a:buSzPts val="4600"/>
              <a:buNone/>
              <a:defRPr sz="4600"/>
            </a:lvl8pPr>
            <a:lvl9pPr lvl="8" algn="r">
              <a:lnSpc>
                <a:spcPct val="100000"/>
              </a:lnSpc>
              <a:spcBef>
                <a:spcPts val="0"/>
              </a:spcBef>
              <a:spcAft>
                <a:spcPts val="0"/>
              </a:spcAft>
              <a:buSzPts val="4600"/>
              <a:buNone/>
              <a:defRPr sz="4600"/>
            </a:lvl9pPr>
          </a:lstStyle>
          <a:p/>
        </p:txBody>
      </p:sp>
      <p:pic>
        <p:nvPicPr>
          <p:cNvPr id="924" name="Google Shape;924;g2f29bda4b0b_0_3148"/>
          <p:cNvPicPr preferRelativeResize="0"/>
          <p:nvPr/>
        </p:nvPicPr>
        <p:blipFill rotWithShape="1">
          <a:blip r:embed="rId2">
            <a:alphaModFix/>
          </a:blip>
          <a:srcRect b="17957" l="50961" r="-19903" t="-33884"/>
          <a:stretch/>
        </p:blipFill>
        <p:spPr>
          <a:xfrm>
            <a:off x="0" y="-1"/>
            <a:ext cx="4800600" cy="5143500"/>
          </a:xfrm>
          <a:prstGeom prst="rect">
            <a:avLst/>
          </a:prstGeom>
          <a:noFill/>
          <a:ln>
            <a:noFill/>
          </a:ln>
        </p:spPr>
      </p:pic>
      <p:sp>
        <p:nvSpPr>
          <p:cNvPr id="925" name="Google Shape;925;g2f29bda4b0b_0_3148"/>
          <p:cNvSpPr txBox="1"/>
          <p:nvPr>
            <p:ph idx="1" type="subTitle"/>
          </p:nvPr>
        </p:nvSpPr>
        <p:spPr>
          <a:xfrm>
            <a:off x="3059939" y="274320"/>
            <a:ext cx="5568600" cy="314100"/>
          </a:xfrm>
          <a:prstGeom prst="rect">
            <a:avLst/>
          </a:prstGeom>
          <a:noFill/>
          <a:ln>
            <a:noFill/>
          </a:ln>
        </p:spPr>
        <p:txBody>
          <a:bodyPr anchorCtr="0" anchor="t" bIns="91425" lIns="91425" spcFirstLastPara="1" rIns="91425" wrap="square" tIns="91425">
            <a:noAutofit/>
          </a:bodyPr>
          <a:lstStyle>
            <a:lvl1pPr lvl="0" algn="r">
              <a:lnSpc>
                <a:spcPct val="115000"/>
              </a:lnSpc>
              <a:spcBef>
                <a:spcPts val="0"/>
              </a:spcBef>
              <a:spcAft>
                <a:spcPts val="0"/>
              </a:spcAft>
              <a:buClr>
                <a:schemeClr val="dk2"/>
              </a:buClr>
              <a:buSzPts val="1200"/>
              <a:buNone/>
              <a:defRPr>
                <a:solidFill>
                  <a:schemeClr val="dk2"/>
                </a:solidFill>
              </a:defRPr>
            </a:lvl1pPr>
            <a:lvl2pPr lvl="1" algn="r">
              <a:lnSpc>
                <a:spcPct val="115000"/>
              </a:lnSpc>
              <a:spcBef>
                <a:spcPts val="0"/>
              </a:spcBef>
              <a:spcAft>
                <a:spcPts val="0"/>
              </a:spcAft>
              <a:buSzPts val="1200"/>
              <a:buNone/>
              <a:defRPr/>
            </a:lvl2pPr>
            <a:lvl3pPr lvl="2" algn="r">
              <a:lnSpc>
                <a:spcPct val="115000"/>
              </a:lnSpc>
              <a:spcBef>
                <a:spcPts val="0"/>
              </a:spcBef>
              <a:spcAft>
                <a:spcPts val="0"/>
              </a:spcAft>
              <a:buSzPts val="1200"/>
              <a:buNone/>
              <a:defRPr/>
            </a:lvl3pPr>
            <a:lvl4pPr lvl="3" algn="r">
              <a:lnSpc>
                <a:spcPct val="115000"/>
              </a:lnSpc>
              <a:spcBef>
                <a:spcPts val="0"/>
              </a:spcBef>
              <a:spcAft>
                <a:spcPts val="0"/>
              </a:spcAft>
              <a:buSzPts val="1200"/>
              <a:buNone/>
              <a:defRPr/>
            </a:lvl4pPr>
            <a:lvl5pPr lvl="4" algn="r">
              <a:lnSpc>
                <a:spcPct val="115000"/>
              </a:lnSpc>
              <a:spcBef>
                <a:spcPts val="0"/>
              </a:spcBef>
              <a:spcAft>
                <a:spcPts val="0"/>
              </a:spcAft>
              <a:buSzPts val="1200"/>
              <a:buNone/>
              <a:defRPr/>
            </a:lvl5pPr>
            <a:lvl6pPr lvl="5" algn="r">
              <a:lnSpc>
                <a:spcPct val="115000"/>
              </a:lnSpc>
              <a:spcBef>
                <a:spcPts val="0"/>
              </a:spcBef>
              <a:spcAft>
                <a:spcPts val="0"/>
              </a:spcAft>
              <a:buSzPts val="1200"/>
              <a:buNone/>
              <a:defRPr/>
            </a:lvl6pPr>
            <a:lvl7pPr lvl="6" algn="r">
              <a:lnSpc>
                <a:spcPct val="115000"/>
              </a:lnSpc>
              <a:spcBef>
                <a:spcPts val="0"/>
              </a:spcBef>
              <a:spcAft>
                <a:spcPts val="0"/>
              </a:spcAft>
              <a:buSzPts val="1200"/>
              <a:buNone/>
              <a:defRPr/>
            </a:lvl7pPr>
            <a:lvl8pPr lvl="7" algn="r">
              <a:lnSpc>
                <a:spcPct val="115000"/>
              </a:lnSpc>
              <a:spcBef>
                <a:spcPts val="0"/>
              </a:spcBef>
              <a:spcAft>
                <a:spcPts val="0"/>
              </a:spcAft>
              <a:buSzPts val="1200"/>
              <a:buNone/>
              <a:defRPr/>
            </a:lvl8pPr>
            <a:lvl9pPr lvl="8" algn="r">
              <a:lnSpc>
                <a:spcPct val="115000"/>
              </a:lnSpc>
              <a:spcBef>
                <a:spcPts val="0"/>
              </a:spcBef>
              <a:spcAft>
                <a:spcPts val="0"/>
              </a:spcAft>
              <a:buSzPts val="1200"/>
              <a:buNone/>
              <a:defRPr/>
            </a:lvl9pPr>
          </a:lstStyle>
          <a:p/>
        </p:txBody>
      </p:sp>
      <p:sp>
        <p:nvSpPr>
          <p:cNvPr id="926" name="Google Shape;926;g2f29bda4b0b_0_3148"/>
          <p:cNvSpPr/>
          <p:nvPr/>
        </p:nvSpPr>
        <p:spPr>
          <a:xfrm>
            <a:off x="8609039" y="390950"/>
            <a:ext cx="19500" cy="138000"/>
          </a:xfrm>
          <a:prstGeom prst="roundRect">
            <a:avLst>
              <a:gd fmla="val 16667" name="adj"/>
            </a:avLst>
          </a:prstGeom>
          <a:solidFill>
            <a:srgbClr val="20BEFF"/>
          </a:solid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20BEFF"/>
              </a:solidFill>
              <a:latin typeface="Arial"/>
              <a:ea typeface="Arial"/>
              <a:cs typeface="Arial"/>
              <a:sym typeface="Arial"/>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2 Section Divider - Left Align">
  <p:cSld name="CUSTOM_11_1">
    <p:spTree>
      <p:nvGrpSpPr>
        <p:cNvPr id="927" name="Shape 927"/>
        <p:cNvGrpSpPr/>
        <p:nvPr/>
      </p:nvGrpSpPr>
      <p:grpSpPr>
        <a:xfrm>
          <a:off x="0" y="0"/>
          <a:ext cx="0" cy="0"/>
          <a:chOff x="0" y="0"/>
          <a:chExt cx="0" cy="0"/>
        </a:xfrm>
      </p:grpSpPr>
      <p:sp>
        <p:nvSpPr>
          <p:cNvPr id="928" name="Google Shape;928;g2f29bda4b0b_0_3153"/>
          <p:cNvSpPr txBox="1"/>
          <p:nvPr>
            <p:ph type="title"/>
          </p:nvPr>
        </p:nvSpPr>
        <p:spPr>
          <a:xfrm>
            <a:off x="274325" y="274325"/>
            <a:ext cx="5120700" cy="446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400"/>
              <a:buNone/>
              <a:defRPr sz="4400"/>
            </a:lvl1pPr>
            <a:lvl2pPr lvl="1" algn="l">
              <a:lnSpc>
                <a:spcPct val="100000"/>
              </a:lnSpc>
              <a:spcBef>
                <a:spcPts val="0"/>
              </a:spcBef>
              <a:spcAft>
                <a:spcPts val="0"/>
              </a:spcAft>
              <a:buSzPts val="4600"/>
              <a:buNone/>
              <a:defRPr sz="4600"/>
            </a:lvl2pPr>
            <a:lvl3pPr lvl="2" algn="l">
              <a:lnSpc>
                <a:spcPct val="100000"/>
              </a:lnSpc>
              <a:spcBef>
                <a:spcPts val="0"/>
              </a:spcBef>
              <a:spcAft>
                <a:spcPts val="0"/>
              </a:spcAft>
              <a:buSzPts val="4600"/>
              <a:buNone/>
              <a:defRPr sz="4600"/>
            </a:lvl3pPr>
            <a:lvl4pPr lvl="3" algn="l">
              <a:lnSpc>
                <a:spcPct val="100000"/>
              </a:lnSpc>
              <a:spcBef>
                <a:spcPts val="0"/>
              </a:spcBef>
              <a:spcAft>
                <a:spcPts val="0"/>
              </a:spcAft>
              <a:buSzPts val="4600"/>
              <a:buNone/>
              <a:defRPr sz="4600"/>
            </a:lvl4pPr>
            <a:lvl5pPr lvl="4" algn="l">
              <a:lnSpc>
                <a:spcPct val="100000"/>
              </a:lnSpc>
              <a:spcBef>
                <a:spcPts val="0"/>
              </a:spcBef>
              <a:spcAft>
                <a:spcPts val="0"/>
              </a:spcAft>
              <a:buSzPts val="4600"/>
              <a:buNone/>
              <a:defRPr sz="4600"/>
            </a:lvl5pPr>
            <a:lvl6pPr lvl="5" algn="l">
              <a:lnSpc>
                <a:spcPct val="100000"/>
              </a:lnSpc>
              <a:spcBef>
                <a:spcPts val="0"/>
              </a:spcBef>
              <a:spcAft>
                <a:spcPts val="0"/>
              </a:spcAft>
              <a:buSzPts val="4600"/>
              <a:buNone/>
              <a:defRPr sz="4600"/>
            </a:lvl6pPr>
            <a:lvl7pPr lvl="6" algn="l">
              <a:lnSpc>
                <a:spcPct val="100000"/>
              </a:lnSpc>
              <a:spcBef>
                <a:spcPts val="0"/>
              </a:spcBef>
              <a:spcAft>
                <a:spcPts val="0"/>
              </a:spcAft>
              <a:buSzPts val="4600"/>
              <a:buNone/>
              <a:defRPr sz="4600"/>
            </a:lvl7pPr>
            <a:lvl8pPr lvl="7" algn="l">
              <a:lnSpc>
                <a:spcPct val="100000"/>
              </a:lnSpc>
              <a:spcBef>
                <a:spcPts val="0"/>
              </a:spcBef>
              <a:spcAft>
                <a:spcPts val="0"/>
              </a:spcAft>
              <a:buSzPts val="4600"/>
              <a:buNone/>
              <a:defRPr sz="4600"/>
            </a:lvl8pPr>
            <a:lvl9pPr lvl="8" algn="l">
              <a:lnSpc>
                <a:spcPct val="100000"/>
              </a:lnSpc>
              <a:spcBef>
                <a:spcPts val="0"/>
              </a:spcBef>
              <a:spcAft>
                <a:spcPts val="0"/>
              </a:spcAft>
              <a:buSzPts val="4600"/>
              <a:buNone/>
              <a:defRPr sz="4600"/>
            </a:lvl9pPr>
          </a:lstStyle>
          <a:p/>
        </p:txBody>
      </p:sp>
      <p:sp>
        <p:nvSpPr>
          <p:cNvPr id="929" name="Google Shape;929;g2f29bda4b0b_0_3153"/>
          <p:cNvSpPr/>
          <p:nvPr/>
        </p:nvSpPr>
        <p:spPr>
          <a:xfrm>
            <a:off x="339375" y="4606575"/>
            <a:ext cx="8653800" cy="439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30" name="Google Shape;930;g2f29bda4b0b_0_3153"/>
          <p:cNvPicPr preferRelativeResize="0"/>
          <p:nvPr/>
        </p:nvPicPr>
        <p:blipFill rotWithShape="1">
          <a:blip r:embed="rId2">
            <a:alphaModFix/>
          </a:blip>
          <a:srcRect b="-11468" l="44612" r="4197" t="27137"/>
          <a:stretch/>
        </p:blipFill>
        <p:spPr>
          <a:xfrm flipH="1">
            <a:off x="4738548" y="0"/>
            <a:ext cx="4405452" cy="5143500"/>
          </a:xfrm>
          <a:prstGeom prst="rect">
            <a:avLst/>
          </a:prstGeom>
          <a:noFill/>
          <a:ln>
            <a:noFill/>
          </a:ln>
        </p:spPr>
      </p:pic>
    </p:spTree>
  </p:cSld>
  <p:clrMapOvr>
    <a:masterClrMapping/>
  </p:clrMapOvr>
</p:sldLayout>
</file>

<file path=ppt/slideLayouts/slideLayout1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3 Section Divider - Left Align Eyebrow">
  <p:cSld name="CUSTOM_11_1_1">
    <p:spTree>
      <p:nvGrpSpPr>
        <p:cNvPr id="931" name="Shape 931"/>
        <p:cNvGrpSpPr/>
        <p:nvPr/>
      </p:nvGrpSpPr>
      <p:grpSpPr>
        <a:xfrm>
          <a:off x="0" y="0"/>
          <a:ext cx="0" cy="0"/>
          <a:chOff x="0" y="0"/>
          <a:chExt cx="0" cy="0"/>
        </a:xfrm>
      </p:grpSpPr>
      <p:sp>
        <p:nvSpPr>
          <p:cNvPr id="932" name="Google Shape;932;g2f29bda4b0b_0_3157"/>
          <p:cNvSpPr txBox="1"/>
          <p:nvPr>
            <p:ph type="title"/>
          </p:nvPr>
        </p:nvSpPr>
        <p:spPr>
          <a:xfrm>
            <a:off x="274326" y="274325"/>
            <a:ext cx="5120700" cy="446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400"/>
              <a:buNone/>
              <a:defRPr sz="4400"/>
            </a:lvl1pPr>
            <a:lvl2pPr lvl="1" algn="l">
              <a:lnSpc>
                <a:spcPct val="100000"/>
              </a:lnSpc>
              <a:spcBef>
                <a:spcPts val="0"/>
              </a:spcBef>
              <a:spcAft>
                <a:spcPts val="0"/>
              </a:spcAft>
              <a:buSzPts val="4600"/>
              <a:buNone/>
              <a:defRPr sz="4600"/>
            </a:lvl2pPr>
            <a:lvl3pPr lvl="2" algn="l">
              <a:lnSpc>
                <a:spcPct val="100000"/>
              </a:lnSpc>
              <a:spcBef>
                <a:spcPts val="0"/>
              </a:spcBef>
              <a:spcAft>
                <a:spcPts val="0"/>
              </a:spcAft>
              <a:buSzPts val="4600"/>
              <a:buNone/>
              <a:defRPr sz="4600"/>
            </a:lvl3pPr>
            <a:lvl4pPr lvl="3" algn="l">
              <a:lnSpc>
                <a:spcPct val="100000"/>
              </a:lnSpc>
              <a:spcBef>
                <a:spcPts val="0"/>
              </a:spcBef>
              <a:spcAft>
                <a:spcPts val="0"/>
              </a:spcAft>
              <a:buSzPts val="4600"/>
              <a:buNone/>
              <a:defRPr sz="4600"/>
            </a:lvl4pPr>
            <a:lvl5pPr lvl="4" algn="l">
              <a:lnSpc>
                <a:spcPct val="100000"/>
              </a:lnSpc>
              <a:spcBef>
                <a:spcPts val="0"/>
              </a:spcBef>
              <a:spcAft>
                <a:spcPts val="0"/>
              </a:spcAft>
              <a:buSzPts val="4600"/>
              <a:buNone/>
              <a:defRPr sz="4600"/>
            </a:lvl5pPr>
            <a:lvl6pPr lvl="5" algn="l">
              <a:lnSpc>
                <a:spcPct val="100000"/>
              </a:lnSpc>
              <a:spcBef>
                <a:spcPts val="0"/>
              </a:spcBef>
              <a:spcAft>
                <a:spcPts val="0"/>
              </a:spcAft>
              <a:buSzPts val="4600"/>
              <a:buNone/>
              <a:defRPr sz="4600"/>
            </a:lvl6pPr>
            <a:lvl7pPr lvl="6" algn="l">
              <a:lnSpc>
                <a:spcPct val="100000"/>
              </a:lnSpc>
              <a:spcBef>
                <a:spcPts val="0"/>
              </a:spcBef>
              <a:spcAft>
                <a:spcPts val="0"/>
              </a:spcAft>
              <a:buSzPts val="4600"/>
              <a:buNone/>
              <a:defRPr sz="4600"/>
            </a:lvl7pPr>
            <a:lvl8pPr lvl="7" algn="l">
              <a:lnSpc>
                <a:spcPct val="100000"/>
              </a:lnSpc>
              <a:spcBef>
                <a:spcPts val="0"/>
              </a:spcBef>
              <a:spcAft>
                <a:spcPts val="0"/>
              </a:spcAft>
              <a:buSzPts val="4600"/>
              <a:buNone/>
              <a:defRPr sz="4600"/>
            </a:lvl8pPr>
            <a:lvl9pPr lvl="8" algn="l">
              <a:lnSpc>
                <a:spcPct val="100000"/>
              </a:lnSpc>
              <a:spcBef>
                <a:spcPts val="0"/>
              </a:spcBef>
              <a:spcAft>
                <a:spcPts val="0"/>
              </a:spcAft>
              <a:buSzPts val="4600"/>
              <a:buNone/>
              <a:defRPr sz="4600"/>
            </a:lvl9pPr>
          </a:lstStyle>
          <a:p/>
        </p:txBody>
      </p:sp>
      <p:sp>
        <p:nvSpPr>
          <p:cNvPr id="933" name="Google Shape;933;g2f29bda4b0b_0_3157"/>
          <p:cNvSpPr/>
          <p:nvPr/>
        </p:nvSpPr>
        <p:spPr>
          <a:xfrm>
            <a:off x="339375" y="4606575"/>
            <a:ext cx="8653800" cy="439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34" name="Google Shape;934;g2f29bda4b0b_0_3157"/>
          <p:cNvPicPr preferRelativeResize="0"/>
          <p:nvPr/>
        </p:nvPicPr>
        <p:blipFill rotWithShape="1">
          <a:blip r:embed="rId2">
            <a:alphaModFix/>
          </a:blip>
          <a:srcRect b="-11468" l="44612" r="4197" t="27137"/>
          <a:stretch/>
        </p:blipFill>
        <p:spPr>
          <a:xfrm flipH="1">
            <a:off x="4738548" y="0"/>
            <a:ext cx="4405452" cy="5143500"/>
          </a:xfrm>
          <a:prstGeom prst="rect">
            <a:avLst/>
          </a:prstGeom>
          <a:noFill/>
          <a:ln>
            <a:noFill/>
          </a:ln>
        </p:spPr>
      </p:pic>
      <p:sp>
        <p:nvSpPr>
          <p:cNvPr id="935" name="Google Shape;935;g2f29bda4b0b_0_3157"/>
          <p:cNvSpPr txBox="1"/>
          <p:nvPr>
            <p:ph idx="1" type="subTitle"/>
          </p:nvPr>
        </p:nvSpPr>
        <p:spPr>
          <a:xfrm>
            <a:off x="350525" y="274320"/>
            <a:ext cx="5568600" cy="314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Clr>
                <a:schemeClr val="dk2"/>
              </a:buClr>
              <a:buSzPts val="1200"/>
              <a:buNone/>
              <a:defRPr>
                <a:solidFill>
                  <a:schemeClr val="dk2"/>
                </a:solidFill>
              </a:defRPr>
            </a:lvl2pPr>
            <a:lvl3pPr lvl="2" algn="l">
              <a:lnSpc>
                <a:spcPct val="115000"/>
              </a:lnSpc>
              <a:spcBef>
                <a:spcPts val="0"/>
              </a:spcBef>
              <a:spcAft>
                <a:spcPts val="0"/>
              </a:spcAft>
              <a:buClr>
                <a:schemeClr val="dk2"/>
              </a:buClr>
              <a:buSzPts val="1200"/>
              <a:buNone/>
              <a:defRPr>
                <a:solidFill>
                  <a:schemeClr val="dk2"/>
                </a:solidFill>
              </a:defRPr>
            </a:lvl3pPr>
            <a:lvl4pPr lvl="3" algn="l">
              <a:lnSpc>
                <a:spcPct val="115000"/>
              </a:lnSpc>
              <a:spcBef>
                <a:spcPts val="0"/>
              </a:spcBef>
              <a:spcAft>
                <a:spcPts val="0"/>
              </a:spcAft>
              <a:buClr>
                <a:schemeClr val="dk2"/>
              </a:buClr>
              <a:buSzPts val="1200"/>
              <a:buNone/>
              <a:defRPr>
                <a:solidFill>
                  <a:schemeClr val="dk2"/>
                </a:solidFill>
              </a:defRPr>
            </a:lvl4pPr>
            <a:lvl5pPr lvl="4" algn="l">
              <a:lnSpc>
                <a:spcPct val="115000"/>
              </a:lnSpc>
              <a:spcBef>
                <a:spcPts val="0"/>
              </a:spcBef>
              <a:spcAft>
                <a:spcPts val="0"/>
              </a:spcAft>
              <a:buClr>
                <a:schemeClr val="dk2"/>
              </a:buClr>
              <a:buSzPts val="1200"/>
              <a:buNone/>
              <a:defRPr>
                <a:solidFill>
                  <a:schemeClr val="dk2"/>
                </a:solidFill>
              </a:defRPr>
            </a:lvl5pPr>
            <a:lvl6pPr lvl="5" algn="l">
              <a:lnSpc>
                <a:spcPct val="115000"/>
              </a:lnSpc>
              <a:spcBef>
                <a:spcPts val="0"/>
              </a:spcBef>
              <a:spcAft>
                <a:spcPts val="0"/>
              </a:spcAft>
              <a:buClr>
                <a:schemeClr val="dk2"/>
              </a:buClr>
              <a:buSzPts val="1200"/>
              <a:buNone/>
              <a:defRPr>
                <a:solidFill>
                  <a:schemeClr val="dk2"/>
                </a:solidFill>
              </a:defRPr>
            </a:lvl6pPr>
            <a:lvl7pPr lvl="6" algn="l">
              <a:lnSpc>
                <a:spcPct val="115000"/>
              </a:lnSpc>
              <a:spcBef>
                <a:spcPts val="0"/>
              </a:spcBef>
              <a:spcAft>
                <a:spcPts val="0"/>
              </a:spcAft>
              <a:buClr>
                <a:schemeClr val="dk2"/>
              </a:buClr>
              <a:buSzPts val="1200"/>
              <a:buNone/>
              <a:defRPr>
                <a:solidFill>
                  <a:schemeClr val="dk2"/>
                </a:solidFill>
              </a:defRPr>
            </a:lvl7pPr>
            <a:lvl8pPr lvl="7" algn="l">
              <a:lnSpc>
                <a:spcPct val="115000"/>
              </a:lnSpc>
              <a:spcBef>
                <a:spcPts val="0"/>
              </a:spcBef>
              <a:spcAft>
                <a:spcPts val="0"/>
              </a:spcAft>
              <a:buClr>
                <a:schemeClr val="dk2"/>
              </a:buClr>
              <a:buSzPts val="1200"/>
              <a:buNone/>
              <a:defRPr>
                <a:solidFill>
                  <a:schemeClr val="dk2"/>
                </a:solidFill>
              </a:defRPr>
            </a:lvl8pPr>
            <a:lvl9pPr lvl="8" algn="l">
              <a:lnSpc>
                <a:spcPct val="115000"/>
              </a:lnSpc>
              <a:spcBef>
                <a:spcPts val="0"/>
              </a:spcBef>
              <a:spcAft>
                <a:spcPts val="0"/>
              </a:spcAft>
              <a:buClr>
                <a:schemeClr val="dk2"/>
              </a:buClr>
              <a:buSzPts val="1200"/>
              <a:buNone/>
              <a:defRPr>
                <a:solidFill>
                  <a:schemeClr val="dk2"/>
                </a:solidFill>
              </a:defRPr>
            </a:lvl9pPr>
          </a:lstStyle>
          <a:p/>
        </p:txBody>
      </p:sp>
      <p:sp>
        <p:nvSpPr>
          <p:cNvPr id="936" name="Google Shape;936;g2f29bda4b0b_0_3157"/>
          <p:cNvSpPr/>
          <p:nvPr/>
        </p:nvSpPr>
        <p:spPr>
          <a:xfrm>
            <a:off x="365760" y="390950"/>
            <a:ext cx="19500" cy="138000"/>
          </a:xfrm>
          <a:prstGeom prst="roundRect">
            <a:avLst>
              <a:gd fmla="val 16667" name="adj"/>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BEFF"/>
              </a:solidFill>
              <a:latin typeface="Arial"/>
              <a:ea typeface="Arial"/>
              <a:cs typeface="Arial"/>
              <a:sym typeface="Arial"/>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4 Section Divider - Right Align Numbered">
  <p:cSld name="CUSTOM_12_1">
    <p:spTree>
      <p:nvGrpSpPr>
        <p:cNvPr id="937" name="Shape 937"/>
        <p:cNvGrpSpPr/>
        <p:nvPr/>
      </p:nvGrpSpPr>
      <p:grpSpPr>
        <a:xfrm>
          <a:off x="0" y="0"/>
          <a:ext cx="0" cy="0"/>
          <a:chOff x="0" y="0"/>
          <a:chExt cx="0" cy="0"/>
        </a:xfrm>
      </p:grpSpPr>
      <p:sp>
        <p:nvSpPr>
          <p:cNvPr id="938" name="Google Shape;938;g2f29bda4b0b_0_3163"/>
          <p:cNvSpPr/>
          <p:nvPr/>
        </p:nvSpPr>
        <p:spPr>
          <a:xfrm>
            <a:off x="339375" y="4606575"/>
            <a:ext cx="8653800" cy="439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39" name="Google Shape;939;g2f29bda4b0b_0_3163"/>
          <p:cNvPicPr preferRelativeResize="0"/>
          <p:nvPr/>
        </p:nvPicPr>
        <p:blipFill rotWithShape="1">
          <a:blip r:embed="rId2">
            <a:alphaModFix/>
          </a:blip>
          <a:srcRect b="0" l="8905" r="39134" t="0"/>
          <a:stretch/>
        </p:blipFill>
        <p:spPr>
          <a:xfrm flipH="1">
            <a:off x="2" y="0"/>
            <a:ext cx="4751223" cy="5142100"/>
          </a:xfrm>
          <a:prstGeom prst="rect">
            <a:avLst/>
          </a:prstGeom>
          <a:noFill/>
          <a:ln>
            <a:noFill/>
          </a:ln>
        </p:spPr>
      </p:pic>
      <p:sp>
        <p:nvSpPr>
          <p:cNvPr id="940" name="Google Shape;940;g2f29bda4b0b_0_3163"/>
          <p:cNvSpPr txBox="1"/>
          <p:nvPr>
            <p:ph type="title"/>
          </p:nvPr>
        </p:nvSpPr>
        <p:spPr>
          <a:xfrm>
            <a:off x="4605000" y="2413859"/>
            <a:ext cx="40932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400"/>
              <a:buNone/>
              <a:defRPr/>
            </a:lvl1pPr>
            <a:lvl2pPr lvl="1" algn="r">
              <a:lnSpc>
                <a:spcPct val="100000"/>
              </a:lnSpc>
              <a:spcBef>
                <a:spcPts val="0"/>
              </a:spcBef>
              <a:spcAft>
                <a:spcPts val="0"/>
              </a:spcAft>
              <a:buSzPts val="2600"/>
              <a:buNone/>
              <a:defRPr/>
            </a:lvl2pPr>
            <a:lvl3pPr lvl="2" algn="r">
              <a:lnSpc>
                <a:spcPct val="100000"/>
              </a:lnSpc>
              <a:spcBef>
                <a:spcPts val="0"/>
              </a:spcBef>
              <a:spcAft>
                <a:spcPts val="0"/>
              </a:spcAft>
              <a:buSzPts val="2600"/>
              <a:buNone/>
              <a:defRPr/>
            </a:lvl3pPr>
            <a:lvl4pPr lvl="3" algn="r">
              <a:lnSpc>
                <a:spcPct val="100000"/>
              </a:lnSpc>
              <a:spcBef>
                <a:spcPts val="0"/>
              </a:spcBef>
              <a:spcAft>
                <a:spcPts val="0"/>
              </a:spcAft>
              <a:buSzPts val="2600"/>
              <a:buNone/>
              <a:defRPr/>
            </a:lvl4pPr>
            <a:lvl5pPr lvl="4" algn="r">
              <a:lnSpc>
                <a:spcPct val="100000"/>
              </a:lnSpc>
              <a:spcBef>
                <a:spcPts val="0"/>
              </a:spcBef>
              <a:spcAft>
                <a:spcPts val="0"/>
              </a:spcAft>
              <a:buSzPts val="2600"/>
              <a:buNone/>
              <a:defRPr/>
            </a:lvl5pPr>
            <a:lvl6pPr lvl="5" algn="r">
              <a:lnSpc>
                <a:spcPct val="100000"/>
              </a:lnSpc>
              <a:spcBef>
                <a:spcPts val="0"/>
              </a:spcBef>
              <a:spcAft>
                <a:spcPts val="0"/>
              </a:spcAft>
              <a:buSzPts val="2600"/>
              <a:buNone/>
              <a:defRPr/>
            </a:lvl6pPr>
            <a:lvl7pPr lvl="6" algn="r">
              <a:lnSpc>
                <a:spcPct val="100000"/>
              </a:lnSpc>
              <a:spcBef>
                <a:spcPts val="0"/>
              </a:spcBef>
              <a:spcAft>
                <a:spcPts val="0"/>
              </a:spcAft>
              <a:buSzPts val="2600"/>
              <a:buNone/>
              <a:defRPr/>
            </a:lvl7pPr>
            <a:lvl8pPr lvl="7" algn="r">
              <a:lnSpc>
                <a:spcPct val="100000"/>
              </a:lnSpc>
              <a:spcBef>
                <a:spcPts val="0"/>
              </a:spcBef>
              <a:spcAft>
                <a:spcPts val="0"/>
              </a:spcAft>
              <a:buSzPts val="2600"/>
              <a:buNone/>
              <a:defRPr/>
            </a:lvl8pPr>
            <a:lvl9pPr lvl="8" algn="r">
              <a:lnSpc>
                <a:spcPct val="100000"/>
              </a:lnSpc>
              <a:spcBef>
                <a:spcPts val="0"/>
              </a:spcBef>
              <a:spcAft>
                <a:spcPts val="0"/>
              </a:spcAft>
              <a:buSzPts val="2600"/>
              <a:buNone/>
              <a:defRPr/>
            </a:lvl9pPr>
          </a:lstStyle>
          <a:p/>
        </p:txBody>
      </p:sp>
      <p:sp>
        <p:nvSpPr>
          <p:cNvPr id="941" name="Google Shape;941;g2f29bda4b0b_0_3163"/>
          <p:cNvSpPr txBox="1"/>
          <p:nvPr>
            <p:ph idx="2" type="title"/>
          </p:nvPr>
        </p:nvSpPr>
        <p:spPr>
          <a:xfrm>
            <a:off x="5390400" y="1005625"/>
            <a:ext cx="3307800" cy="1505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7900"/>
              <a:buFont typeface="Inter Black"/>
              <a:buNone/>
              <a:defRPr b="0" sz="7900">
                <a:latin typeface="Inter Black"/>
                <a:ea typeface="Inter Black"/>
                <a:cs typeface="Inter Black"/>
                <a:sym typeface="Inter Black"/>
              </a:defRPr>
            </a:lvl1pPr>
            <a:lvl2pPr lvl="1" algn="r">
              <a:lnSpc>
                <a:spcPct val="100000"/>
              </a:lnSpc>
              <a:spcBef>
                <a:spcPts val="0"/>
              </a:spcBef>
              <a:spcAft>
                <a:spcPts val="0"/>
              </a:spcAft>
              <a:buSzPts val="7900"/>
              <a:buFont typeface="Inter Black"/>
              <a:buNone/>
              <a:defRPr sz="7900">
                <a:latin typeface="Inter Black"/>
                <a:ea typeface="Inter Black"/>
                <a:cs typeface="Inter Black"/>
                <a:sym typeface="Inter Black"/>
              </a:defRPr>
            </a:lvl2pPr>
            <a:lvl3pPr lvl="2" algn="r">
              <a:lnSpc>
                <a:spcPct val="100000"/>
              </a:lnSpc>
              <a:spcBef>
                <a:spcPts val="0"/>
              </a:spcBef>
              <a:spcAft>
                <a:spcPts val="0"/>
              </a:spcAft>
              <a:buSzPts val="7900"/>
              <a:buFont typeface="Inter Black"/>
              <a:buNone/>
              <a:defRPr sz="7900">
                <a:latin typeface="Inter Black"/>
                <a:ea typeface="Inter Black"/>
                <a:cs typeface="Inter Black"/>
                <a:sym typeface="Inter Black"/>
              </a:defRPr>
            </a:lvl3pPr>
            <a:lvl4pPr lvl="3" algn="r">
              <a:lnSpc>
                <a:spcPct val="100000"/>
              </a:lnSpc>
              <a:spcBef>
                <a:spcPts val="0"/>
              </a:spcBef>
              <a:spcAft>
                <a:spcPts val="0"/>
              </a:spcAft>
              <a:buSzPts val="7900"/>
              <a:buFont typeface="Inter Black"/>
              <a:buNone/>
              <a:defRPr sz="7900">
                <a:latin typeface="Inter Black"/>
                <a:ea typeface="Inter Black"/>
                <a:cs typeface="Inter Black"/>
                <a:sym typeface="Inter Black"/>
              </a:defRPr>
            </a:lvl4pPr>
            <a:lvl5pPr lvl="4" algn="r">
              <a:lnSpc>
                <a:spcPct val="100000"/>
              </a:lnSpc>
              <a:spcBef>
                <a:spcPts val="0"/>
              </a:spcBef>
              <a:spcAft>
                <a:spcPts val="0"/>
              </a:spcAft>
              <a:buSzPts val="7900"/>
              <a:buFont typeface="Inter Black"/>
              <a:buNone/>
              <a:defRPr sz="7900">
                <a:latin typeface="Inter Black"/>
                <a:ea typeface="Inter Black"/>
                <a:cs typeface="Inter Black"/>
                <a:sym typeface="Inter Black"/>
              </a:defRPr>
            </a:lvl5pPr>
            <a:lvl6pPr lvl="5" algn="r">
              <a:lnSpc>
                <a:spcPct val="100000"/>
              </a:lnSpc>
              <a:spcBef>
                <a:spcPts val="0"/>
              </a:spcBef>
              <a:spcAft>
                <a:spcPts val="0"/>
              </a:spcAft>
              <a:buSzPts val="7900"/>
              <a:buFont typeface="Inter Black"/>
              <a:buNone/>
              <a:defRPr sz="7900">
                <a:latin typeface="Inter Black"/>
                <a:ea typeface="Inter Black"/>
                <a:cs typeface="Inter Black"/>
                <a:sym typeface="Inter Black"/>
              </a:defRPr>
            </a:lvl6pPr>
            <a:lvl7pPr lvl="6" algn="r">
              <a:lnSpc>
                <a:spcPct val="100000"/>
              </a:lnSpc>
              <a:spcBef>
                <a:spcPts val="0"/>
              </a:spcBef>
              <a:spcAft>
                <a:spcPts val="0"/>
              </a:spcAft>
              <a:buSzPts val="7900"/>
              <a:buFont typeface="Inter Black"/>
              <a:buNone/>
              <a:defRPr sz="7900">
                <a:latin typeface="Inter Black"/>
                <a:ea typeface="Inter Black"/>
                <a:cs typeface="Inter Black"/>
                <a:sym typeface="Inter Black"/>
              </a:defRPr>
            </a:lvl7pPr>
            <a:lvl8pPr lvl="7" algn="r">
              <a:lnSpc>
                <a:spcPct val="100000"/>
              </a:lnSpc>
              <a:spcBef>
                <a:spcPts val="0"/>
              </a:spcBef>
              <a:spcAft>
                <a:spcPts val="0"/>
              </a:spcAft>
              <a:buSzPts val="7900"/>
              <a:buFont typeface="Inter Black"/>
              <a:buNone/>
              <a:defRPr sz="7900">
                <a:latin typeface="Inter Black"/>
                <a:ea typeface="Inter Black"/>
                <a:cs typeface="Inter Black"/>
                <a:sym typeface="Inter Black"/>
              </a:defRPr>
            </a:lvl8pPr>
            <a:lvl9pPr lvl="8" algn="r">
              <a:lnSpc>
                <a:spcPct val="100000"/>
              </a:lnSpc>
              <a:spcBef>
                <a:spcPts val="0"/>
              </a:spcBef>
              <a:spcAft>
                <a:spcPts val="0"/>
              </a:spcAft>
              <a:buSzPts val="7900"/>
              <a:buFont typeface="Inter Black"/>
              <a:buNone/>
              <a:defRPr sz="7900">
                <a:latin typeface="Inter Black"/>
                <a:ea typeface="Inter Black"/>
                <a:cs typeface="Inter Black"/>
                <a:sym typeface="Inter Black"/>
              </a:defRPr>
            </a:lvl9pPr>
          </a:lstStyle>
          <a:p/>
        </p:txBody>
      </p:sp>
      <p:sp>
        <p:nvSpPr>
          <p:cNvPr id="942" name="Google Shape;942;g2f29bda4b0b_0_3163"/>
          <p:cNvSpPr txBox="1"/>
          <p:nvPr>
            <p:ph idx="1" type="subTitle"/>
          </p:nvPr>
        </p:nvSpPr>
        <p:spPr>
          <a:xfrm>
            <a:off x="4678500" y="3046925"/>
            <a:ext cx="4019700" cy="794100"/>
          </a:xfrm>
          <a:prstGeom prst="rect">
            <a:avLst/>
          </a:prstGeom>
          <a:noFill/>
          <a:ln>
            <a:noFill/>
          </a:ln>
        </p:spPr>
        <p:txBody>
          <a:bodyPr anchorCtr="0" anchor="t" bIns="91425" lIns="91425" spcFirstLastPara="1" rIns="91425" wrap="square" tIns="91425">
            <a:noAutofit/>
          </a:bodyPr>
          <a:lstStyle>
            <a:lvl1pPr lvl="0" algn="r">
              <a:lnSpc>
                <a:spcPct val="115000"/>
              </a:lnSpc>
              <a:spcBef>
                <a:spcPts val="0"/>
              </a:spcBef>
              <a:spcAft>
                <a:spcPts val="0"/>
              </a:spcAft>
              <a:buClr>
                <a:schemeClr val="dk2"/>
              </a:buClr>
              <a:buSzPts val="1600"/>
              <a:buNone/>
              <a:defRPr sz="1600">
                <a:solidFill>
                  <a:schemeClr val="dk2"/>
                </a:solidFill>
              </a:defRPr>
            </a:lvl1pPr>
            <a:lvl2pPr lvl="1" algn="r">
              <a:lnSpc>
                <a:spcPct val="115000"/>
              </a:lnSpc>
              <a:spcBef>
                <a:spcPts val="0"/>
              </a:spcBef>
              <a:spcAft>
                <a:spcPts val="0"/>
              </a:spcAft>
              <a:buClr>
                <a:schemeClr val="dk2"/>
              </a:buClr>
              <a:buSzPts val="1600"/>
              <a:buNone/>
              <a:defRPr sz="1600">
                <a:solidFill>
                  <a:schemeClr val="dk2"/>
                </a:solidFill>
              </a:defRPr>
            </a:lvl2pPr>
            <a:lvl3pPr lvl="2" algn="r">
              <a:lnSpc>
                <a:spcPct val="115000"/>
              </a:lnSpc>
              <a:spcBef>
                <a:spcPts val="0"/>
              </a:spcBef>
              <a:spcAft>
                <a:spcPts val="0"/>
              </a:spcAft>
              <a:buClr>
                <a:schemeClr val="dk2"/>
              </a:buClr>
              <a:buSzPts val="1600"/>
              <a:buNone/>
              <a:defRPr sz="1600">
                <a:solidFill>
                  <a:schemeClr val="dk2"/>
                </a:solidFill>
              </a:defRPr>
            </a:lvl3pPr>
            <a:lvl4pPr lvl="3" algn="r">
              <a:lnSpc>
                <a:spcPct val="115000"/>
              </a:lnSpc>
              <a:spcBef>
                <a:spcPts val="0"/>
              </a:spcBef>
              <a:spcAft>
                <a:spcPts val="0"/>
              </a:spcAft>
              <a:buClr>
                <a:schemeClr val="dk2"/>
              </a:buClr>
              <a:buSzPts val="1600"/>
              <a:buNone/>
              <a:defRPr sz="1600">
                <a:solidFill>
                  <a:schemeClr val="dk2"/>
                </a:solidFill>
              </a:defRPr>
            </a:lvl4pPr>
            <a:lvl5pPr lvl="4" algn="r">
              <a:lnSpc>
                <a:spcPct val="115000"/>
              </a:lnSpc>
              <a:spcBef>
                <a:spcPts val="0"/>
              </a:spcBef>
              <a:spcAft>
                <a:spcPts val="0"/>
              </a:spcAft>
              <a:buClr>
                <a:schemeClr val="dk2"/>
              </a:buClr>
              <a:buSzPts val="1600"/>
              <a:buNone/>
              <a:defRPr sz="1600">
                <a:solidFill>
                  <a:schemeClr val="dk2"/>
                </a:solidFill>
              </a:defRPr>
            </a:lvl5pPr>
            <a:lvl6pPr lvl="5" algn="r">
              <a:lnSpc>
                <a:spcPct val="115000"/>
              </a:lnSpc>
              <a:spcBef>
                <a:spcPts val="0"/>
              </a:spcBef>
              <a:spcAft>
                <a:spcPts val="0"/>
              </a:spcAft>
              <a:buClr>
                <a:schemeClr val="dk2"/>
              </a:buClr>
              <a:buSzPts val="1600"/>
              <a:buNone/>
              <a:defRPr sz="1600">
                <a:solidFill>
                  <a:schemeClr val="dk2"/>
                </a:solidFill>
              </a:defRPr>
            </a:lvl6pPr>
            <a:lvl7pPr lvl="6" algn="r">
              <a:lnSpc>
                <a:spcPct val="115000"/>
              </a:lnSpc>
              <a:spcBef>
                <a:spcPts val="0"/>
              </a:spcBef>
              <a:spcAft>
                <a:spcPts val="0"/>
              </a:spcAft>
              <a:buClr>
                <a:schemeClr val="dk2"/>
              </a:buClr>
              <a:buSzPts val="1600"/>
              <a:buNone/>
              <a:defRPr sz="1600">
                <a:solidFill>
                  <a:schemeClr val="dk2"/>
                </a:solidFill>
              </a:defRPr>
            </a:lvl7pPr>
            <a:lvl8pPr lvl="7" algn="r">
              <a:lnSpc>
                <a:spcPct val="115000"/>
              </a:lnSpc>
              <a:spcBef>
                <a:spcPts val="0"/>
              </a:spcBef>
              <a:spcAft>
                <a:spcPts val="0"/>
              </a:spcAft>
              <a:buClr>
                <a:schemeClr val="dk2"/>
              </a:buClr>
              <a:buSzPts val="1600"/>
              <a:buNone/>
              <a:defRPr sz="1600">
                <a:solidFill>
                  <a:schemeClr val="dk2"/>
                </a:solidFill>
              </a:defRPr>
            </a:lvl8pPr>
            <a:lvl9pPr lvl="8" algn="r">
              <a:lnSpc>
                <a:spcPct val="115000"/>
              </a:lnSpc>
              <a:spcBef>
                <a:spcPts val="0"/>
              </a:spcBef>
              <a:spcAft>
                <a:spcPts val="0"/>
              </a:spcAft>
              <a:buClr>
                <a:schemeClr val="dk2"/>
              </a:buClr>
              <a:buSzPts val="1600"/>
              <a:buNone/>
              <a:defRPr sz="1600">
                <a:solidFill>
                  <a:schemeClr val="dk2"/>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3 Title - Body - Eyebrow - Blob">
  <p:cSld name="CUSTOM_2_1">
    <p:spTree>
      <p:nvGrpSpPr>
        <p:cNvPr id="87" name="Shape 87"/>
        <p:cNvGrpSpPr/>
        <p:nvPr/>
      </p:nvGrpSpPr>
      <p:grpSpPr>
        <a:xfrm>
          <a:off x="0" y="0"/>
          <a:ext cx="0" cy="0"/>
          <a:chOff x="0" y="0"/>
          <a:chExt cx="0" cy="0"/>
        </a:xfrm>
      </p:grpSpPr>
      <p:sp>
        <p:nvSpPr>
          <p:cNvPr id="88" name="Google Shape;88;g2f29bda4b0b_0_373"/>
          <p:cNvSpPr txBox="1"/>
          <p:nvPr>
            <p:ph type="title"/>
          </p:nvPr>
        </p:nvSpPr>
        <p:spPr>
          <a:xfrm>
            <a:off x="274324" y="502925"/>
            <a:ext cx="7623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89" name="Google Shape;89;g2f29bda4b0b_0_373"/>
          <p:cNvSpPr txBox="1"/>
          <p:nvPr>
            <p:ph idx="1" type="subTitle"/>
          </p:nvPr>
        </p:nvSpPr>
        <p:spPr>
          <a:xfrm>
            <a:off x="350525" y="274320"/>
            <a:ext cx="5568600" cy="314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Clr>
                <a:schemeClr val="dk2"/>
              </a:buClr>
              <a:buSzPts val="1200"/>
              <a:buNone/>
              <a:defRPr>
                <a:solidFill>
                  <a:schemeClr val="dk2"/>
                </a:solidFill>
              </a:defRPr>
            </a:lvl2pPr>
            <a:lvl3pPr lvl="2" algn="l">
              <a:lnSpc>
                <a:spcPct val="115000"/>
              </a:lnSpc>
              <a:spcBef>
                <a:spcPts val="0"/>
              </a:spcBef>
              <a:spcAft>
                <a:spcPts val="0"/>
              </a:spcAft>
              <a:buClr>
                <a:schemeClr val="dk2"/>
              </a:buClr>
              <a:buSzPts val="1200"/>
              <a:buNone/>
              <a:defRPr>
                <a:solidFill>
                  <a:schemeClr val="dk2"/>
                </a:solidFill>
              </a:defRPr>
            </a:lvl3pPr>
            <a:lvl4pPr lvl="3" algn="l">
              <a:lnSpc>
                <a:spcPct val="115000"/>
              </a:lnSpc>
              <a:spcBef>
                <a:spcPts val="0"/>
              </a:spcBef>
              <a:spcAft>
                <a:spcPts val="0"/>
              </a:spcAft>
              <a:buClr>
                <a:schemeClr val="dk2"/>
              </a:buClr>
              <a:buSzPts val="1200"/>
              <a:buNone/>
              <a:defRPr>
                <a:solidFill>
                  <a:schemeClr val="dk2"/>
                </a:solidFill>
              </a:defRPr>
            </a:lvl4pPr>
            <a:lvl5pPr lvl="4" algn="l">
              <a:lnSpc>
                <a:spcPct val="115000"/>
              </a:lnSpc>
              <a:spcBef>
                <a:spcPts val="0"/>
              </a:spcBef>
              <a:spcAft>
                <a:spcPts val="0"/>
              </a:spcAft>
              <a:buClr>
                <a:schemeClr val="dk2"/>
              </a:buClr>
              <a:buSzPts val="1200"/>
              <a:buNone/>
              <a:defRPr>
                <a:solidFill>
                  <a:schemeClr val="dk2"/>
                </a:solidFill>
              </a:defRPr>
            </a:lvl5pPr>
            <a:lvl6pPr lvl="5" algn="l">
              <a:lnSpc>
                <a:spcPct val="115000"/>
              </a:lnSpc>
              <a:spcBef>
                <a:spcPts val="0"/>
              </a:spcBef>
              <a:spcAft>
                <a:spcPts val="0"/>
              </a:spcAft>
              <a:buClr>
                <a:schemeClr val="dk2"/>
              </a:buClr>
              <a:buSzPts val="1200"/>
              <a:buNone/>
              <a:defRPr>
                <a:solidFill>
                  <a:schemeClr val="dk2"/>
                </a:solidFill>
              </a:defRPr>
            </a:lvl6pPr>
            <a:lvl7pPr lvl="6" algn="l">
              <a:lnSpc>
                <a:spcPct val="115000"/>
              </a:lnSpc>
              <a:spcBef>
                <a:spcPts val="0"/>
              </a:spcBef>
              <a:spcAft>
                <a:spcPts val="0"/>
              </a:spcAft>
              <a:buClr>
                <a:schemeClr val="dk2"/>
              </a:buClr>
              <a:buSzPts val="1200"/>
              <a:buNone/>
              <a:defRPr>
                <a:solidFill>
                  <a:schemeClr val="dk2"/>
                </a:solidFill>
              </a:defRPr>
            </a:lvl7pPr>
            <a:lvl8pPr lvl="7" algn="l">
              <a:lnSpc>
                <a:spcPct val="115000"/>
              </a:lnSpc>
              <a:spcBef>
                <a:spcPts val="0"/>
              </a:spcBef>
              <a:spcAft>
                <a:spcPts val="0"/>
              </a:spcAft>
              <a:buClr>
                <a:schemeClr val="dk2"/>
              </a:buClr>
              <a:buSzPts val="1200"/>
              <a:buNone/>
              <a:defRPr>
                <a:solidFill>
                  <a:schemeClr val="dk2"/>
                </a:solidFill>
              </a:defRPr>
            </a:lvl8pPr>
            <a:lvl9pPr lvl="8" algn="l">
              <a:lnSpc>
                <a:spcPct val="115000"/>
              </a:lnSpc>
              <a:spcBef>
                <a:spcPts val="0"/>
              </a:spcBef>
              <a:spcAft>
                <a:spcPts val="0"/>
              </a:spcAft>
              <a:buClr>
                <a:schemeClr val="dk2"/>
              </a:buClr>
              <a:buSzPts val="1200"/>
              <a:buNone/>
              <a:defRPr>
                <a:solidFill>
                  <a:schemeClr val="dk2"/>
                </a:solidFill>
              </a:defRPr>
            </a:lvl9pPr>
          </a:lstStyle>
          <a:p/>
        </p:txBody>
      </p:sp>
      <p:sp>
        <p:nvSpPr>
          <p:cNvPr id="90" name="Google Shape;90;g2f29bda4b0b_0_373"/>
          <p:cNvSpPr/>
          <p:nvPr/>
        </p:nvSpPr>
        <p:spPr>
          <a:xfrm>
            <a:off x="365760" y="390950"/>
            <a:ext cx="19500" cy="138000"/>
          </a:xfrm>
          <a:prstGeom prst="roundRect">
            <a:avLst>
              <a:gd fmla="val 16667" name="adj"/>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BEFF"/>
              </a:solidFill>
              <a:latin typeface="Arial"/>
              <a:ea typeface="Arial"/>
              <a:cs typeface="Arial"/>
              <a:sym typeface="Arial"/>
            </a:endParaRPr>
          </a:p>
        </p:txBody>
      </p:sp>
      <p:sp>
        <p:nvSpPr>
          <p:cNvPr id="91" name="Google Shape;91;g2f29bda4b0b_0_373"/>
          <p:cNvSpPr txBox="1"/>
          <p:nvPr>
            <p:ph idx="2" type="body"/>
          </p:nvPr>
        </p:nvSpPr>
        <p:spPr>
          <a:xfrm>
            <a:off x="274324" y="1188725"/>
            <a:ext cx="67647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1pPr>
            <a:lvl2pPr indent="-304800" lvl="1" marL="914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2pPr>
            <a:lvl3pPr indent="-304800" lvl="2" marL="1371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3pPr>
            <a:lvl4pPr indent="-304800" lvl="3" marL="1828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4pPr>
            <a:lvl5pPr indent="-304800" lvl="4" marL="22860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5pPr>
            <a:lvl6pPr indent="-304800" lvl="5" marL="2743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6pPr>
            <a:lvl7pPr indent="-304800" lvl="6" marL="3200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7pPr>
            <a:lvl8pPr indent="-304800" lvl="7" marL="3657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8pPr>
            <a:lvl9pPr indent="-304800" lvl="8" marL="4114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9pPr>
          </a:lstStyle>
          <a:p/>
        </p:txBody>
      </p:sp>
      <p:grpSp>
        <p:nvGrpSpPr>
          <p:cNvPr id="92" name="Google Shape;92;g2f29bda4b0b_0_373"/>
          <p:cNvGrpSpPr/>
          <p:nvPr/>
        </p:nvGrpSpPr>
        <p:grpSpPr>
          <a:xfrm>
            <a:off x="5843691" y="117466"/>
            <a:ext cx="3311725" cy="5037450"/>
            <a:chOff x="2250675" y="340825"/>
            <a:chExt cx="3311725" cy="5037450"/>
          </a:xfrm>
        </p:grpSpPr>
        <p:sp>
          <p:nvSpPr>
            <p:cNvPr id="93" name="Google Shape;93;g2f29bda4b0b_0_373"/>
            <p:cNvSpPr/>
            <p:nvPr/>
          </p:nvSpPr>
          <p:spPr>
            <a:xfrm>
              <a:off x="2250675" y="3931950"/>
              <a:ext cx="2333825" cy="1438100"/>
            </a:xfrm>
            <a:custGeom>
              <a:rect b="b" l="l" r="r" t="t"/>
              <a:pathLst>
                <a:path extrusionOk="0" h="57524" w="93353">
                  <a:moveTo>
                    <a:pt x="48320" y="0"/>
                  </a:moveTo>
                  <a:cubicBezTo>
                    <a:pt x="32214" y="4931"/>
                    <a:pt x="19394" y="16271"/>
                    <a:pt x="12163" y="31392"/>
                  </a:cubicBezTo>
                  <a:cubicBezTo>
                    <a:pt x="6739" y="43061"/>
                    <a:pt x="2630" y="51771"/>
                    <a:pt x="1" y="57524"/>
                  </a:cubicBezTo>
                  <a:lnTo>
                    <a:pt x="93353" y="57524"/>
                  </a:lnTo>
                  <a:lnTo>
                    <a:pt x="58510" y="31392"/>
                  </a:lnTo>
                  <a:cubicBezTo>
                    <a:pt x="49800" y="24653"/>
                    <a:pt x="45691" y="13642"/>
                    <a:pt x="47663" y="2794"/>
                  </a:cubicBezTo>
                  <a:lnTo>
                    <a:pt x="48320" y="0"/>
                  </a:lnTo>
                  <a:close/>
                </a:path>
              </a:pathLst>
            </a:cu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2f29bda4b0b_0_373"/>
            <p:cNvSpPr/>
            <p:nvPr/>
          </p:nvSpPr>
          <p:spPr>
            <a:xfrm>
              <a:off x="3458675" y="340825"/>
              <a:ext cx="2103725" cy="5037450"/>
            </a:xfrm>
            <a:custGeom>
              <a:rect b="b" l="l" r="r" t="t"/>
              <a:pathLst>
                <a:path extrusionOk="0" h="201498" w="84149">
                  <a:moveTo>
                    <a:pt x="83820" y="1"/>
                  </a:moveTo>
                  <a:lnTo>
                    <a:pt x="26461" y="45198"/>
                  </a:lnTo>
                  <a:cubicBezTo>
                    <a:pt x="21202" y="49471"/>
                    <a:pt x="17422" y="55552"/>
                    <a:pt x="15943" y="62291"/>
                  </a:cubicBezTo>
                  <a:lnTo>
                    <a:pt x="0" y="143810"/>
                  </a:lnTo>
                  <a:lnTo>
                    <a:pt x="165" y="143810"/>
                  </a:lnTo>
                  <a:lnTo>
                    <a:pt x="49963" y="128525"/>
                  </a:lnTo>
                  <a:cubicBezTo>
                    <a:pt x="56358" y="126590"/>
                    <a:pt x="62451" y="125688"/>
                    <a:pt x="68264" y="125688"/>
                  </a:cubicBezTo>
                  <a:cubicBezTo>
                    <a:pt x="73763" y="125688"/>
                    <a:pt x="79012" y="126495"/>
                    <a:pt x="84029" y="127996"/>
                  </a:cubicBezTo>
                  <a:lnTo>
                    <a:pt x="84029" y="127996"/>
                  </a:lnTo>
                  <a:lnTo>
                    <a:pt x="83820" y="1"/>
                  </a:lnTo>
                  <a:close/>
                  <a:moveTo>
                    <a:pt x="84029" y="127996"/>
                  </a:moveTo>
                  <a:lnTo>
                    <a:pt x="84149" y="201333"/>
                  </a:lnTo>
                  <a:lnTo>
                    <a:pt x="84149" y="128032"/>
                  </a:lnTo>
                  <a:cubicBezTo>
                    <a:pt x="84109" y="128020"/>
                    <a:pt x="84069" y="128008"/>
                    <a:pt x="84029" y="127996"/>
                  </a:cubicBezTo>
                  <a:close/>
                  <a:moveTo>
                    <a:pt x="45197" y="201333"/>
                  </a:moveTo>
                  <a:lnTo>
                    <a:pt x="45362" y="201498"/>
                  </a:lnTo>
                  <a:lnTo>
                    <a:pt x="84149" y="201333"/>
                  </a:lnTo>
                  <a:close/>
                </a:path>
              </a:pathLst>
            </a:custGeom>
            <a:solidFill>
              <a:srgbClr val="FAE0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g2f29bda4b0b_0_373"/>
            <p:cNvSpPr/>
            <p:nvPr/>
          </p:nvSpPr>
          <p:spPr>
            <a:xfrm>
              <a:off x="3384725" y="3483025"/>
              <a:ext cx="2173575" cy="1891150"/>
            </a:xfrm>
            <a:custGeom>
              <a:rect b="b" l="l" r="r" t="t"/>
              <a:pathLst>
                <a:path extrusionOk="0" h="75646" w="86943">
                  <a:moveTo>
                    <a:pt x="71162" y="0"/>
                  </a:moveTo>
                  <a:cubicBezTo>
                    <a:pt x="65330" y="0"/>
                    <a:pt x="59155" y="902"/>
                    <a:pt x="52593" y="2837"/>
                  </a:cubicBezTo>
                  <a:lnTo>
                    <a:pt x="2958" y="18122"/>
                  </a:lnTo>
                  <a:lnTo>
                    <a:pt x="2794" y="18122"/>
                  </a:lnTo>
                  <a:lnTo>
                    <a:pt x="2137" y="21080"/>
                  </a:lnTo>
                  <a:cubicBezTo>
                    <a:pt x="0" y="31763"/>
                    <a:pt x="4109" y="42775"/>
                    <a:pt x="12984" y="49513"/>
                  </a:cubicBezTo>
                  <a:lnTo>
                    <a:pt x="47991" y="75645"/>
                  </a:lnTo>
                  <a:lnTo>
                    <a:pt x="86942" y="75645"/>
                  </a:lnTo>
                  <a:lnTo>
                    <a:pt x="86942" y="2344"/>
                  </a:lnTo>
                  <a:cubicBezTo>
                    <a:pt x="81969" y="820"/>
                    <a:pt x="76721" y="0"/>
                    <a:pt x="71162" y="0"/>
                  </a:cubicBezTo>
                  <a:close/>
                </a:path>
              </a:pathLst>
            </a:custGeom>
            <a:solidFill>
              <a:srgbClr val="1FA6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5 Section Divider - Left Align Numbered">
  <p:cSld name="CUSTOM_12_1_1">
    <p:spTree>
      <p:nvGrpSpPr>
        <p:cNvPr id="943" name="Shape 943"/>
        <p:cNvGrpSpPr/>
        <p:nvPr/>
      </p:nvGrpSpPr>
      <p:grpSpPr>
        <a:xfrm>
          <a:off x="0" y="0"/>
          <a:ext cx="0" cy="0"/>
          <a:chOff x="0" y="0"/>
          <a:chExt cx="0" cy="0"/>
        </a:xfrm>
      </p:grpSpPr>
      <p:sp>
        <p:nvSpPr>
          <p:cNvPr id="944" name="Google Shape;944;g2f29bda4b0b_0_3169"/>
          <p:cNvSpPr/>
          <p:nvPr/>
        </p:nvSpPr>
        <p:spPr>
          <a:xfrm>
            <a:off x="339375" y="4606575"/>
            <a:ext cx="8653800" cy="439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45" name="Google Shape;945;g2f29bda4b0b_0_3169"/>
          <p:cNvPicPr preferRelativeResize="0"/>
          <p:nvPr/>
        </p:nvPicPr>
        <p:blipFill rotWithShape="1">
          <a:blip r:embed="rId2">
            <a:alphaModFix/>
          </a:blip>
          <a:srcRect b="0" l="40685" r="24351" t="0"/>
          <a:stretch/>
        </p:blipFill>
        <p:spPr>
          <a:xfrm>
            <a:off x="5945826" y="0"/>
            <a:ext cx="3198181" cy="5143498"/>
          </a:xfrm>
          <a:prstGeom prst="rect">
            <a:avLst/>
          </a:prstGeom>
          <a:noFill/>
          <a:ln>
            <a:noFill/>
          </a:ln>
        </p:spPr>
      </p:pic>
      <p:sp>
        <p:nvSpPr>
          <p:cNvPr id="946" name="Google Shape;946;g2f29bda4b0b_0_3169"/>
          <p:cNvSpPr txBox="1"/>
          <p:nvPr>
            <p:ph type="title"/>
          </p:nvPr>
        </p:nvSpPr>
        <p:spPr>
          <a:xfrm>
            <a:off x="472400" y="2413859"/>
            <a:ext cx="4093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947" name="Google Shape;947;g2f29bda4b0b_0_3169"/>
          <p:cNvSpPr txBox="1"/>
          <p:nvPr>
            <p:ph idx="2" type="title"/>
          </p:nvPr>
        </p:nvSpPr>
        <p:spPr>
          <a:xfrm>
            <a:off x="472400" y="1005625"/>
            <a:ext cx="3307800" cy="150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7900"/>
              <a:buFont typeface="Inter Black"/>
              <a:buNone/>
              <a:defRPr b="0" sz="7900">
                <a:latin typeface="Inter Black"/>
                <a:ea typeface="Inter Black"/>
                <a:cs typeface="Inter Black"/>
                <a:sym typeface="Inter Black"/>
              </a:defRPr>
            </a:lvl1pPr>
            <a:lvl2pPr lvl="1" algn="l">
              <a:lnSpc>
                <a:spcPct val="100000"/>
              </a:lnSpc>
              <a:spcBef>
                <a:spcPts val="0"/>
              </a:spcBef>
              <a:spcAft>
                <a:spcPts val="0"/>
              </a:spcAft>
              <a:buSzPts val="7900"/>
              <a:buFont typeface="Inter Black"/>
              <a:buNone/>
              <a:defRPr sz="7900">
                <a:latin typeface="Inter Black"/>
                <a:ea typeface="Inter Black"/>
                <a:cs typeface="Inter Black"/>
                <a:sym typeface="Inter Black"/>
              </a:defRPr>
            </a:lvl2pPr>
            <a:lvl3pPr lvl="2" algn="l">
              <a:lnSpc>
                <a:spcPct val="100000"/>
              </a:lnSpc>
              <a:spcBef>
                <a:spcPts val="0"/>
              </a:spcBef>
              <a:spcAft>
                <a:spcPts val="0"/>
              </a:spcAft>
              <a:buSzPts val="7900"/>
              <a:buFont typeface="Inter Black"/>
              <a:buNone/>
              <a:defRPr sz="7900">
                <a:latin typeface="Inter Black"/>
                <a:ea typeface="Inter Black"/>
                <a:cs typeface="Inter Black"/>
                <a:sym typeface="Inter Black"/>
              </a:defRPr>
            </a:lvl3pPr>
            <a:lvl4pPr lvl="3" algn="l">
              <a:lnSpc>
                <a:spcPct val="100000"/>
              </a:lnSpc>
              <a:spcBef>
                <a:spcPts val="0"/>
              </a:spcBef>
              <a:spcAft>
                <a:spcPts val="0"/>
              </a:spcAft>
              <a:buSzPts val="7900"/>
              <a:buFont typeface="Inter Black"/>
              <a:buNone/>
              <a:defRPr sz="7900">
                <a:latin typeface="Inter Black"/>
                <a:ea typeface="Inter Black"/>
                <a:cs typeface="Inter Black"/>
                <a:sym typeface="Inter Black"/>
              </a:defRPr>
            </a:lvl4pPr>
            <a:lvl5pPr lvl="4" algn="l">
              <a:lnSpc>
                <a:spcPct val="100000"/>
              </a:lnSpc>
              <a:spcBef>
                <a:spcPts val="0"/>
              </a:spcBef>
              <a:spcAft>
                <a:spcPts val="0"/>
              </a:spcAft>
              <a:buSzPts val="7900"/>
              <a:buFont typeface="Inter Black"/>
              <a:buNone/>
              <a:defRPr sz="7900">
                <a:latin typeface="Inter Black"/>
                <a:ea typeface="Inter Black"/>
                <a:cs typeface="Inter Black"/>
                <a:sym typeface="Inter Black"/>
              </a:defRPr>
            </a:lvl5pPr>
            <a:lvl6pPr lvl="5" algn="l">
              <a:lnSpc>
                <a:spcPct val="100000"/>
              </a:lnSpc>
              <a:spcBef>
                <a:spcPts val="0"/>
              </a:spcBef>
              <a:spcAft>
                <a:spcPts val="0"/>
              </a:spcAft>
              <a:buSzPts val="7900"/>
              <a:buFont typeface="Inter Black"/>
              <a:buNone/>
              <a:defRPr sz="7900">
                <a:latin typeface="Inter Black"/>
                <a:ea typeface="Inter Black"/>
                <a:cs typeface="Inter Black"/>
                <a:sym typeface="Inter Black"/>
              </a:defRPr>
            </a:lvl6pPr>
            <a:lvl7pPr lvl="6" algn="l">
              <a:lnSpc>
                <a:spcPct val="100000"/>
              </a:lnSpc>
              <a:spcBef>
                <a:spcPts val="0"/>
              </a:spcBef>
              <a:spcAft>
                <a:spcPts val="0"/>
              </a:spcAft>
              <a:buSzPts val="7900"/>
              <a:buFont typeface="Inter Black"/>
              <a:buNone/>
              <a:defRPr sz="7900">
                <a:latin typeface="Inter Black"/>
                <a:ea typeface="Inter Black"/>
                <a:cs typeface="Inter Black"/>
                <a:sym typeface="Inter Black"/>
              </a:defRPr>
            </a:lvl7pPr>
            <a:lvl8pPr lvl="7" algn="l">
              <a:lnSpc>
                <a:spcPct val="100000"/>
              </a:lnSpc>
              <a:spcBef>
                <a:spcPts val="0"/>
              </a:spcBef>
              <a:spcAft>
                <a:spcPts val="0"/>
              </a:spcAft>
              <a:buSzPts val="7900"/>
              <a:buFont typeface="Inter Black"/>
              <a:buNone/>
              <a:defRPr sz="7900">
                <a:latin typeface="Inter Black"/>
                <a:ea typeface="Inter Black"/>
                <a:cs typeface="Inter Black"/>
                <a:sym typeface="Inter Black"/>
              </a:defRPr>
            </a:lvl8pPr>
            <a:lvl9pPr lvl="8" algn="l">
              <a:lnSpc>
                <a:spcPct val="100000"/>
              </a:lnSpc>
              <a:spcBef>
                <a:spcPts val="0"/>
              </a:spcBef>
              <a:spcAft>
                <a:spcPts val="0"/>
              </a:spcAft>
              <a:buSzPts val="7900"/>
              <a:buFont typeface="Inter Black"/>
              <a:buNone/>
              <a:defRPr sz="7900">
                <a:latin typeface="Inter Black"/>
                <a:ea typeface="Inter Black"/>
                <a:cs typeface="Inter Black"/>
                <a:sym typeface="Inter Black"/>
              </a:defRPr>
            </a:lvl9pPr>
          </a:lstStyle>
          <a:p/>
        </p:txBody>
      </p:sp>
      <p:sp>
        <p:nvSpPr>
          <p:cNvPr id="948" name="Google Shape;948;g2f29bda4b0b_0_3169"/>
          <p:cNvSpPr txBox="1"/>
          <p:nvPr>
            <p:ph idx="1" type="subTitle"/>
          </p:nvPr>
        </p:nvSpPr>
        <p:spPr>
          <a:xfrm>
            <a:off x="472400" y="3046925"/>
            <a:ext cx="4019700" cy="794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600"/>
              <a:buNone/>
              <a:defRPr sz="1600">
                <a:solidFill>
                  <a:schemeClr val="dk2"/>
                </a:solidFill>
              </a:defRPr>
            </a:lvl1pPr>
            <a:lvl2pPr lvl="1" algn="l">
              <a:lnSpc>
                <a:spcPct val="115000"/>
              </a:lnSpc>
              <a:spcBef>
                <a:spcPts val="0"/>
              </a:spcBef>
              <a:spcAft>
                <a:spcPts val="0"/>
              </a:spcAft>
              <a:buClr>
                <a:schemeClr val="dk2"/>
              </a:buClr>
              <a:buSzPts val="1600"/>
              <a:buNone/>
              <a:defRPr sz="1600">
                <a:solidFill>
                  <a:schemeClr val="dk2"/>
                </a:solidFill>
              </a:defRPr>
            </a:lvl2pPr>
            <a:lvl3pPr lvl="2" algn="l">
              <a:lnSpc>
                <a:spcPct val="115000"/>
              </a:lnSpc>
              <a:spcBef>
                <a:spcPts val="0"/>
              </a:spcBef>
              <a:spcAft>
                <a:spcPts val="0"/>
              </a:spcAft>
              <a:buClr>
                <a:schemeClr val="dk2"/>
              </a:buClr>
              <a:buSzPts val="1600"/>
              <a:buNone/>
              <a:defRPr sz="1600">
                <a:solidFill>
                  <a:schemeClr val="dk2"/>
                </a:solidFill>
              </a:defRPr>
            </a:lvl3pPr>
            <a:lvl4pPr lvl="3" algn="l">
              <a:lnSpc>
                <a:spcPct val="115000"/>
              </a:lnSpc>
              <a:spcBef>
                <a:spcPts val="0"/>
              </a:spcBef>
              <a:spcAft>
                <a:spcPts val="0"/>
              </a:spcAft>
              <a:buClr>
                <a:schemeClr val="dk2"/>
              </a:buClr>
              <a:buSzPts val="1600"/>
              <a:buNone/>
              <a:defRPr sz="1600">
                <a:solidFill>
                  <a:schemeClr val="dk2"/>
                </a:solidFill>
              </a:defRPr>
            </a:lvl4pPr>
            <a:lvl5pPr lvl="4" algn="l">
              <a:lnSpc>
                <a:spcPct val="115000"/>
              </a:lnSpc>
              <a:spcBef>
                <a:spcPts val="0"/>
              </a:spcBef>
              <a:spcAft>
                <a:spcPts val="0"/>
              </a:spcAft>
              <a:buClr>
                <a:schemeClr val="dk2"/>
              </a:buClr>
              <a:buSzPts val="1600"/>
              <a:buNone/>
              <a:defRPr sz="1600">
                <a:solidFill>
                  <a:schemeClr val="dk2"/>
                </a:solidFill>
              </a:defRPr>
            </a:lvl5pPr>
            <a:lvl6pPr lvl="5" algn="l">
              <a:lnSpc>
                <a:spcPct val="115000"/>
              </a:lnSpc>
              <a:spcBef>
                <a:spcPts val="0"/>
              </a:spcBef>
              <a:spcAft>
                <a:spcPts val="0"/>
              </a:spcAft>
              <a:buClr>
                <a:schemeClr val="dk2"/>
              </a:buClr>
              <a:buSzPts val="1600"/>
              <a:buNone/>
              <a:defRPr sz="1600">
                <a:solidFill>
                  <a:schemeClr val="dk2"/>
                </a:solidFill>
              </a:defRPr>
            </a:lvl6pPr>
            <a:lvl7pPr lvl="6" algn="l">
              <a:lnSpc>
                <a:spcPct val="115000"/>
              </a:lnSpc>
              <a:spcBef>
                <a:spcPts val="0"/>
              </a:spcBef>
              <a:spcAft>
                <a:spcPts val="0"/>
              </a:spcAft>
              <a:buClr>
                <a:schemeClr val="dk2"/>
              </a:buClr>
              <a:buSzPts val="1600"/>
              <a:buNone/>
              <a:defRPr sz="1600">
                <a:solidFill>
                  <a:schemeClr val="dk2"/>
                </a:solidFill>
              </a:defRPr>
            </a:lvl7pPr>
            <a:lvl8pPr lvl="7" algn="l">
              <a:lnSpc>
                <a:spcPct val="115000"/>
              </a:lnSpc>
              <a:spcBef>
                <a:spcPts val="0"/>
              </a:spcBef>
              <a:spcAft>
                <a:spcPts val="0"/>
              </a:spcAft>
              <a:buClr>
                <a:schemeClr val="dk2"/>
              </a:buClr>
              <a:buSzPts val="1600"/>
              <a:buNone/>
              <a:defRPr sz="1600">
                <a:solidFill>
                  <a:schemeClr val="dk2"/>
                </a:solidFill>
              </a:defRPr>
            </a:lvl8pPr>
            <a:lvl9pPr lvl="8" algn="l">
              <a:lnSpc>
                <a:spcPct val="115000"/>
              </a:lnSpc>
              <a:spcBef>
                <a:spcPts val="0"/>
              </a:spcBef>
              <a:spcAft>
                <a:spcPts val="0"/>
              </a:spcAft>
              <a:buClr>
                <a:schemeClr val="dk2"/>
              </a:buClr>
              <a:buSzPts val="1600"/>
              <a:buNone/>
              <a:defRPr sz="1600">
                <a:solidFill>
                  <a:schemeClr val="dk2"/>
                </a:solidFill>
              </a:defRPr>
            </a:lvl9pPr>
          </a:lstStyle>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6 Section Divider - Black">
  <p:cSld name="CUSTOM_12_1_1_1">
    <p:bg>
      <p:bgPr>
        <a:solidFill>
          <a:schemeClr val="dk1"/>
        </a:solidFill>
      </p:bgPr>
    </p:bg>
    <p:spTree>
      <p:nvGrpSpPr>
        <p:cNvPr id="949" name="Shape 949"/>
        <p:cNvGrpSpPr/>
        <p:nvPr/>
      </p:nvGrpSpPr>
      <p:grpSpPr>
        <a:xfrm>
          <a:off x="0" y="0"/>
          <a:ext cx="0" cy="0"/>
          <a:chOff x="0" y="0"/>
          <a:chExt cx="0" cy="0"/>
        </a:xfrm>
      </p:grpSpPr>
      <p:sp>
        <p:nvSpPr>
          <p:cNvPr id="950" name="Google Shape;950;g2f29bda4b0b_0_3175"/>
          <p:cNvSpPr txBox="1"/>
          <p:nvPr>
            <p:ph type="title"/>
          </p:nvPr>
        </p:nvSpPr>
        <p:spPr>
          <a:xfrm>
            <a:off x="274325" y="274325"/>
            <a:ext cx="8568900" cy="447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2400"/>
              <a:buNone/>
              <a:defRPr>
                <a:solidFill>
                  <a:schemeClr val="lt1"/>
                </a:solidFill>
              </a:defRPr>
            </a:lvl1pPr>
            <a:lvl2pPr lvl="1" algn="l">
              <a:lnSpc>
                <a:spcPct val="100000"/>
              </a:lnSpc>
              <a:spcBef>
                <a:spcPts val="0"/>
              </a:spcBef>
              <a:spcAft>
                <a:spcPts val="0"/>
              </a:spcAft>
              <a:buClr>
                <a:schemeClr val="lt1"/>
              </a:buClr>
              <a:buSzPts val="2600"/>
              <a:buNone/>
              <a:defRPr>
                <a:solidFill>
                  <a:schemeClr val="lt1"/>
                </a:solidFill>
              </a:defRPr>
            </a:lvl2pPr>
            <a:lvl3pPr lvl="2" algn="l">
              <a:lnSpc>
                <a:spcPct val="100000"/>
              </a:lnSpc>
              <a:spcBef>
                <a:spcPts val="0"/>
              </a:spcBef>
              <a:spcAft>
                <a:spcPts val="0"/>
              </a:spcAft>
              <a:buClr>
                <a:schemeClr val="lt1"/>
              </a:buClr>
              <a:buSzPts val="2600"/>
              <a:buNone/>
              <a:defRPr>
                <a:solidFill>
                  <a:schemeClr val="lt1"/>
                </a:solidFill>
              </a:defRPr>
            </a:lvl3pPr>
            <a:lvl4pPr lvl="3" algn="l">
              <a:lnSpc>
                <a:spcPct val="100000"/>
              </a:lnSpc>
              <a:spcBef>
                <a:spcPts val="0"/>
              </a:spcBef>
              <a:spcAft>
                <a:spcPts val="0"/>
              </a:spcAft>
              <a:buClr>
                <a:schemeClr val="lt1"/>
              </a:buClr>
              <a:buSzPts val="2600"/>
              <a:buNone/>
              <a:defRPr>
                <a:solidFill>
                  <a:schemeClr val="lt1"/>
                </a:solidFill>
              </a:defRPr>
            </a:lvl4pPr>
            <a:lvl5pPr lvl="4" algn="l">
              <a:lnSpc>
                <a:spcPct val="100000"/>
              </a:lnSpc>
              <a:spcBef>
                <a:spcPts val="0"/>
              </a:spcBef>
              <a:spcAft>
                <a:spcPts val="0"/>
              </a:spcAft>
              <a:buClr>
                <a:schemeClr val="lt1"/>
              </a:buClr>
              <a:buSzPts val="2600"/>
              <a:buNone/>
              <a:defRPr>
                <a:solidFill>
                  <a:schemeClr val="lt1"/>
                </a:solidFill>
              </a:defRPr>
            </a:lvl5pPr>
            <a:lvl6pPr lvl="5" algn="l">
              <a:lnSpc>
                <a:spcPct val="100000"/>
              </a:lnSpc>
              <a:spcBef>
                <a:spcPts val="0"/>
              </a:spcBef>
              <a:spcAft>
                <a:spcPts val="0"/>
              </a:spcAft>
              <a:buClr>
                <a:schemeClr val="lt1"/>
              </a:buClr>
              <a:buSzPts val="2600"/>
              <a:buNone/>
              <a:defRPr>
                <a:solidFill>
                  <a:schemeClr val="lt1"/>
                </a:solidFill>
              </a:defRPr>
            </a:lvl6pPr>
            <a:lvl7pPr lvl="6" algn="l">
              <a:lnSpc>
                <a:spcPct val="100000"/>
              </a:lnSpc>
              <a:spcBef>
                <a:spcPts val="0"/>
              </a:spcBef>
              <a:spcAft>
                <a:spcPts val="0"/>
              </a:spcAft>
              <a:buClr>
                <a:schemeClr val="lt1"/>
              </a:buClr>
              <a:buSzPts val="2600"/>
              <a:buNone/>
              <a:defRPr>
                <a:solidFill>
                  <a:schemeClr val="lt1"/>
                </a:solidFill>
              </a:defRPr>
            </a:lvl7pPr>
            <a:lvl8pPr lvl="7" algn="l">
              <a:lnSpc>
                <a:spcPct val="100000"/>
              </a:lnSpc>
              <a:spcBef>
                <a:spcPts val="0"/>
              </a:spcBef>
              <a:spcAft>
                <a:spcPts val="0"/>
              </a:spcAft>
              <a:buClr>
                <a:schemeClr val="lt1"/>
              </a:buClr>
              <a:buSzPts val="2600"/>
              <a:buNone/>
              <a:defRPr>
                <a:solidFill>
                  <a:schemeClr val="lt1"/>
                </a:solidFill>
              </a:defRPr>
            </a:lvl8pPr>
            <a:lvl9pPr lvl="8" algn="l">
              <a:lnSpc>
                <a:spcPct val="100000"/>
              </a:lnSpc>
              <a:spcBef>
                <a:spcPts val="0"/>
              </a:spcBef>
              <a:spcAft>
                <a:spcPts val="0"/>
              </a:spcAft>
              <a:buClr>
                <a:schemeClr val="lt1"/>
              </a:buClr>
              <a:buSzPts val="2600"/>
              <a:buNone/>
              <a:defRPr>
                <a:solidFill>
                  <a:schemeClr val="lt1"/>
                </a:solidFill>
              </a:defRPr>
            </a:lvl9pPr>
          </a:lstStyle>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7 Section Divider - White">
  <p:cSld name="CUSTOM_12_1_1_1_1">
    <p:bg>
      <p:bgPr>
        <a:solidFill>
          <a:schemeClr val="lt1"/>
        </a:solidFill>
      </p:bgPr>
    </p:bg>
    <p:spTree>
      <p:nvGrpSpPr>
        <p:cNvPr id="951" name="Shape 951"/>
        <p:cNvGrpSpPr/>
        <p:nvPr/>
      </p:nvGrpSpPr>
      <p:grpSpPr>
        <a:xfrm>
          <a:off x="0" y="0"/>
          <a:ext cx="0" cy="0"/>
          <a:chOff x="0" y="0"/>
          <a:chExt cx="0" cy="0"/>
        </a:xfrm>
      </p:grpSpPr>
      <p:sp>
        <p:nvSpPr>
          <p:cNvPr id="952" name="Google Shape;952;g2f29bda4b0b_0_3177"/>
          <p:cNvSpPr txBox="1"/>
          <p:nvPr>
            <p:ph type="title"/>
          </p:nvPr>
        </p:nvSpPr>
        <p:spPr>
          <a:xfrm>
            <a:off x="274325" y="274325"/>
            <a:ext cx="8568900" cy="447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Clr>
                <a:schemeClr val="lt1"/>
              </a:buClr>
              <a:buSzPts val="2600"/>
              <a:buNone/>
              <a:defRPr>
                <a:solidFill>
                  <a:schemeClr val="lt1"/>
                </a:solidFill>
              </a:defRPr>
            </a:lvl2pPr>
            <a:lvl3pPr lvl="2" algn="l">
              <a:lnSpc>
                <a:spcPct val="100000"/>
              </a:lnSpc>
              <a:spcBef>
                <a:spcPts val="0"/>
              </a:spcBef>
              <a:spcAft>
                <a:spcPts val="0"/>
              </a:spcAft>
              <a:buClr>
                <a:schemeClr val="lt1"/>
              </a:buClr>
              <a:buSzPts val="2600"/>
              <a:buNone/>
              <a:defRPr>
                <a:solidFill>
                  <a:schemeClr val="lt1"/>
                </a:solidFill>
              </a:defRPr>
            </a:lvl3pPr>
            <a:lvl4pPr lvl="3" algn="l">
              <a:lnSpc>
                <a:spcPct val="100000"/>
              </a:lnSpc>
              <a:spcBef>
                <a:spcPts val="0"/>
              </a:spcBef>
              <a:spcAft>
                <a:spcPts val="0"/>
              </a:spcAft>
              <a:buClr>
                <a:schemeClr val="lt1"/>
              </a:buClr>
              <a:buSzPts val="2600"/>
              <a:buNone/>
              <a:defRPr>
                <a:solidFill>
                  <a:schemeClr val="lt1"/>
                </a:solidFill>
              </a:defRPr>
            </a:lvl4pPr>
            <a:lvl5pPr lvl="4" algn="l">
              <a:lnSpc>
                <a:spcPct val="100000"/>
              </a:lnSpc>
              <a:spcBef>
                <a:spcPts val="0"/>
              </a:spcBef>
              <a:spcAft>
                <a:spcPts val="0"/>
              </a:spcAft>
              <a:buClr>
                <a:schemeClr val="lt1"/>
              </a:buClr>
              <a:buSzPts val="2600"/>
              <a:buNone/>
              <a:defRPr>
                <a:solidFill>
                  <a:schemeClr val="lt1"/>
                </a:solidFill>
              </a:defRPr>
            </a:lvl5pPr>
            <a:lvl6pPr lvl="5" algn="l">
              <a:lnSpc>
                <a:spcPct val="100000"/>
              </a:lnSpc>
              <a:spcBef>
                <a:spcPts val="0"/>
              </a:spcBef>
              <a:spcAft>
                <a:spcPts val="0"/>
              </a:spcAft>
              <a:buClr>
                <a:schemeClr val="lt1"/>
              </a:buClr>
              <a:buSzPts val="2600"/>
              <a:buNone/>
              <a:defRPr>
                <a:solidFill>
                  <a:schemeClr val="lt1"/>
                </a:solidFill>
              </a:defRPr>
            </a:lvl6pPr>
            <a:lvl7pPr lvl="6" algn="l">
              <a:lnSpc>
                <a:spcPct val="100000"/>
              </a:lnSpc>
              <a:spcBef>
                <a:spcPts val="0"/>
              </a:spcBef>
              <a:spcAft>
                <a:spcPts val="0"/>
              </a:spcAft>
              <a:buClr>
                <a:schemeClr val="lt1"/>
              </a:buClr>
              <a:buSzPts val="2600"/>
              <a:buNone/>
              <a:defRPr>
                <a:solidFill>
                  <a:schemeClr val="lt1"/>
                </a:solidFill>
              </a:defRPr>
            </a:lvl7pPr>
            <a:lvl8pPr lvl="7" algn="l">
              <a:lnSpc>
                <a:spcPct val="100000"/>
              </a:lnSpc>
              <a:spcBef>
                <a:spcPts val="0"/>
              </a:spcBef>
              <a:spcAft>
                <a:spcPts val="0"/>
              </a:spcAft>
              <a:buClr>
                <a:schemeClr val="lt1"/>
              </a:buClr>
              <a:buSzPts val="2600"/>
              <a:buNone/>
              <a:defRPr>
                <a:solidFill>
                  <a:schemeClr val="lt1"/>
                </a:solidFill>
              </a:defRPr>
            </a:lvl8pPr>
            <a:lvl9pPr lvl="8" algn="l">
              <a:lnSpc>
                <a:spcPct val="100000"/>
              </a:lnSpc>
              <a:spcBef>
                <a:spcPts val="0"/>
              </a:spcBef>
              <a:spcAft>
                <a:spcPts val="0"/>
              </a:spcAft>
              <a:buClr>
                <a:schemeClr val="lt1"/>
              </a:buClr>
              <a:buSzPts val="2600"/>
              <a:buNone/>
              <a:defRPr>
                <a:solidFill>
                  <a:schemeClr val="lt1"/>
                </a:solidFill>
              </a:defRPr>
            </a:lvl9pPr>
          </a:lstStyle>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8 Section Divider - Black Eyebrow">
  <p:cSld name="CUSTOM_12_1_1_1_2">
    <p:bg>
      <p:bgPr>
        <a:solidFill>
          <a:schemeClr val="dk1"/>
        </a:solidFill>
      </p:bgPr>
    </p:bg>
    <p:spTree>
      <p:nvGrpSpPr>
        <p:cNvPr id="953" name="Shape 953"/>
        <p:cNvGrpSpPr/>
        <p:nvPr/>
      </p:nvGrpSpPr>
      <p:grpSpPr>
        <a:xfrm>
          <a:off x="0" y="0"/>
          <a:ext cx="0" cy="0"/>
          <a:chOff x="0" y="0"/>
          <a:chExt cx="0" cy="0"/>
        </a:xfrm>
      </p:grpSpPr>
      <p:sp>
        <p:nvSpPr>
          <p:cNvPr id="954" name="Google Shape;954;g2f29bda4b0b_0_3179"/>
          <p:cNvSpPr txBox="1"/>
          <p:nvPr>
            <p:ph type="title"/>
          </p:nvPr>
        </p:nvSpPr>
        <p:spPr>
          <a:xfrm>
            <a:off x="274325" y="2332839"/>
            <a:ext cx="8568900" cy="526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2400"/>
              <a:buNone/>
              <a:defRPr>
                <a:solidFill>
                  <a:schemeClr val="lt1"/>
                </a:solidFill>
              </a:defRPr>
            </a:lvl1pPr>
            <a:lvl2pPr lvl="1" algn="l">
              <a:lnSpc>
                <a:spcPct val="100000"/>
              </a:lnSpc>
              <a:spcBef>
                <a:spcPts val="0"/>
              </a:spcBef>
              <a:spcAft>
                <a:spcPts val="0"/>
              </a:spcAft>
              <a:buClr>
                <a:schemeClr val="lt1"/>
              </a:buClr>
              <a:buSzPts val="2600"/>
              <a:buNone/>
              <a:defRPr>
                <a:solidFill>
                  <a:schemeClr val="lt1"/>
                </a:solidFill>
              </a:defRPr>
            </a:lvl2pPr>
            <a:lvl3pPr lvl="2" algn="l">
              <a:lnSpc>
                <a:spcPct val="100000"/>
              </a:lnSpc>
              <a:spcBef>
                <a:spcPts val="0"/>
              </a:spcBef>
              <a:spcAft>
                <a:spcPts val="0"/>
              </a:spcAft>
              <a:buClr>
                <a:schemeClr val="lt1"/>
              </a:buClr>
              <a:buSzPts val="2600"/>
              <a:buNone/>
              <a:defRPr>
                <a:solidFill>
                  <a:schemeClr val="lt1"/>
                </a:solidFill>
              </a:defRPr>
            </a:lvl3pPr>
            <a:lvl4pPr lvl="3" algn="l">
              <a:lnSpc>
                <a:spcPct val="100000"/>
              </a:lnSpc>
              <a:spcBef>
                <a:spcPts val="0"/>
              </a:spcBef>
              <a:spcAft>
                <a:spcPts val="0"/>
              </a:spcAft>
              <a:buClr>
                <a:schemeClr val="lt1"/>
              </a:buClr>
              <a:buSzPts val="2600"/>
              <a:buNone/>
              <a:defRPr>
                <a:solidFill>
                  <a:schemeClr val="lt1"/>
                </a:solidFill>
              </a:defRPr>
            </a:lvl4pPr>
            <a:lvl5pPr lvl="4" algn="l">
              <a:lnSpc>
                <a:spcPct val="100000"/>
              </a:lnSpc>
              <a:spcBef>
                <a:spcPts val="0"/>
              </a:spcBef>
              <a:spcAft>
                <a:spcPts val="0"/>
              </a:spcAft>
              <a:buClr>
                <a:schemeClr val="lt1"/>
              </a:buClr>
              <a:buSzPts val="2600"/>
              <a:buNone/>
              <a:defRPr>
                <a:solidFill>
                  <a:schemeClr val="lt1"/>
                </a:solidFill>
              </a:defRPr>
            </a:lvl5pPr>
            <a:lvl6pPr lvl="5" algn="l">
              <a:lnSpc>
                <a:spcPct val="100000"/>
              </a:lnSpc>
              <a:spcBef>
                <a:spcPts val="0"/>
              </a:spcBef>
              <a:spcAft>
                <a:spcPts val="0"/>
              </a:spcAft>
              <a:buClr>
                <a:schemeClr val="lt1"/>
              </a:buClr>
              <a:buSzPts val="2600"/>
              <a:buNone/>
              <a:defRPr>
                <a:solidFill>
                  <a:schemeClr val="lt1"/>
                </a:solidFill>
              </a:defRPr>
            </a:lvl6pPr>
            <a:lvl7pPr lvl="6" algn="l">
              <a:lnSpc>
                <a:spcPct val="100000"/>
              </a:lnSpc>
              <a:spcBef>
                <a:spcPts val="0"/>
              </a:spcBef>
              <a:spcAft>
                <a:spcPts val="0"/>
              </a:spcAft>
              <a:buClr>
                <a:schemeClr val="lt1"/>
              </a:buClr>
              <a:buSzPts val="2600"/>
              <a:buNone/>
              <a:defRPr>
                <a:solidFill>
                  <a:schemeClr val="lt1"/>
                </a:solidFill>
              </a:defRPr>
            </a:lvl7pPr>
            <a:lvl8pPr lvl="7" algn="l">
              <a:lnSpc>
                <a:spcPct val="100000"/>
              </a:lnSpc>
              <a:spcBef>
                <a:spcPts val="0"/>
              </a:spcBef>
              <a:spcAft>
                <a:spcPts val="0"/>
              </a:spcAft>
              <a:buClr>
                <a:schemeClr val="lt1"/>
              </a:buClr>
              <a:buSzPts val="2600"/>
              <a:buNone/>
              <a:defRPr>
                <a:solidFill>
                  <a:schemeClr val="lt1"/>
                </a:solidFill>
              </a:defRPr>
            </a:lvl8pPr>
            <a:lvl9pPr lvl="8" algn="l">
              <a:lnSpc>
                <a:spcPct val="100000"/>
              </a:lnSpc>
              <a:spcBef>
                <a:spcPts val="0"/>
              </a:spcBef>
              <a:spcAft>
                <a:spcPts val="0"/>
              </a:spcAft>
              <a:buClr>
                <a:schemeClr val="lt1"/>
              </a:buClr>
              <a:buSzPts val="2600"/>
              <a:buNone/>
              <a:defRPr>
                <a:solidFill>
                  <a:schemeClr val="lt1"/>
                </a:solidFill>
              </a:defRPr>
            </a:lvl9pPr>
          </a:lstStyle>
          <a:p/>
        </p:txBody>
      </p:sp>
      <p:sp>
        <p:nvSpPr>
          <p:cNvPr id="955" name="Google Shape;955;g2f29bda4b0b_0_3179"/>
          <p:cNvSpPr txBox="1"/>
          <p:nvPr>
            <p:ph idx="1" type="subTitle"/>
          </p:nvPr>
        </p:nvSpPr>
        <p:spPr>
          <a:xfrm>
            <a:off x="350525" y="2026920"/>
            <a:ext cx="5568600" cy="314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rgbClr val="B7B7B7"/>
              </a:buClr>
              <a:buSzPts val="1200"/>
              <a:buNone/>
              <a:defRPr>
                <a:solidFill>
                  <a:srgbClr val="B7B7B7"/>
                </a:solidFill>
              </a:defRPr>
            </a:lvl1pPr>
            <a:lvl2pPr lvl="1" algn="l">
              <a:lnSpc>
                <a:spcPct val="115000"/>
              </a:lnSpc>
              <a:spcBef>
                <a:spcPts val="0"/>
              </a:spcBef>
              <a:spcAft>
                <a:spcPts val="0"/>
              </a:spcAft>
              <a:buClr>
                <a:srgbClr val="B7B7B7"/>
              </a:buClr>
              <a:buSzPts val="1200"/>
              <a:buNone/>
              <a:defRPr>
                <a:solidFill>
                  <a:srgbClr val="B7B7B7"/>
                </a:solidFill>
              </a:defRPr>
            </a:lvl2pPr>
            <a:lvl3pPr lvl="2" algn="l">
              <a:lnSpc>
                <a:spcPct val="115000"/>
              </a:lnSpc>
              <a:spcBef>
                <a:spcPts val="0"/>
              </a:spcBef>
              <a:spcAft>
                <a:spcPts val="0"/>
              </a:spcAft>
              <a:buClr>
                <a:srgbClr val="B7B7B7"/>
              </a:buClr>
              <a:buSzPts val="1200"/>
              <a:buNone/>
              <a:defRPr>
                <a:solidFill>
                  <a:srgbClr val="B7B7B7"/>
                </a:solidFill>
              </a:defRPr>
            </a:lvl3pPr>
            <a:lvl4pPr lvl="3" algn="l">
              <a:lnSpc>
                <a:spcPct val="115000"/>
              </a:lnSpc>
              <a:spcBef>
                <a:spcPts val="0"/>
              </a:spcBef>
              <a:spcAft>
                <a:spcPts val="0"/>
              </a:spcAft>
              <a:buClr>
                <a:srgbClr val="B7B7B7"/>
              </a:buClr>
              <a:buSzPts val="1200"/>
              <a:buNone/>
              <a:defRPr>
                <a:solidFill>
                  <a:srgbClr val="B7B7B7"/>
                </a:solidFill>
              </a:defRPr>
            </a:lvl4pPr>
            <a:lvl5pPr lvl="4" algn="l">
              <a:lnSpc>
                <a:spcPct val="115000"/>
              </a:lnSpc>
              <a:spcBef>
                <a:spcPts val="0"/>
              </a:spcBef>
              <a:spcAft>
                <a:spcPts val="0"/>
              </a:spcAft>
              <a:buClr>
                <a:srgbClr val="B7B7B7"/>
              </a:buClr>
              <a:buSzPts val="1200"/>
              <a:buNone/>
              <a:defRPr>
                <a:solidFill>
                  <a:srgbClr val="B7B7B7"/>
                </a:solidFill>
              </a:defRPr>
            </a:lvl5pPr>
            <a:lvl6pPr lvl="5" algn="l">
              <a:lnSpc>
                <a:spcPct val="115000"/>
              </a:lnSpc>
              <a:spcBef>
                <a:spcPts val="0"/>
              </a:spcBef>
              <a:spcAft>
                <a:spcPts val="0"/>
              </a:spcAft>
              <a:buClr>
                <a:srgbClr val="B7B7B7"/>
              </a:buClr>
              <a:buSzPts val="1200"/>
              <a:buNone/>
              <a:defRPr>
                <a:solidFill>
                  <a:srgbClr val="B7B7B7"/>
                </a:solidFill>
              </a:defRPr>
            </a:lvl6pPr>
            <a:lvl7pPr lvl="6" algn="l">
              <a:lnSpc>
                <a:spcPct val="115000"/>
              </a:lnSpc>
              <a:spcBef>
                <a:spcPts val="0"/>
              </a:spcBef>
              <a:spcAft>
                <a:spcPts val="0"/>
              </a:spcAft>
              <a:buClr>
                <a:srgbClr val="B7B7B7"/>
              </a:buClr>
              <a:buSzPts val="1200"/>
              <a:buNone/>
              <a:defRPr>
                <a:solidFill>
                  <a:srgbClr val="B7B7B7"/>
                </a:solidFill>
              </a:defRPr>
            </a:lvl7pPr>
            <a:lvl8pPr lvl="7" algn="l">
              <a:lnSpc>
                <a:spcPct val="115000"/>
              </a:lnSpc>
              <a:spcBef>
                <a:spcPts val="0"/>
              </a:spcBef>
              <a:spcAft>
                <a:spcPts val="0"/>
              </a:spcAft>
              <a:buClr>
                <a:srgbClr val="B7B7B7"/>
              </a:buClr>
              <a:buSzPts val="1200"/>
              <a:buNone/>
              <a:defRPr>
                <a:solidFill>
                  <a:srgbClr val="B7B7B7"/>
                </a:solidFill>
              </a:defRPr>
            </a:lvl8pPr>
            <a:lvl9pPr lvl="8" algn="l">
              <a:lnSpc>
                <a:spcPct val="115000"/>
              </a:lnSpc>
              <a:spcBef>
                <a:spcPts val="0"/>
              </a:spcBef>
              <a:spcAft>
                <a:spcPts val="0"/>
              </a:spcAft>
              <a:buClr>
                <a:srgbClr val="B7B7B7"/>
              </a:buClr>
              <a:buSzPts val="1200"/>
              <a:buNone/>
              <a:defRPr>
                <a:solidFill>
                  <a:srgbClr val="B7B7B7"/>
                </a:solidFill>
              </a:defRPr>
            </a:lvl9pPr>
          </a:lstStyle>
          <a:p/>
        </p:txBody>
      </p:sp>
      <p:sp>
        <p:nvSpPr>
          <p:cNvPr id="956" name="Google Shape;956;g2f29bda4b0b_0_3179"/>
          <p:cNvSpPr/>
          <p:nvPr/>
        </p:nvSpPr>
        <p:spPr>
          <a:xfrm>
            <a:off x="365760" y="2143550"/>
            <a:ext cx="19500" cy="138000"/>
          </a:xfrm>
          <a:prstGeom prst="roundRect">
            <a:avLst>
              <a:gd fmla="val 16667" name="adj"/>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BEFF"/>
              </a:solidFill>
              <a:latin typeface="Arial"/>
              <a:ea typeface="Arial"/>
              <a:cs typeface="Arial"/>
              <a:sym typeface="Arial"/>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9 Section Divider - White Eyebrow">
  <p:cSld name="CUSTOM_12_1_1_1_2_1">
    <p:bg>
      <p:bgPr>
        <a:solidFill>
          <a:schemeClr val="lt1"/>
        </a:solidFill>
      </p:bgPr>
    </p:bg>
    <p:spTree>
      <p:nvGrpSpPr>
        <p:cNvPr id="957" name="Shape 957"/>
        <p:cNvGrpSpPr/>
        <p:nvPr/>
      </p:nvGrpSpPr>
      <p:grpSpPr>
        <a:xfrm>
          <a:off x="0" y="0"/>
          <a:ext cx="0" cy="0"/>
          <a:chOff x="0" y="0"/>
          <a:chExt cx="0" cy="0"/>
        </a:xfrm>
      </p:grpSpPr>
      <p:sp>
        <p:nvSpPr>
          <p:cNvPr id="958" name="Google Shape;958;g2f29bda4b0b_0_3183"/>
          <p:cNvSpPr txBox="1"/>
          <p:nvPr>
            <p:ph type="title"/>
          </p:nvPr>
        </p:nvSpPr>
        <p:spPr>
          <a:xfrm>
            <a:off x="274325" y="2332839"/>
            <a:ext cx="8568900" cy="526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Clr>
                <a:schemeClr val="lt1"/>
              </a:buClr>
              <a:buSzPts val="2600"/>
              <a:buNone/>
              <a:defRPr>
                <a:solidFill>
                  <a:schemeClr val="lt1"/>
                </a:solidFill>
              </a:defRPr>
            </a:lvl2pPr>
            <a:lvl3pPr lvl="2" algn="l">
              <a:lnSpc>
                <a:spcPct val="100000"/>
              </a:lnSpc>
              <a:spcBef>
                <a:spcPts val="0"/>
              </a:spcBef>
              <a:spcAft>
                <a:spcPts val="0"/>
              </a:spcAft>
              <a:buClr>
                <a:schemeClr val="lt1"/>
              </a:buClr>
              <a:buSzPts val="2600"/>
              <a:buNone/>
              <a:defRPr>
                <a:solidFill>
                  <a:schemeClr val="lt1"/>
                </a:solidFill>
              </a:defRPr>
            </a:lvl3pPr>
            <a:lvl4pPr lvl="3" algn="l">
              <a:lnSpc>
                <a:spcPct val="100000"/>
              </a:lnSpc>
              <a:spcBef>
                <a:spcPts val="0"/>
              </a:spcBef>
              <a:spcAft>
                <a:spcPts val="0"/>
              </a:spcAft>
              <a:buClr>
                <a:schemeClr val="lt1"/>
              </a:buClr>
              <a:buSzPts val="2600"/>
              <a:buNone/>
              <a:defRPr>
                <a:solidFill>
                  <a:schemeClr val="lt1"/>
                </a:solidFill>
              </a:defRPr>
            </a:lvl4pPr>
            <a:lvl5pPr lvl="4" algn="l">
              <a:lnSpc>
                <a:spcPct val="100000"/>
              </a:lnSpc>
              <a:spcBef>
                <a:spcPts val="0"/>
              </a:spcBef>
              <a:spcAft>
                <a:spcPts val="0"/>
              </a:spcAft>
              <a:buClr>
                <a:schemeClr val="lt1"/>
              </a:buClr>
              <a:buSzPts val="2600"/>
              <a:buNone/>
              <a:defRPr>
                <a:solidFill>
                  <a:schemeClr val="lt1"/>
                </a:solidFill>
              </a:defRPr>
            </a:lvl5pPr>
            <a:lvl6pPr lvl="5" algn="l">
              <a:lnSpc>
                <a:spcPct val="100000"/>
              </a:lnSpc>
              <a:spcBef>
                <a:spcPts val="0"/>
              </a:spcBef>
              <a:spcAft>
                <a:spcPts val="0"/>
              </a:spcAft>
              <a:buClr>
                <a:schemeClr val="lt1"/>
              </a:buClr>
              <a:buSzPts val="2600"/>
              <a:buNone/>
              <a:defRPr>
                <a:solidFill>
                  <a:schemeClr val="lt1"/>
                </a:solidFill>
              </a:defRPr>
            </a:lvl6pPr>
            <a:lvl7pPr lvl="6" algn="l">
              <a:lnSpc>
                <a:spcPct val="100000"/>
              </a:lnSpc>
              <a:spcBef>
                <a:spcPts val="0"/>
              </a:spcBef>
              <a:spcAft>
                <a:spcPts val="0"/>
              </a:spcAft>
              <a:buClr>
                <a:schemeClr val="lt1"/>
              </a:buClr>
              <a:buSzPts val="2600"/>
              <a:buNone/>
              <a:defRPr>
                <a:solidFill>
                  <a:schemeClr val="lt1"/>
                </a:solidFill>
              </a:defRPr>
            </a:lvl7pPr>
            <a:lvl8pPr lvl="7" algn="l">
              <a:lnSpc>
                <a:spcPct val="100000"/>
              </a:lnSpc>
              <a:spcBef>
                <a:spcPts val="0"/>
              </a:spcBef>
              <a:spcAft>
                <a:spcPts val="0"/>
              </a:spcAft>
              <a:buClr>
                <a:schemeClr val="lt1"/>
              </a:buClr>
              <a:buSzPts val="2600"/>
              <a:buNone/>
              <a:defRPr>
                <a:solidFill>
                  <a:schemeClr val="lt1"/>
                </a:solidFill>
              </a:defRPr>
            </a:lvl8pPr>
            <a:lvl9pPr lvl="8" algn="l">
              <a:lnSpc>
                <a:spcPct val="100000"/>
              </a:lnSpc>
              <a:spcBef>
                <a:spcPts val="0"/>
              </a:spcBef>
              <a:spcAft>
                <a:spcPts val="0"/>
              </a:spcAft>
              <a:buClr>
                <a:schemeClr val="lt1"/>
              </a:buClr>
              <a:buSzPts val="2600"/>
              <a:buNone/>
              <a:defRPr>
                <a:solidFill>
                  <a:schemeClr val="lt1"/>
                </a:solidFill>
              </a:defRPr>
            </a:lvl9pPr>
          </a:lstStyle>
          <a:p/>
        </p:txBody>
      </p:sp>
      <p:sp>
        <p:nvSpPr>
          <p:cNvPr id="959" name="Google Shape;959;g2f29bda4b0b_0_3183"/>
          <p:cNvSpPr txBox="1"/>
          <p:nvPr>
            <p:ph idx="1" type="subTitle"/>
          </p:nvPr>
        </p:nvSpPr>
        <p:spPr>
          <a:xfrm>
            <a:off x="350525" y="2026920"/>
            <a:ext cx="5568600" cy="314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Clr>
                <a:srgbClr val="B7B7B7"/>
              </a:buClr>
              <a:buSzPts val="1200"/>
              <a:buNone/>
              <a:defRPr>
                <a:solidFill>
                  <a:srgbClr val="B7B7B7"/>
                </a:solidFill>
              </a:defRPr>
            </a:lvl2pPr>
            <a:lvl3pPr lvl="2" algn="l">
              <a:lnSpc>
                <a:spcPct val="115000"/>
              </a:lnSpc>
              <a:spcBef>
                <a:spcPts val="0"/>
              </a:spcBef>
              <a:spcAft>
                <a:spcPts val="0"/>
              </a:spcAft>
              <a:buClr>
                <a:srgbClr val="B7B7B7"/>
              </a:buClr>
              <a:buSzPts val="1200"/>
              <a:buNone/>
              <a:defRPr>
                <a:solidFill>
                  <a:srgbClr val="B7B7B7"/>
                </a:solidFill>
              </a:defRPr>
            </a:lvl3pPr>
            <a:lvl4pPr lvl="3" algn="l">
              <a:lnSpc>
                <a:spcPct val="115000"/>
              </a:lnSpc>
              <a:spcBef>
                <a:spcPts val="0"/>
              </a:spcBef>
              <a:spcAft>
                <a:spcPts val="0"/>
              </a:spcAft>
              <a:buClr>
                <a:srgbClr val="B7B7B7"/>
              </a:buClr>
              <a:buSzPts val="1200"/>
              <a:buNone/>
              <a:defRPr>
                <a:solidFill>
                  <a:srgbClr val="B7B7B7"/>
                </a:solidFill>
              </a:defRPr>
            </a:lvl4pPr>
            <a:lvl5pPr lvl="4" algn="l">
              <a:lnSpc>
                <a:spcPct val="115000"/>
              </a:lnSpc>
              <a:spcBef>
                <a:spcPts val="0"/>
              </a:spcBef>
              <a:spcAft>
                <a:spcPts val="0"/>
              </a:spcAft>
              <a:buClr>
                <a:srgbClr val="B7B7B7"/>
              </a:buClr>
              <a:buSzPts val="1200"/>
              <a:buNone/>
              <a:defRPr>
                <a:solidFill>
                  <a:srgbClr val="B7B7B7"/>
                </a:solidFill>
              </a:defRPr>
            </a:lvl5pPr>
            <a:lvl6pPr lvl="5" algn="l">
              <a:lnSpc>
                <a:spcPct val="115000"/>
              </a:lnSpc>
              <a:spcBef>
                <a:spcPts val="0"/>
              </a:spcBef>
              <a:spcAft>
                <a:spcPts val="0"/>
              </a:spcAft>
              <a:buClr>
                <a:srgbClr val="B7B7B7"/>
              </a:buClr>
              <a:buSzPts val="1200"/>
              <a:buNone/>
              <a:defRPr>
                <a:solidFill>
                  <a:srgbClr val="B7B7B7"/>
                </a:solidFill>
              </a:defRPr>
            </a:lvl6pPr>
            <a:lvl7pPr lvl="6" algn="l">
              <a:lnSpc>
                <a:spcPct val="115000"/>
              </a:lnSpc>
              <a:spcBef>
                <a:spcPts val="0"/>
              </a:spcBef>
              <a:spcAft>
                <a:spcPts val="0"/>
              </a:spcAft>
              <a:buClr>
                <a:srgbClr val="B7B7B7"/>
              </a:buClr>
              <a:buSzPts val="1200"/>
              <a:buNone/>
              <a:defRPr>
                <a:solidFill>
                  <a:srgbClr val="B7B7B7"/>
                </a:solidFill>
              </a:defRPr>
            </a:lvl7pPr>
            <a:lvl8pPr lvl="7" algn="l">
              <a:lnSpc>
                <a:spcPct val="115000"/>
              </a:lnSpc>
              <a:spcBef>
                <a:spcPts val="0"/>
              </a:spcBef>
              <a:spcAft>
                <a:spcPts val="0"/>
              </a:spcAft>
              <a:buClr>
                <a:srgbClr val="B7B7B7"/>
              </a:buClr>
              <a:buSzPts val="1200"/>
              <a:buNone/>
              <a:defRPr>
                <a:solidFill>
                  <a:srgbClr val="B7B7B7"/>
                </a:solidFill>
              </a:defRPr>
            </a:lvl8pPr>
            <a:lvl9pPr lvl="8" algn="l">
              <a:lnSpc>
                <a:spcPct val="115000"/>
              </a:lnSpc>
              <a:spcBef>
                <a:spcPts val="0"/>
              </a:spcBef>
              <a:spcAft>
                <a:spcPts val="0"/>
              </a:spcAft>
              <a:buClr>
                <a:srgbClr val="B7B7B7"/>
              </a:buClr>
              <a:buSzPts val="1200"/>
              <a:buNone/>
              <a:defRPr>
                <a:solidFill>
                  <a:srgbClr val="B7B7B7"/>
                </a:solidFill>
              </a:defRPr>
            </a:lvl9pPr>
          </a:lstStyle>
          <a:p/>
        </p:txBody>
      </p:sp>
      <p:sp>
        <p:nvSpPr>
          <p:cNvPr id="960" name="Google Shape;960;g2f29bda4b0b_0_3183"/>
          <p:cNvSpPr/>
          <p:nvPr/>
        </p:nvSpPr>
        <p:spPr>
          <a:xfrm>
            <a:off x="365760" y="2143550"/>
            <a:ext cx="19500" cy="138000"/>
          </a:xfrm>
          <a:prstGeom prst="roundRect">
            <a:avLst>
              <a:gd fmla="val 16667" name="adj"/>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BEFF"/>
              </a:solidFill>
              <a:latin typeface="Arial"/>
              <a:ea typeface="Arial"/>
              <a:cs typeface="Arial"/>
              <a:sym typeface="Arial"/>
            </a:endParaRPr>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0 Title Blank - 2 blobs">
  <p:cSld name="CUSTOM_12">
    <p:spTree>
      <p:nvGrpSpPr>
        <p:cNvPr id="961" name="Shape 961"/>
        <p:cNvGrpSpPr/>
        <p:nvPr/>
      </p:nvGrpSpPr>
      <p:grpSpPr>
        <a:xfrm>
          <a:off x="0" y="0"/>
          <a:ext cx="0" cy="0"/>
          <a:chOff x="0" y="0"/>
          <a:chExt cx="0" cy="0"/>
        </a:xfrm>
      </p:grpSpPr>
      <p:sp>
        <p:nvSpPr>
          <p:cNvPr id="962" name="Google Shape;962;g2f29bda4b0b_0_3187"/>
          <p:cNvSpPr/>
          <p:nvPr/>
        </p:nvSpPr>
        <p:spPr>
          <a:xfrm>
            <a:off x="339375" y="4606575"/>
            <a:ext cx="8653800" cy="439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g2f29bda4b0b_0_3187"/>
          <p:cNvSpPr txBox="1"/>
          <p:nvPr>
            <p:ph type="title"/>
          </p:nvPr>
        </p:nvSpPr>
        <p:spPr>
          <a:xfrm>
            <a:off x="274325" y="274325"/>
            <a:ext cx="8584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p:txBody>
      </p:sp>
      <p:pic>
        <p:nvPicPr>
          <p:cNvPr id="964" name="Google Shape;964;g2f29bda4b0b_0_3187"/>
          <p:cNvPicPr preferRelativeResize="0"/>
          <p:nvPr/>
        </p:nvPicPr>
        <p:blipFill rotWithShape="1">
          <a:blip r:embed="rId2">
            <a:alphaModFix/>
          </a:blip>
          <a:srcRect b="11555" l="0" r="75771" t="2266"/>
          <a:stretch/>
        </p:blipFill>
        <p:spPr>
          <a:xfrm flipH="1" rot="10800000">
            <a:off x="8331625" y="0"/>
            <a:ext cx="812376" cy="3268551"/>
          </a:xfrm>
          <a:prstGeom prst="rect">
            <a:avLst/>
          </a:prstGeom>
          <a:noFill/>
          <a:ln>
            <a:noFill/>
          </a:ln>
        </p:spPr>
      </p:pic>
      <p:pic>
        <p:nvPicPr>
          <p:cNvPr id="965" name="Google Shape;965;g2f29bda4b0b_0_3187"/>
          <p:cNvPicPr preferRelativeResize="0"/>
          <p:nvPr/>
        </p:nvPicPr>
        <p:blipFill rotWithShape="1">
          <a:blip r:embed="rId3">
            <a:alphaModFix/>
          </a:blip>
          <a:srcRect b="57665" l="0" r="37436" t="0"/>
          <a:stretch/>
        </p:blipFill>
        <p:spPr>
          <a:xfrm rot="5400000">
            <a:off x="-360900" y="3884676"/>
            <a:ext cx="1619726" cy="897924"/>
          </a:xfrm>
          <a:prstGeom prst="rect">
            <a:avLst/>
          </a:prstGeom>
          <a:noFill/>
          <a:ln>
            <a:noFill/>
          </a:ln>
        </p:spPr>
      </p:pic>
    </p:spTree>
  </p:cSld>
  <p:clrMapOvr>
    <a:masterClrMapping/>
  </p:clrMapOvr>
</p:sldLayout>
</file>

<file path=ppt/slideLayouts/slideLayout1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1 Title Blank - 2 blobs">
  <p:cSld name="CUSTOM_12_2">
    <p:spTree>
      <p:nvGrpSpPr>
        <p:cNvPr id="966" name="Shape 966"/>
        <p:cNvGrpSpPr/>
        <p:nvPr/>
      </p:nvGrpSpPr>
      <p:grpSpPr>
        <a:xfrm>
          <a:off x="0" y="0"/>
          <a:ext cx="0" cy="0"/>
          <a:chOff x="0" y="0"/>
          <a:chExt cx="0" cy="0"/>
        </a:xfrm>
      </p:grpSpPr>
      <p:sp>
        <p:nvSpPr>
          <p:cNvPr id="967" name="Google Shape;967;g2f29bda4b0b_0_3192"/>
          <p:cNvSpPr/>
          <p:nvPr/>
        </p:nvSpPr>
        <p:spPr>
          <a:xfrm>
            <a:off x="339375" y="4606575"/>
            <a:ext cx="8653800" cy="439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g2f29bda4b0b_0_3192"/>
          <p:cNvSpPr txBox="1"/>
          <p:nvPr>
            <p:ph type="title"/>
          </p:nvPr>
        </p:nvSpPr>
        <p:spPr>
          <a:xfrm>
            <a:off x="274325" y="274325"/>
            <a:ext cx="8584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p:txBody>
      </p:sp>
      <p:pic>
        <p:nvPicPr>
          <p:cNvPr id="969" name="Google Shape;969;g2f29bda4b0b_0_3192"/>
          <p:cNvPicPr preferRelativeResize="0"/>
          <p:nvPr/>
        </p:nvPicPr>
        <p:blipFill rotWithShape="1">
          <a:blip r:embed="rId2">
            <a:alphaModFix/>
          </a:blip>
          <a:srcRect b="80462" l="29222" r="40161" t="-7310"/>
          <a:stretch/>
        </p:blipFill>
        <p:spPr>
          <a:xfrm rot="5400000">
            <a:off x="-237275" y="237274"/>
            <a:ext cx="1685226" cy="1210676"/>
          </a:xfrm>
          <a:prstGeom prst="rect">
            <a:avLst/>
          </a:prstGeom>
          <a:noFill/>
          <a:ln>
            <a:noFill/>
          </a:ln>
        </p:spPr>
      </p:pic>
      <p:pic>
        <p:nvPicPr>
          <p:cNvPr id="970" name="Google Shape;970;g2f29bda4b0b_0_3192"/>
          <p:cNvPicPr preferRelativeResize="0"/>
          <p:nvPr/>
        </p:nvPicPr>
        <p:blipFill rotWithShape="1">
          <a:blip r:embed="rId3">
            <a:alphaModFix/>
          </a:blip>
          <a:srcRect b="66742" l="33756" r="-205" t="-9076"/>
          <a:stretch/>
        </p:blipFill>
        <p:spPr>
          <a:xfrm flipH="1">
            <a:off x="6235876" y="3625675"/>
            <a:ext cx="2908124" cy="1517824"/>
          </a:xfrm>
          <a:prstGeom prst="rect">
            <a:avLst/>
          </a:prstGeom>
          <a:noFill/>
          <a:ln>
            <a:noFill/>
          </a:ln>
        </p:spPr>
      </p:pic>
    </p:spTree>
  </p:cSld>
  <p:clrMapOvr>
    <a:masterClrMapping/>
  </p:clrMapOvr>
</p:sldLayout>
</file>

<file path=ppt/slideLayouts/slideLayout1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2 Title Blank">
  <p:cSld name="CUSTOM_12_2_1">
    <p:spTree>
      <p:nvGrpSpPr>
        <p:cNvPr id="971" name="Shape 971"/>
        <p:cNvGrpSpPr/>
        <p:nvPr/>
      </p:nvGrpSpPr>
      <p:grpSpPr>
        <a:xfrm>
          <a:off x="0" y="0"/>
          <a:ext cx="0" cy="0"/>
          <a:chOff x="0" y="0"/>
          <a:chExt cx="0" cy="0"/>
        </a:xfrm>
      </p:grpSpPr>
      <p:sp>
        <p:nvSpPr>
          <p:cNvPr id="972" name="Google Shape;972;g2f29bda4b0b_0_3197"/>
          <p:cNvSpPr/>
          <p:nvPr/>
        </p:nvSpPr>
        <p:spPr>
          <a:xfrm>
            <a:off x="339375" y="4606575"/>
            <a:ext cx="8653800" cy="439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g2f29bda4b0b_0_3197"/>
          <p:cNvSpPr txBox="1"/>
          <p:nvPr>
            <p:ph type="title"/>
          </p:nvPr>
        </p:nvSpPr>
        <p:spPr>
          <a:xfrm>
            <a:off x="274325" y="274325"/>
            <a:ext cx="8584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3 Title Blank Large">
  <p:cSld name="CUSTOM_12_2_1_1">
    <p:spTree>
      <p:nvGrpSpPr>
        <p:cNvPr id="974" name="Shape 974"/>
        <p:cNvGrpSpPr/>
        <p:nvPr/>
      </p:nvGrpSpPr>
      <p:grpSpPr>
        <a:xfrm>
          <a:off x="0" y="0"/>
          <a:ext cx="0" cy="0"/>
          <a:chOff x="0" y="0"/>
          <a:chExt cx="0" cy="0"/>
        </a:xfrm>
      </p:grpSpPr>
      <p:sp>
        <p:nvSpPr>
          <p:cNvPr id="975" name="Google Shape;975;g2f29bda4b0b_0_3200"/>
          <p:cNvSpPr txBox="1"/>
          <p:nvPr>
            <p:ph type="title"/>
          </p:nvPr>
        </p:nvSpPr>
        <p:spPr>
          <a:xfrm>
            <a:off x="274325" y="274325"/>
            <a:ext cx="8584800" cy="448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500"/>
              <a:buNone/>
              <a:defRPr sz="6500"/>
            </a:lvl1pPr>
            <a:lvl2pPr lvl="1" algn="ctr">
              <a:lnSpc>
                <a:spcPct val="100000"/>
              </a:lnSpc>
              <a:spcBef>
                <a:spcPts val="0"/>
              </a:spcBef>
              <a:spcAft>
                <a:spcPts val="0"/>
              </a:spcAft>
              <a:buSzPts val="6700"/>
              <a:buNone/>
              <a:defRPr sz="6700"/>
            </a:lvl2pPr>
            <a:lvl3pPr lvl="2" algn="ctr">
              <a:lnSpc>
                <a:spcPct val="100000"/>
              </a:lnSpc>
              <a:spcBef>
                <a:spcPts val="0"/>
              </a:spcBef>
              <a:spcAft>
                <a:spcPts val="0"/>
              </a:spcAft>
              <a:buSzPts val="6700"/>
              <a:buNone/>
              <a:defRPr sz="6700"/>
            </a:lvl3pPr>
            <a:lvl4pPr lvl="3" algn="ctr">
              <a:lnSpc>
                <a:spcPct val="100000"/>
              </a:lnSpc>
              <a:spcBef>
                <a:spcPts val="0"/>
              </a:spcBef>
              <a:spcAft>
                <a:spcPts val="0"/>
              </a:spcAft>
              <a:buSzPts val="6700"/>
              <a:buNone/>
              <a:defRPr sz="6700"/>
            </a:lvl4pPr>
            <a:lvl5pPr lvl="4" algn="ctr">
              <a:lnSpc>
                <a:spcPct val="100000"/>
              </a:lnSpc>
              <a:spcBef>
                <a:spcPts val="0"/>
              </a:spcBef>
              <a:spcAft>
                <a:spcPts val="0"/>
              </a:spcAft>
              <a:buSzPts val="6700"/>
              <a:buNone/>
              <a:defRPr sz="6700"/>
            </a:lvl5pPr>
            <a:lvl6pPr lvl="5" algn="ctr">
              <a:lnSpc>
                <a:spcPct val="100000"/>
              </a:lnSpc>
              <a:spcBef>
                <a:spcPts val="0"/>
              </a:spcBef>
              <a:spcAft>
                <a:spcPts val="0"/>
              </a:spcAft>
              <a:buSzPts val="6700"/>
              <a:buNone/>
              <a:defRPr sz="6700"/>
            </a:lvl6pPr>
            <a:lvl7pPr lvl="6" algn="ctr">
              <a:lnSpc>
                <a:spcPct val="100000"/>
              </a:lnSpc>
              <a:spcBef>
                <a:spcPts val="0"/>
              </a:spcBef>
              <a:spcAft>
                <a:spcPts val="0"/>
              </a:spcAft>
              <a:buSzPts val="6700"/>
              <a:buNone/>
              <a:defRPr sz="6700"/>
            </a:lvl7pPr>
            <a:lvl8pPr lvl="7" algn="ctr">
              <a:lnSpc>
                <a:spcPct val="100000"/>
              </a:lnSpc>
              <a:spcBef>
                <a:spcPts val="0"/>
              </a:spcBef>
              <a:spcAft>
                <a:spcPts val="0"/>
              </a:spcAft>
              <a:buSzPts val="6700"/>
              <a:buNone/>
              <a:defRPr sz="6700"/>
            </a:lvl8pPr>
            <a:lvl9pPr lvl="8" algn="ctr">
              <a:lnSpc>
                <a:spcPct val="100000"/>
              </a:lnSpc>
              <a:spcBef>
                <a:spcPts val="0"/>
              </a:spcBef>
              <a:spcAft>
                <a:spcPts val="0"/>
              </a:spcAft>
              <a:buSzPts val="6700"/>
              <a:buNone/>
              <a:defRPr sz="6700"/>
            </a:lvl9pPr>
          </a:lstStyle>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0 Blank - w/ Footer">
  <p:cSld name="CUSTOM_13">
    <p:spTree>
      <p:nvGrpSpPr>
        <p:cNvPr id="976" name="Shape 976"/>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4 Title - Body - Split View">
  <p:cSld name="CUSTOM_2_1_1">
    <p:bg>
      <p:bgPr>
        <a:solidFill>
          <a:schemeClr val="dk1"/>
        </a:solidFill>
      </p:bgPr>
    </p:bg>
    <p:spTree>
      <p:nvGrpSpPr>
        <p:cNvPr id="96" name="Shape 96"/>
        <p:cNvGrpSpPr/>
        <p:nvPr/>
      </p:nvGrpSpPr>
      <p:grpSpPr>
        <a:xfrm>
          <a:off x="0" y="0"/>
          <a:ext cx="0" cy="0"/>
          <a:chOff x="0" y="0"/>
          <a:chExt cx="0" cy="0"/>
        </a:xfrm>
      </p:grpSpPr>
      <p:sp>
        <p:nvSpPr>
          <p:cNvPr id="97" name="Google Shape;97;g2f29bda4b0b_0_382"/>
          <p:cNvSpPr/>
          <p:nvPr/>
        </p:nvSpPr>
        <p:spPr>
          <a:xfrm>
            <a:off x="4575150" y="0"/>
            <a:ext cx="4569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g2f29bda4b0b_0_382"/>
          <p:cNvSpPr txBox="1"/>
          <p:nvPr>
            <p:ph type="title"/>
          </p:nvPr>
        </p:nvSpPr>
        <p:spPr>
          <a:xfrm>
            <a:off x="274325" y="502925"/>
            <a:ext cx="4047900" cy="4029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2400"/>
              <a:buNone/>
              <a:defRPr>
                <a:solidFill>
                  <a:schemeClr val="lt1"/>
                </a:solidFill>
              </a:defRPr>
            </a:lvl1pPr>
            <a:lvl2pPr lvl="1" algn="l">
              <a:lnSpc>
                <a:spcPct val="100000"/>
              </a:lnSpc>
              <a:spcBef>
                <a:spcPts val="0"/>
              </a:spcBef>
              <a:spcAft>
                <a:spcPts val="0"/>
              </a:spcAft>
              <a:buClr>
                <a:schemeClr val="lt1"/>
              </a:buClr>
              <a:buSzPts val="2600"/>
              <a:buNone/>
              <a:defRPr>
                <a:solidFill>
                  <a:schemeClr val="lt1"/>
                </a:solidFill>
              </a:defRPr>
            </a:lvl2pPr>
            <a:lvl3pPr lvl="2" algn="l">
              <a:lnSpc>
                <a:spcPct val="100000"/>
              </a:lnSpc>
              <a:spcBef>
                <a:spcPts val="0"/>
              </a:spcBef>
              <a:spcAft>
                <a:spcPts val="0"/>
              </a:spcAft>
              <a:buClr>
                <a:schemeClr val="lt1"/>
              </a:buClr>
              <a:buSzPts val="2600"/>
              <a:buNone/>
              <a:defRPr>
                <a:solidFill>
                  <a:schemeClr val="lt1"/>
                </a:solidFill>
              </a:defRPr>
            </a:lvl3pPr>
            <a:lvl4pPr lvl="3" algn="l">
              <a:lnSpc>
                <a:spcPct val="100000"/>
              </a:lnSpc>
              <a:spcBef>
                <a:spcPts val="0"/>
              </a:spcBef>
              <a:spcAft>
                <a:spcPts val="0"/>
              </a:spcAft>
              <a:buClr>
                <a:schemeClr val="lt1"/>
              </a:buClr>
              <a:buSzPts val="2600"/>
              <a:buNone/>
              <a:defRPr>
                <a:solidFill>
                  <a:schemeClr val="lt1"/>
                </a:solidFill>
              </a:defRPr>
            </a:lvl4pPr>
            <a:lvl5pPr lvl="4" algn="l">
              <a:lnSpc>
                <a:spcPct val="100000"/>
              </a:lnSpc>
              <a:spcBef>
                <a:spcPts val="0"/>
              </a:spcBef>
              <a:spcAft>
                <a:spcPts val="0"/>
              </a:spcAft>
              <a:buClr>
                <a:schemeClr val="lt1"/>
              </a:buClr>
              <a:buSzPts val="2600"/>
              <a:buNone/>
              <a:defRPr>
                <a:solidFill>
                  <a:schemeClr val="lt1"/>
                </a:solidFill>
              </a:defRPr>
            </a:lvl5pPr>
            <a:lvl6pPr lvl="5" algn="l">
              <a:lnSpc>
                <a:spcPct val="100000"/>
              </a:lnSpc>
              <a:spcBef>
                <a:spcPts val="0"/>
              </a:spcBef>
              <a:spcAft>
                <a:spcPts val="0"/>
              </a:spcAft>
              <a:buClr>
                <a:schemeClr val="lt1"/>
              </a:buClr>
              <a:buSzPts val="2600"/>
              <a:buNone/>
              <a:defRPr>
                <a:solidFill>
                  <a:schemeClr val="lt1"/>
                </a:solidFill>
              </a:defRPr>
            </a:lvl6pPr>
            <a:lvl7pPr lvl="6" algn="l">
              <a:lnSpc>
                <a:spcPct val="100000"/>
              </a:lnSpc>
              <a:spcBef>
                <a:spcPts val="0"/>
              </a:spcBef>
              <a:spcAft>
                <a:spcPts val="0"/>
              </a:spcAft>
              <a:buClr>
                <a:schemeClr val="lt1"/>
              </a:buClr>
              <a:buSzPts val="2600"/>
              <a:buNone/>
              <a:defRPr>
                <a:solidFill>
                  <a:schemeClr val="lt1"/>
                </a:solidFill>
              </a:defRPr>
            </a:lvl7pPr>
            <a:lvl8pPr lvl="7" algn="l">
              <a:lnSpc>
                <a:spcPct val="100000"/>
              </a:lnSpc>
              <a:spcBef>
                <a:spcPts val="0"/>
              </a:spcBef>
              <a:spcAft>
                <a:spcPts val="0"/>
              </a:spcAft>
              <a:buClr>
                <a:schemeClr val="lt1"/>
              </a:buClr>
              <a:buSzPts val="2600"/>
              <a:buNone/>
              <a:defRPr>
                <a:solidFill>
                  <a:schemeClr val="lt1"/>
                </a:solidFill>
              </a:defRPr>
            </a:lvl8pPr>
            <a:lvl9pPr lvl="8" algn="l">
              <a:lnSpc>
                <a:spcPct val="100000"/>
              </a:lnSpc>
              <a:spcBef>
                <a:spcPts val="0"/>
              </a:spcBef>
              <a:spcAft>
                <a:spcPts val="0"/>
              </a:spcAft>
              <a:buClr>
                <a:schemeClr val="lt1"/>
              </a:buClr>
              <a:buSzPts val="2600"/>
              <a:buNone/>
              <a:defRPr>
                <a:solidFill>
                  <a:schemeClr val="lt1"/>
                </a:solidFill>
              </a:defRPr>
            </a:lvl9pPr>
          </a:lstStyle>
          <a:p/>
        </p:txBody>
      </p:sp>
      <p:sp>
        <p:nvSpPr>
          <p:cNvPr id="99" name="Google Shape;99;g2f29bda4b0b_0_382"/>
          <p:cNvSpPr txBox="1"/>
          <p:nvPr>
            <p:ph idx="1" type="body"/>
          </p:nvPr>
        </p:nvSpPr>
        <p:spPr>
          <a:xfrm>
            <a:off x="4780825" y="50"/>
            <a:ext cx="3971100" cy="5143500"/>
          </a:xfrm>
          <a:prstGeom prst="rect">
            <a:avLst/>
          </a:prstGeom>
          <a:noFill/>
          <a:ln>
            <a:noFill/>
          </a:ln>
        </p:spPr>
        <p:txBody>
          <a:bodyPr anchorCtr="0" anchor="ctr" bIns="91425" lIns="91425" spcFirstLastPara="1" rIns="91425" wrap="square" tIns="91425">
            <a:noAutofit/>
          </a:bodyPr>
          <a:lstStyle>
            <a:lvl1pPr indent="-304800" lvl="0" marL="457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1pPr>
            <a:lvl2pPr indent="-304800" lvl="1" marL="914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2pPr>
            <a:lvl3pPr indent="-304800" lvl="2" marL="1371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3pPr>
            <a:lvl4pPr indent="-304800" lvl="3" marL="1828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4pPr>
            <a:lvl5pPr indent="-304800" lvl="4" marL="22860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5pPr>
            <a:lvl6pPr indent="-304800" lvl="5" marL="2743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6pPr>
            <a:lvl7pPr indent="-304800" lvl="6" marL="3200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7pPr>
            <a:lvl8pPr indent="-304800" lvl="7" marL="3657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8pPr>
            <a:lvl9pPr indent="-304800" lvl="8" marL="4114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9pPr>
          </a:lstStyle>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1 Blank">
  <p:cSld name="CUSTOM_14">
    <p:spTree>
      <p:nvGrpSpPr>
        <p:cNvPr id="977" name="Shape 977"/>
        <p:cNvGrpSpPr/>
        <p:nvPr/>
      </p:nvGrpSpPr>
      <p:grpSpPr>
        <a:xfrm>
          <a:off x="0" y="0"/>
          <a:ext cx="0" cy="0"/>
          <a:chOff x="0" y="0"/>
          <a:chExt cx="0" cy="0"/>
        </a:xfrm>
      </p:grpSpPr>
      <p:sp>
        <p:nvSpPr>
          <p:cNvPr id="978" name="Google Shape;978;g2f29bda4b0b_0_3203"/>
          <p:cNvSpPr/>
          <p:nvPr/>
        </p:nvSpPr>
        <p:spPr>
          <a:xfrm>
            <a:off x="15825" y="7925"/>
            <a:ext cx="91281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0 Table of Contents">
  <p:cSld name="CUSTOM_4">
    <p:spTree>
      <p:nvGrpSpPr>
        <p:cNvPr id="100" name="Shape 100"/>
        <p:cNvGrpSpPr/>
        <p:nvPr/>
      </p:nvGrpSpPr>
      <p:grpSpPr>
        <a:xfrm>
          <a:off x="0" y="0"/>
          <a:ext cx="0" cy="0"/>
          <a:chOff x="0" y="0"/>
          <a:chExt cx="0" cy="0"/>
        </a:xfrm>
      </p:grpSpPr>
      <p:sp>
        <p:nvSpPr>
          <p:cNvPr id="101" name="Google Shape;101;g2f29bda4b0b_0_386"/>
          <p:cNvSpPr txBox="1"/>
          <p:nvPr>
            <p:ph idx="1" type="subTitle"/>
          </p:nvPr>
        </p:nvSpPr>
        <p:spPr>
          <a:xfrm>
            <a:off x="274320" y="274320"/>
            <a:ext cx="7328400" cy="390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b="1"/>
            </a:lvl1pPr>
            <a:lvl2pPr lvl="1" algn="l">
              <a:lnSpc>
                <a:spcPct val="115000"/>
              </a:lnSpc>
              <a:spcBef>
                <a:spcPts val="0"/>
              </a:spcBef>
              <a:spcAft>
                <a:spcPts val="0"/>
              </a:spcAft>
              <a:buSzPts val="1200"/>
              <a:buNone/>
              <a:defRPr b="1"/>
            </a:lvl2pPr>
            <a:lvl3pPr lvl="2" algn="l">
              <a:lnSpc>
                <a:spcPct val="115000"/>
              </a:lnSpc>
              <a:spcBef>
                <a:spcPts val="0"/>
              </a:spcBef>
              <a:spcAft>
                <a:spcPts val="0"/>
              </a:spcAft>
              <a:buSzPts val="1200"/>
              <a:buNone/>
              <a:defRPr b="1"/>
            </a:lvl3pPr>
            <a:lvl4pPr lvl="3" algn="l">
              <a:lnSpc>
                <a:spcPct val="115000"/>
              </a:lnSpc>
              <a:spcBef>
                <a:spcPts val="0"/>
              </a:spcBef>
              <a:spcAft>
                <a:spcPts val="0"/>
              </a:spcAft>
              <a:buSzPts val="1200"/>
              <a:buNone/>
              <a:defRPr b="1"/>
            </a:lvl4pPr>
            <a:lvl5pPr lvl="4" algn="l">
              <a:lnSpc>
                <a:spcPct val="115000"/>
              </a:lnSpc>
              <a:spcBef>
                <a:spcPts val="0"/>
              </a:spcBef>
              <a:spcAft>
                <a:spcPts val="0"/>
              </a:spcAft>
              <a:buSzPts val="1200"/>
              <a:buNone/>
              <a:defRPr b="1"/>
            </a:lvl5pPr>
            <a:lvl6pPr lvl="5" algn="l">
              <a:lnSpc>
                <a:spcPct val="115000"/>
              </a:lnSpc>
              <a:spcBef>
                <a:spcPts val="0"/>
              </a:spcBef>
              <a:spcAft>
                <a:spcPts val="0"/>
              </a:spcAft>
              <a:buSzPts val="1200"/>
              <a:buNone/>
              <a:defRPr b="1"/>
            </a:lvl6pPr>
            <a:lvl7pPr lvl="6" algn="l">
              <a:lnSpc>
                <a:spcPct val="115000"/>
              </a:lnSpc>
              <a:spcBef>
                <a:spcPts val="0"/>
              </a:spcBef>
              <a:spcAft>
                <a:spcPts val="0"/>
              </a:spcAft>
              <a:buSzPts val="1200"/>
              <a:buNone/>
              <a:defRPr b="1"/>
            </a:lvl7pPr>
            <a:lvl8pPr lvl="7" algn="l">
              <a:lnSpc>
                <a:spcPct val="115000"/>
              </a:lnSpc>
              <a:spcBef>
                <a:spcPts val="0"/>
              </a:spcBef>
              <a:spcAft>
                <a:spcPts val="0"/>
              </a:spcAft>
              <a:buSzPts val="1200"/>
              <a:buNone/>
              <a:defRPr b="1"/>
            </a:lvl8pPr>
            <a:lvl9pPr lvl="8" algn="l">
              <a:lnSpc>
                <a:spcPct val="115000"/>
              </a:lnSpc>
              <a:spcBef>
                <a:spcPts val="0"/>
              </a:spcBef>
              <a:spcAft>
                <a:spcPts val="0"/>
              </a:spcAft>
              <a:buSzPts val="1200"/>
              <a:buNone/>
              <a:defRPr b="1"/>
            </a:lvl9pPr>
          </a:lstStyle>
          <a:p/>
        </p:txBody>
      </p:sp>
      <p:sp>
        <p:nvSpPr>
          <p:cNvPr id="102" name="Google Shape;102;g2f29bda4b0b_0_386"/>
          <p:cNvSpPr txBox="1"/>
          <p:nvPr>
            <p:ph idx="2" type="body"/>
          </p:nvPr>
        </p:nvSpPr>
        <p:spPr>
          <a:xfrm>
            <a:off x="274324" y="1188720"/>
            <a:ext cx="64539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1pPr>
            <a:lvl2pPr indent="-304800" lvl="1" marL="914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2pPr>
            <a:lvl3pPr indent="-304800" lvl="2" marL="1371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3pPr>
            <a:lvl4pPr indent="-304800" lvl="3" marL="1828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4pPr>
            <a:lvl5pPr indent="-304800" lvl="4" marL="22860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5pPr>
            <a:lvl6pPr indent="-304800" lvl="5" marL="2743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6pPr>
            <a:lvl7pPr indent="-304800" lvl="6" marL="3200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7pPr>
            <a:lvl8pPr indent="-304800" lvl="7" marL="3657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8pPr>
            <a:lvl9pPr indent="-304800" lvl="8" marL="4114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9pPr>
          </a:lstStyle>
          <a:p/>
        </p:txBody>
      </p:sp>
      <p:cxnSp>
        <p:nvCxnSpPr>
          <p:cNvPr id="103" name="Google Shape;103;g2f29bda4b0b_0_386"/>
          <p:cNvCxnSpPr/>
          <p:nvPr/>
        </p:nvCxnSpPr>
        <p:spPr>
          <a:xfrm>
            <a:off x="365760" y="879000"/>
            <a:ext cx="8355900" cy="0"/>
          </a:xfrm>
          <a:prstGeom prst="straightConnector1">
            <a:avLst/>
          </a:prstGeom>
          <a:noFill/>
          <a:ln cap="flat" cmpd="sng" w="9525">
            <a:solidFill>
              <a:schemeClr val="dk2"/>
            </a:solidFill>
            <a:prstDash val="dot"/>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0 Title - Body - Eyebrow (Two Column)">
  <p:cSld name="CUSTOM_5">
    <p:spTree>
      <p:nvGrpSpPr>
        <p:cNvPr id="104" name="Shape 104"/>
        <p:cNvGrpSpPr/>
        <p:nvPr/>
      </p:nvGrpSpPr>
      <p:grpSpPr>
        <a:xfrm>
          <a:off x="0" y="0"/>
          <a:ext cx="0" cy="0"/>
          <a:chOff x="0" y="0"/>
          <a:chExt cx="0" cy="0"/>
        </a:xfrm>
      </p:grpSpPr>
      <p:sp>
        <p:nvSpPr>
          <p:cNvPr id="105" name="Google Shape;105;g2f29bda4b0b_0_390"/>
          <p:cNvSpPr txBox="1"/>
          <p:nvPr>
            <p:ph type="title"/>
          </p:nvPr>
        </p:nvSpPr>
        <p:spPr>
          <a:xfrm>
            <a:off x="274325" y="502925"/>
            <a:ext cx="3915300" cy="1670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106" name="Google Shape;106;g2f29bda4b0b_0_390"/>
          <p:cNvSpPr txBox="1"/>
          <p:nvPr>
            <p:ph idx="1" type="subTitle"/>
          </p:nvPr>
        </p:nvSpPr>
        <p:spPr>
          <a:xfrm>
            <a:off x="350525" y="274320"/>
            <a:ext cx="5568600" cy="314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Clr>
                <a:schemeClr val="dk2"/>
              </a:buClr>
              <a:buSzPts val="1200"/>
              <a:buNone/>
              <a:defRPr>
                <a:solidFill>
                  <a:schemeClr val="dk2"/>
                </a:solidFill>
              </a:defRPr>
            </a:lvl2pPr>
            <a:lvl3pPr lvl="2" algn="l">
              <a:lnSpc>
                <a:spcPct val="115000"/>
              </a:lnSpc>
              <a:spcBef>
                <a:spcPts val="0"/>
              </a:spcBef>
              <a:spcAft>
                <a:spcPts val="0"/>
              </a:spcAft>
              <a:buClr>
                <a:schemeClr val="dk2"/>
              </a:buClr>
              <a:buSzPts val="1200"/>
              <a:buNone/>
              <a:defRPr>
                <a:solidFill>
                  <a:schemeClr val="dk2"/>
                </a:solidFill>
              </a:defRPr>
            </a:lvl3pPr>
            <a:lvl4pPr lvl="3" algn="l">
              <a:lnSpc>
                <a:spcPct val="115000"/>
              </a:lnSpc>
              <a:spcBef>
                <a:spcPts val="0"/>
              </a:spcBef>
              <a:spcAft>
                <a:spcPts val="0"/>
              </a:spcAft>
              <a:buClr>
                <a:schemeClr val="dk2"/>
              </a:buClr>
              <a:buSzPts val="1200"/>
              <a:buNone/>
              <a:defRPr>
                <a:solidFill>
                  <a:schemeClr val="dk2"/>
                </a:solidFill>
              </a:defRPr>
            </a:lvl4pPr>
            <a:lvl5pPr lvl="4" algn="l">
              <a:lnSpc>
                <a:spcPct val="115000"/>
              </a:lnSpc>
              <a:spcBef>
                <a:spcPts val="0"/>
              </a:spcBef>
              <a:spcAft>
                <a:spcPts val="0"/>
              </a:spcAft>
              <a:buClr>
                <a:schemeClr val="dk2"/>
              </a:buClr>
              <a:buSzPts val="1200"/>
              <a:buNone/>
              <a:defRPr>
                <a:solidFill>
                  <a:schemeClr val="dk2"/>
                </a:solidFill>
              </a:defRPr>
            </a:lvl5pPr>
            <a:lvl6pPr lvl="5" algn="l">
              <a:lnSpc>
                <a:spcPct val="115000"/>
              </a:lnSpc>
              <a:spcBef>
                <a:spcPts val="0"/>
              </a:spcBef>
              <a:spcAft>
                <a:spcPts val="0"/>
              </a:spcAft>
              <a:buClr>
                <a:schemeClr val="dk2"/>
              </a:buClr>
              <a:buSzPts val="1200"/>
              <a:buNone/>
              <a:defRPr>
                <a:solidFill>
                  <a:schemeClr val="dk2"/>
                </a:solidFill>
              </a:defRPr>
            </a:lvl6pPr>
            <a:lvl7pPr lvl="6" algn="l">
              <a:lnSpc>
                <a:spcPct val="115000"/>
              </a:lnSpc>
              <a:spcBef>
                <a:spcPts val="0"/>
              </a:spcBef>
              <a:spcAft>
                <a:spcPts val="0"/>
              </a:spcAft>
              <a:buClr>
                <a:schemeClr val="dk2"/>
              </a:buClr>
              <a:buSzPts val="1200"/>
              <a:buNone/>
              <a:defRPr>
                <a:solidFill>
                  <a:schemeClr val="dk2"/>
                </a:solidFill>
              </a:defRPr>
            </a:lvl7pPr>
            <a:lvl8pPr lvl="7" algn="l">
              <a:lnSpc>
                <a:spcPct val="115000"/>
              </a:lnSpc>
              <a:spcBef>
                <a:spcPts val="0"/>
              </a:spcBef>
              <a:spcAft>
                <a:spcPts val="0"/>
              </a:spcAft>
              <a:buClr>
                <a:schemeClr val="dk2"/>
              </a:buClr>
              <a:buSzPts val="1200"/>
              <a:buNone/>
              <a:defRPr>
                <a:solidFill>
                  <a:schemeClr val="dk2"/>
                </a:solidFill>
              </a:defRPr>
            </a:lvl8pPr>
            <a:lvl9pPr lvl="8" algn="l">
              <a:lnSpc>
                <a:spcPct val="115000"/>
              </a:lnSpc>
              <a:spcBef>
                <a:spcPts val="0"/>
              </a:spcBef>
              <a:spcAft>
                <a:spcPts val="0"/>
              </a:spcAft>
              <a:buClr>
                <a:schemeClr val="dk2"/>
              </a:buClr>
              <a:buSzPts val="1200"/>
              <a:buNone/>
              <a:defRPr>
                <a:solidFill>
                  <a:schemeClr val="dk2"/>
                </a:solidFill>
              </a:defRPr>
            </a:lvl9pPr>
          </a:lstStyle>
          <a:p/>
        </p:txBody>
      </p:sp>
      <p:sp>
        <p:nvSpPr>
          <p:cNvPr id="107" name="Google Shape;107;g2f29bda4b0b_0_390"/>
          <p:cNvSpPr/>
          <p:nvPr/>
        </p:nvSpPr>
        <p:spPr>
          <a:xfrm>
            <a:off x="365760" y="390950"/>
            <a:ext cx="19500" cy="138000"/>
          </a:xfrm>
          <a:prstGeom prst="roundRect">
            <a:avLst>
              <a:gd fmla="val 16667" name="adj"/>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BEFF"/>
              </a:solidFill>
              <a:latin typeface="Arial"/>
              <a:ea typeface="Arial"/>
              <a:cs typeface="Arial"/>
              <a:sym typeface="Arial"/>
            </a:endParaRPr>
          </a:p>
        </p:txBody>
      </p:sp>
      <p:sp>
        <p:nvSpPr>
          <p:cNvPr id="108" name="Google Shape;108;g2f29bda4b0b_0_390"/>
          <p:cNvSpPr txBox="1"/>
          <p:nvPr>
            <p:ph idx="2" type="body"/>
          </p:nvPr>
        </p:nvSpPr>
        <p:spPr>
          <a:xfrm>
            <a:off x="4658900" y="390950"/>
            <a:ext cx="4092900" cy="4176900"/>
          </a:xfrm>
          <a:prstGeom prst="rect">
            <a:avLst/>
          </a:prstGeom>
          <a:noFill/>
          <a:ln>
            <a:noFill/>
          </a:ln>
        </p:spPr>
        <p:txBody>
          <a:bodyPr anchorCtr="0" anchor="ctr" bIns="91425" lIns="91425" spcFirstLastPara="1" rIns="91425" wrap="square" tIns="91425">
            <a:noAutofit/>
          </a:bodyPr>
          <a:lstStyle>
            <a:lvl1pPr indent="-304800" lvl="0" marL="457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1pPr>
            <a:lvl2pPr indent="-304800" lvl="1" marL="914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2pPr>
            <a:lvl3pPr indent="-304800" lvl="2" marL="1371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3pPr>
            <a:lvl4pPr indent="-304800" lvl="3" marL="1828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4pPr>
            <a:lvl5pPr indent="-304800" lvl="4" marL="22860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5pPr>
            <a:lvl6pPr indent="-304800" lvl="5" marL="2743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6pPr>
            <a:lvl7pPr indent="-304800" lvl="6" marL="3200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7pPr>
            <a:lvl8pPr indent="-304800" lvl="7" marL="3657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8pPr>
            <a:lvl9pPr indent="-304800" lvl="8" marL="4114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1 Title - 2 Body ">
  <p:cSld name="CUSTOM_3_1">
    <p:spTree>
      <p:nvGrpSpPr>
        <p:cNvPr id="109" name="Shape 109"/>
        <p:cNvGrpSpPr/>
        <p:nvPr/>
      </p:nvGrpSpPr>
      <p:grpSpPr>
        <a:xfrm>
          <a:off x="0" y="0"/>
          <a:ext cx="0" cy="0"/>
          <a:chOff x="0" y="0"/>
          <a:chExt cx="0" cy="0"/>
        </a:xfrm>
      </p:grpSpPr>
      <p:sp>
        <p:nvSpPr>
          <p:cNvPr id="110" name="Google Shape;110;g2f29bda4b0b_0_395"/>
          <p:cNvSpPr txBox="1"/>
          <p:nvPr>
            <p:ph type="title"/>
          </p:nvPr>
        </p:nvSpPr>
        <p:spPr>
          <a:xfrm>
            <a:off x="274320" y="274320"/>
            <a:ext cx="8782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111" name="Google Shape;111;g2f29bda4b0b_0_395"/>
          <p:cNvSpPr txBox="1"/>
          <p:nvPr>
            <p:ph idx="1" type="body"/>
          </p:nvPr>
        </p:nvSpPr>
        <p:spPr>
          <a:xfrm>
            <a:off x="274325" y="1005850"/>
            <a:ext cx="40929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1pPr>
            <a:lvl2pPr indent="-304800" lvl="1" marL="914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2pPr>
            <a:lvl3pPr indent="-304800" lvl="2" marL="1371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3pPr>
            <a:lvl4pPr indent="-304800" lvl="3" marL="1828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4pPr>
            <a:lvl5pPr indent="-304800" lvl="4" marL="22860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5pPr>
            <a:lvl6pPr indent="-304800" lvl="5" marL="2743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6pPr>
            <a:lvl7pPr indent="-304800" lvl="6" marL="3200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7pPr>
            <a:lvl8pPr indent="-304800" lvl="7" marL="3657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8pPr>
            <a:lvl9pPr indent="-304800" lvl="8" marL="4114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9pPr>
          </a:lstStyle>
          <a:p/>
        </p:txBody>
      </p:sp>
      <p:sp>
        <p:nvSpPr>
          <p:cNvPr id="112" name="Google Shape;112;g2f29bda4b0b_0_395"/>
          <p:cNvSpPr txBox="1"/>
          <p:nvPr>
            <p:ph idx="2" type="body"/>
          </p:nvPr>
        </p:nvSpPr>
        <p:spPr>
          <a:xfrm>
            <a:off x="4658900" y="1005850"/>
            <a:ext cx="40929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1pPr>
            <a:lvl2pPr indent="-304800" lvl="1" marL="914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2pPr>
            <a:lvl3pPr indent="-304800" lvl="2" marL="1371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3pPr>
            <a:lvl4pPr indent="-304800" lvl="3" marL="1828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4pPr>
            <a:lvl5pPr indent="-304800" lvl="4" marL="22860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5pPr>
            <a:lvl6pPr indent="-304800" lvl="5" marL="2743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6pPr>
            <a:lvl7pPr indent="-304800" lvl="6" marL="3200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7pPr>
            <a:lvl8pPr indent="-304800" lvl="7" marL="3657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8pPr>
            <a:lvl9pPr indent="-304800" lvl="8" marL="4114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2 Title - Two column w/ images">
  <p:cSld name="CUSTOM_6">
    <p:spTree>
      <p:nvGrpSpPr>
        <p:cNvPr id="113" name="Shape 113"/>
        <p:cNvGrpSpPr/>
        <p:nvPr/>
      </p:nvGrpSpPr>
      <p:grpSpPr>
        <a:xfrm>
          <a:off x="0" y="0"/>
          <a:ext cx="0" cy="0"/>
          <a:chOff x="0" y="0"/>
          <a:chExt cx="0" cy="0"/>
        </a:xfrm>
      </p:grpSpPr>
      <p:sp>
        <p:nvSpPr>
          <p:cNvPr id="114" name="Google Shape;114;g2f29bda4b0b_0_399"/>
          <p:cNvSpPr txBox="1"/>
          <p:nvPr>
            <p:ph type="title"/>
          </p:nvPr>
        </p:nvSpPr>
        <p:spPr>
          <a:xfrm>
            <a:off x="277800" y="274325"/>
            <a:ext cx="8588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p:txBody>
      </p:sp>
      <p:sp>
        <p:nvSpPr>
          <p:cNvPr id="115" name="Google Shape;115;g2f29bda4b0b_0_399"/>
          <p:cNvSpPr txBox="1"/>
          <p:nvPr>
            <p:ph idx="1" type="subTitle"/>
          </p:nvPr>
        </p:nvSpPr>
        <p:spPr>
          <a:xfrm>
            <a:off x="350525" y="3086566"/>
            <a:ext cx="3986400" cy="963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2"/>
              </a:buClr>
              <a:buSzPts val="1200"/>
              <a:buNone/>
              <a:defRPr>
                <a:solidFill>
                  <a:schemeClr val="dk2"/>
                </a:solidFill>
              </a:defRPr>
            </a:lvl1pPr>
            <a:lvl2pPr lvl="1" algn="ctr">
              <a:lnSpc>
                <a:spcPct val="115000"/>
              </a:lnSpc>
              <a:spcBef>
                <a:spcPts val="0"/>
              </a:spcBef>
              <a:spcAft>
                <a:spcPts val="0"/>
              </a:spcAft>
              <a:buClr>
                <a:schemeClr val="dk2"/>
              </a:buClr>
              <a:buSzPts val="1200"/>
              <a:buNone/>
              <a:defRPr>
                <a:solidFill>
                  <a:schemeClr val="dk2"/>
                </a:solidFill>
              </a:defRPr>
            </a:lvl2pPr>
            <a:lvl3pPr lvl="2" algn="ctr">
              <a:lnSpc>
                <a:spcPct val="115000"/>
              </a:lnSpc>
              <a:spcBef>
                <a:spcPts val="0"/>
              </a:spcBef>
              <a:spcAft>
                <a:spcPts val="0"/>
              </a:spcAft>
              <a:buClr>
                <a:schemeClr val="dk2"/>
              </a:buClr>
              <a:buSzPts val="1200"/>
              <a:buNone/>
              <a:defRPr>
                <a:solidFill>
                  <a:schemeClr val="dk2"/>
                </a:solidFill>
              </a:defRPr>
            </a:lvl3pPr>
            <a:lvl4pPr lvl="3" algn="ctr">
              <a:lnSpc>
                <a:spcPct val="115000"/>
              </a:lnSpc>
              <a:spcBef>
                <a:spcPts val="0"/>
              </a:spcBef>
              <a:spcAft>
                <a:spcPts val="0"/>
              </a:spcAft>
              <a:buClr>
                <a:schemeClr val="dk2"/>
              </a:buClr>
              <a:buSzPts val="1200"/>
              <a:buNone/>
              <a:defRPr>
                <a:solidFill>
                  <a:schemeClr val="dk2"/>
                </a:solidFill>
              </a:defRPr>
            </a:lvl4pPr>
            <a:lvl5pPr lvl="4" algn="ctr">
              <a:lnSpc>
                <a:spcPct val="115000"/>
              </a:lnSpc>
              <a:spcBef>
                <a:spcPts val="0"/>
              </a:spcBef>
              <a:spcAft>
                <a:spcPts val="0"/>
              </a:spcAft>
              <a:buClr>
                <a:schemeClr val="dk2"/>
              </a:buClr>
              <a:buSzPts val="1200"/>
              <a:buNone/>
              <a:defRPr>
                <a:solidFill>
                  <a:schemeClr val="dk2"/>
                </a:solidFill>
              </a:defRPr>
            </a:lvl5pPr>
            <a:lvl6pPr lvl="5" algn="ctr">
              <a:lnSpc>
                <a:spcPct val="115000"/>
              </a:lnSpc>
              <a:spcBef>
                <a:spcPts val="0"/>
              </a:spcBef>
              <a:spcAft>
                <a:spcPts val="0"/>
              </a:spcAft>
              <a:buClr>
                <a:schemeClr val="dk2"/>
              </a:buClr>
              <a:buSzPts val="1200"/>
              <a:buNone/>
              <a:defRPr>
                <a:solidFill>
                  <a:schemeClr val="dk2"/>
                </a:solidFill>
              </a:defRPr>
            </a:lvl6pPr>
            <a:lvl7pPr lvl="6" algn="ctr">
              <a:lnSpc>
                <a:spcPct val="115000"/>
              </a:lnSpc>
              <a:spcBef>
                <a:spcPts val="0"/>
              </a:spcBef>
              <a:spcAft>
                <a:spcPts val="0"/>
              </a:spcAft>
              <a:buClr>
                <a:schemeClr val="dk2"/>
              </a:buClr>
              <a:buSzPts val="1200"/>
              <a:buNone/>
              <a:defRPr>
                <a:solidFill>
                  <a:schemeClr val="dk2"/>
                </a:solidFill>
              </a:defRPr>
            </a:lvl7pPr>
            <a:lvl8pPr lvl="7" algn="ctr">
              <a:lnSpc>
                <a:spcPct val="115000"/>
              </a:lnSpc>
              <a:spcBef>
                <a:spcPts val="0"/>
              </a:spcBef>
              <a:spcAft>
                <a:spcPts val="0"/>
              </a:spcAft>
              <a:buClr>
                <a:schemeClr val="dk2"/>
              </a:buClr>
              <a:buSzPts val="1200"/>
              <a:buNone/>
              <a:defRPr>
                <a:solidFill>
                  <a:schemeClr val="dk2"/>
                </a:solidFill>
              </a:defRPr>
            </a:lvl8pPr>
            <a:lvl9pPr lvl="8" algn="ctr">
              <a:lnSpc>
                <a:spcPct val="115000"/>
              </a:lnSpc>
              <a:spcBef>
                <a:spcPts val="0"/>
              </a:spcBef>
              <a:spcAft>
                <a:spcPts val="0"/>
              </a:spcAft>
              <a:buClr>
                <a:schemeClr val="dk2"/>
              </a:buClr>
              <a:buSzPts val="1200"/>
              <a:buNone/>
              <a:defRPr>
                <a:solidFill>
                  <a:schemeClr val="dk2"/>
                </a:solidFill>
              </a:defRPr>
            </a:lvl9pPr>
          </a:lstStyle>
          <a:p/>
        </p:txBody>
      </p:sp>
      <p:sp>
        <p:nvSpPr>
          <p:cNvPr id="116" name="Google Shape;116;g2f29bda4b0b_0_399"/>
          <p:cNvSpPr txBox="1"/>
          <p:nvPr>
            <p:ph idx="2" type="subTitle"/>
          </p:nvPr>
        </p:nvSpPr>
        <p:spPr>
          <a:xfrm>
            <a:off x="4803600" y="3086566"/>
            <a:ext cx="3986400" cy="963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2"/>
              </a:buClr>
              <a:buSzPts val="1200"/>
              <a:buNone/>
              <a:defRPr>
                <a:solidFill>
                  <a:schemeClr val="dk2"/>
                </a:solidFill>
              </a:defRPr>
            </a:lvl1pPr>
            <a:lvl2pPr lvl="1" algn="ctr">
              <a:lnSpc>
                <a:spcPct val="115000"/>
              </a:lnSpc>
              <a:spcBef>
                <a:spcPts val="0"/>
              </a:spcBef>
              <a:spcAft>
                <a:spcPts val="0"/>
              </a:spcAft>
              <a:buClr>
                <a:schemeClr val="dk2"/>
              </a:buClr>
              <a:buSzPts val="1200"/>
              <a:buNone/>
              <a:defRPr>
                <a:solidFill>
                  <a:schemeClr val="dk2"/>
                </a:solidFill>
              </a:defRPr>
            </a:lvl2pPr>
            <a:lvl3pPr lvl="2" algn="ctr">
              <a:lnSpc>
                <a:spcPct val="115000"/>
              </a:lnSpc>
              <a:spcBef>
                <a:spcPts val="0"/>
              </a:spcBef>
              <a:spcAft>
                <a:spcPts val="0"/>
              </a:spcAft>
              <a:buClr>
                <a:schemeClr val="dk2"/>
              </a:buClr>
              <a:buSzPts val="1200"/>
              <a:buNone/>
              <a:defRPr>
                <a:solidFill>
                  <a:schemeClr val="dk2"/>
                </a:solidFill>
              </a:defRPr>
            </a:lvl3pPr>
            <a:lvl4pPr lvl="3" algn="ctr">
              <a:lnSpc>
                <a:spcPct val="115000"/>
              </a:lnSpc>
              <a:spcBef>
                <a:spcPts val="0"/>
              </a:spcBef>
              <a:spcAft>
                <a:spcPts val="0"/>
              </a:spcAft>
              <a:buClr>
                <a:schemeClr val="dk2"/>
              </a:buClr>
              <a:buSzPts val="1200"/>
              <a:buNone/>
              <a:defRPr>
                <a:solidFill>
                  <a:schemeClr val="dk2"/>
                </a:solidFill>
              </a:defRPr>
            </a:lvl4pPr>
            <a:lvl5pPr lvl="4" algn="ctr">
              <a:lnSpc>
                <a:spcPct val="115000"/>
              </a:lnSpc>
              <a:spcBef>
                <a:spcPts val="0"/>
              </a:spcBef>
              <a:spcAft>
                <a:spcPts val="0"/>
              </a:spcAft>
              <a:buClr>
                <a:schemeClr val="dk2"/>
              </a:buClr>
              <a:buSzPts val="1200"/>
              <a:buNone/>
              <a:defRPr>
                <a:solidFill>
                  <a:schemeClr val="dk2"/>
                </a:solidFill>
              </a:defRPr>
            </a:lvl5pPr>
            <a:lvl6pPr lvl="5" algn="ctr">
              <a:lnSpc>
                <a:spcPct val="115000"/>
              </a:lnSpc>
              <a:spcBef>
                <a:spcPts val="0"/>
              </a:spcBef>
              <a:spcAft>
                <a:spcPts val="0"/>
              </a:spcAft>
              <a:buClr>
                <a:schemeClr val="dk2"/>
              </a:buClr>
              <a:buSzPts val="1200"/>
              <a:buNone/>
              <a:defRPr>
                <a:solidFill>
                  <a:schemeClr val="dk2"/>
                </a:solidFill>
              </a:defRPr>
            </a:lvl6pPr>
            <a:lvl7pPr lvl="6" algn="ctr">
              <a:lnSpc>
                <a:spcPct val="115000"/>
              </a:lnSpc>
              <a:spcBef>
                <a:spcPts val="0"/>
              </a:spcBef>
              <a:spcAft>
                <a:spcPts val="0"/>
              </a:spcAft>
              <a:buClr>
                <a:schemeClr val="dk2"/>
              </a:buClr>
              <a:buSzPts val="1200"/>
              <a:buNone/>
              <a:defRPr>
                <a:solidFill>
                  <a:schemeClr val="dk2"/>
                </a:solidFill>
              </a:defRPr>
            </a:lvl7pPr>
            <a:lvl8pPr lvl="7" algn="ctr">
              <a:lnSpc>
                <a:spcPct val="115000"/>
              </a:lnSpc>
              <a:spcBef>
                <a:spcPts val="0"/>
              </a:spcBef>
              <a:spcAft>
                <a:spcPts val="0"/>
              </a:spcAft>
              <a:buClr>
                <a:schemeClr val="dk2"/>
              </a:buClr>
              <a:buSzPts val="1200"/>
              <a:buNone/>
              <a:defRPr>
                <a:solidFill>
                  <a:schemeClr val="dk2"/>
                </a:solidFill>
              </a:defRPr>
            </a:lvl8pPr>
            <a:lvl9pPr lvl="8" algn="ctr">
              <a:lnSpc>
                <a:spcPct val="115000"/>
              </a:lnSpc>
              <a:spcBef>
                <a:spcPts val="0"/>
              </a:spcBef>
              <a:spcAft>
                <a:spcPts val="0"/>
              </a:spcAft>
              <a:buClr>
                <a:schemeClr val="dk2"/>
              </a:buClr>
              <a:buSzPts val="1200"/>
              <a:buNone/>
              <a:defRPr>
                <a:solidFill>
                  <a:schemeClr val="dk2"/>
                </a:solidFill>
              </a:defRPr>
            </a:lvl9pPr>
          </a:lstStyle>
          <a:p/>
        </p:txBody>
      </p:sp>
      <p:sp>
        <p:nvSpPr>
          <p:cNvPr id="117" name="Google Shape;117;g2f29bda4b0b_0_399"/>
          <p:cNvSpPr txBox="1"/>
          <p:nvPr>
            <p:ph idx="3" type="subTitle"/>
          </p:nvPr>
        </p:nvSpPr>
        <p:spPr>
          <a:xfrm>
            <a:off x="350525" y="2618476"/>
            <a:ext cx="3986400" cy="45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000"/>
              <a:buNone/>
              <a:defRPr b="1" sz="2000"/>
            </a:lvl1pPr>
            <a:lvl2pPr lvl="1" algn="ctr">
              <a:lnSpc>
                <a:spcPct val="115000"/>
              </a:lnSpc>
              <a:spcBef>
                <a:spcPts val="0"/>
              </a:spcBef>
              <a:spcAft>
                <a:spcPts val="0"/>
              </a:spcAft>
              <a:buSzPts val="2000"/>
              <a:buNone/>
              <a:defRPr b="1" sz="2000"/>
            </a:lvl2pPr>
            <a:lvl3pPr lvl="2" algn="ctr">
              <a:lnSpc>
                <a:spcPct val="115000"/>
              </a:lnSpc>
              <a:spcBef>
                <a:spcPts val="0"/>
              </a:spcBef>
              <a:spcAft>
                <a:spcPts val="0"/>
              </a:spcAft>
              <a:buSzPts val="2000"/>
              <a:buNone/>
              <a:defRPr b="1" sz="2000"/>
            </a:lvl3pPr>
            <a:lvl4pPr lvl="3" algn="ctr">
              <a:lnSpc>
                <a:spcPct val="115000"/>
              </a:lnSpc>
              <a:spcBef>
                <a:spcPts val="0"/>
              </a:spcBef>
              <a:spcAft>
                <a:spcPts val="0"/>
              </a:spcAft>
              <a:buSzPts val="2000"/>
              <a:buNone/>
              <a:defRPr b="1" sz="2000"/>
            </a:lvl4pPr>
            <a:lvl5pPr lvl="4" algn="ctr">
              <a:lnSpc>
                <a:spcPct val="115000"/>
              </a:lnSpc>
              <a:spcBef>
                <a:spcPts val="0"/>
              </a:spcBef>
              <a:spcAft>
                <a:spcPts val="0"/>
              </a:spcAft>
              <a:buSzPts val="2000"/>
              <a:buNone/>
              <a:defRPr b="1" sz="2000"/>
            </a:lvl5pPr>
            <a:lvl6pPr lvl="5" algn="ctr">
              <a:lnSpc>
                <a:spcPct val="115000"/>
              </a:lnSpc>
              <a:spcBef>
                <a:spcPts val="0"/>
              </a:spcBef>
              <a:spcAft>
                <a:spcPts val="0"/>
              </a:spcAft>
              <a:buSzPts val="2000"/>
              <a:buNone/>
              <a:defRPr b="1" sz="2000"/>
            </a:lvl6pPr>
            <a:lvl7pPr lvl="6" algn="ctr">
              <a:lnSpc>
                <a:spcPct val="115000"/>
              </a:lnSpc>
              <a:spcBef>
                <a:spcPts val="0"/>
              </a:spcBef>
              <a:spcAft>
                <a:spcPts val="0"/>
              </a:spcAft>
              <a:buSzPts val="2000"/>
              <a:buNone/>
              <a:defRPr b="1" sz="2000"/>
            </a:lvl7pPr>
            <a:lvl8pPr lvl="7" algn="ctr">
              <a:lnSpc>
                <a:spcPct val="115000"/>
              </a:lnSpc>
              <a:spcBef>
                <a:spcPts val="0"/>
              </a:spcBef>
              <a:spcAft>
                <a:spcPts val="0"/>
              </a:spcAft>
              <a:buSzPts val="2000"/>
              <a:buNone/>
              <a:defRPr b="1" sz="2000"/>
            </a:lvl8pPr>
            <a:lvl9pPr lvl="8" algn="ctr">
              <a:lnSpc>
                <a:spcPct val="115000"/>
              </a:lnSpc>
              <a:spcBef>
                <a:spcPts val="0"/>
              </a:spcBef>
              <a:spcAft>
                <a:spcPts val="0"/>
              </a:spcAft>
              <a:buSzPts val="2000"/>
              <a:buNone/>
              <a:defRPr b="1" sz="2000"/>
            </a:lvl9pPr>
          </a:lstStyle>
          <a:p/>
        </p:txBody>
      </p:sp>
      <p:sp>
        <p:nvSpPr>
          <p:cNvPr id="118" name="Google Shape;118;g2f29bda4b0b_0_399"/>
          <p:cNvSpPr txBox="1"/>
          <p:nvPr>
            <p:ph idx="4" type="subTitle"/>
          </p:nvPr>
        </p:nvSpPr>
        <p:spPr>
          <a:xfrm>
            <a:off x="4803600" y="2618476"/>
            <a:ext cx="3986400" cy="45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000"/>
              <a:buNone/>
              <a:defRPr b="1" sz="2000"/>
            </a:lvl1pPr>
            <a:lvl2pPr lvl="1" algn="ctr">
              <a:lnSpc>
                <a:spcPct val="115000"/>
              </a:lnSpc>
              <a:spcBef>
                <a:spcPts val="0"/>
              </a:spcBef>
              <a:spcAft>
                <a:spcPts val="0"/>
              </a:spcAft>
              <a:buSzPts val="2000"/>
              <a:buNone/>
              <a:defRPr b="1" sz="2000"/>
            </a:lvl2pPr>
            <a:lvl3pPr lvl="2" algn="ctr">
              <a:lnSpc>
                <a:spcPct val="115000"/>
              </a:lnSpc>
              <a:spcBef>
                <a:spcPts val="0"/>
              </a:spcBef>
              <a:spcAft>
                <a:spcPts val="0"/>
              </a:spcAft>
              <a:buSzPts val="2000"/>
              <a:buNone/>
              <a:defRPr b="1" sz="2000"/>
            </a:lvl3pPr>
            <a:lvl4pPr lvl="3" algn="ctr">
              <a:lnSpc>
                <a:spcPct val="115000"/>
              </a:lnSpc>
              <a:spcBef>
                <a:spcPts val="0"/>
              </a:spcBef>
              <a:spcAft>
                <a:spcPts val="0"/>
              </a:spcAft>
              <a:buSzPts val="2000"/>
              <a:buNone/>
              <a:defRPr b="1" sz="2000"/>
            </a:lvl4pPr>
            <a:lvl5pPr lvl="4" algn="ctr">
              <a:lnSpc>
                <a:spcPct val="115000"/>
              </a:lnSpc>
              <a:spcBef>
                <a:spcPts val="0"/>
              </a:spcBef>
              <a:spcAft>
                <a:spcPts val="0"/>
              </a:spcAft>
              <a:buSzPts val="2000"/>
              <a:buNone/>
              <a:defRPr b="1" sz="2000"/>
            </a:lvl5pPr>
            <a:lvl6pPr lvl="5" algn="ctr">
              <a:lnSpc>
                <a:spcPct val="115000"/>
              </a:lnSpc>
              <a:spcBef>
                <a:spcPts val="0"/>
              </a:spcBef>
              <a:spcAft>
                <a:spcPts val="0"/>
              </a:spcAft>
              <a:buSzPts val="2000"/>
              <a:buNone/>
              <a:defRPr b="1" sz="2000"/>
            </a:lvl6pPr>
            <a:lvl7pPr lvl="6" algn="ctr">
              <a:lnSpc>
                <a:spcPct val="115000"/>
              </a:lnSpc>
              <a:spcBef>
                <a:spcPts val="0"/>
              </a:spcBef>
              <a:spcAft>
                <a:spcPts val="0"/>
              </a:spcAft>
              <a:buSzPts val="2000"/>
              <a:buNone/>
              <a:defRPr b="1" sz="2000"/>
            </a:lvl7pPr>
            <a:lvl8pPr lvl="7" algn="ctr">
              <a:lnSpc>
                <a:spcPct val="115000"/>
              </a:lnSpc>
              <a:spcBef>
                <a:spcPts val="0"/>
              </a:spcBef>
              <a:spcAft>
                <a:spcPts val="0"/>
              </a:spcAft>
              <a:buSzPts val="2000"/>
              <a:buNone/>
              <a:defRPr b="1" sz="2000"/>
            </a:lvl8pPr>
            <a:lvl9pPr lvl="8" algn="ctr">
              <a:lnSpc>
                <a:spcPct val="115000"/>
              </a:lnSpc>
              <a:spcBef>
                <a:spcPts val="0"/>
              </a:spcBef>
              <a:spcAft>
                <a:spcPts val="0"/>
              </a:spcAft>
              <a:buSzPts val="2000"/>
              <a:buNone/>
              <a:defRPr b="1" sz="2000"/>
            </a:lvl9pPr>
          </a:lstStyle>
          <a:p/>
        </p:txBody>
      </p:sp>
      <p:sp>
        <p:nvSpPr>
          <p:cNvPr id="119" name="Google Shape;119;g2f29bda4b0b_0_399"/>
          <p:cNvSpPr/>
          <p:nvPr>
            <p:ph idx="5" type="pic"/>
          </p:nvPr>
        </p:nvSpPr>
        <p:spPr>
          <a:xfrm>
            <a:off x="1442225" y="1335976"/>
            <a:ext cx="1803000" cy="1074300"/>
          </a:xfrm>
          <a:prstGeom prst="rect">
            <a:avLst/>
          </a:prstGeom>
          <a:noFill/>
          <a:ln>
            <a:noFill/>
          </a:ln>
        </p:spPr>
      </p:sp>
      <p:sp>
        <p:nvSpPr>
          <p:cNvPr id="120" name="Google Shape;120;g2f29bda4b0b_0_399"/>
          <p:cNvSpPr/>
          <p:nvPr>
            <p:ph idx="6" type="pic"/>
          </p:nvPr>
        </p:nvSpPr>
        <p:spPr>
          <a:xfrm>
            <a:off x="5895300" y="1335976"/>
            <a:ext cx="1803000" cy="107430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4" name="Shape 14"/>
        <p:cNvGrpSpPr/>
        <p:nvPr/>
      </p:nvGrpSpPr>
      <p:grpSpPr>
        <a:xfrm>
          <a:off x="0" y="0"/>
          <a:ext cx="0" cy="0"/>
          <a:chOff x="0" y="0"/>
          <a:chExt cx="0" cy="0"/>
        </a:xfrm>
      </p:grpSpPr>
      <p:sp>
        <p:nvSpPr>
          <p:cNvPr id="15" name="Google Shape;15;p9"/>
          <p:cNvSpPr txBox="1"/>
          <p:nvPr>
            <p:ph idx="1" type="subTitle"/>
          </p:nvPr>
        </p:nvSpPr>
        <p:spPr>
          <a:xfrm>
            <a:off x="1587600" y="3261400"/>
            <a:ext cx="5968800" cy="600300"/>
          </a:xfrm>
          <a:prstGeom prst="rect">
            <a:avLst/>
          </a:prstGeom>
          <a:noFill/>
          <a:ln>
            <a:noFill/>
          </a:ln>
        </p:spPr>
        <p:txBody>
          <a:bodyPr anchorCtr="0" anchor="t" bIns="45700" lIns="91425" spcFirstLastPara="1" rIns="91425" wrap="square" tIns="45700">
            <a:normAutofit/>
          </a:bodyPr>
          <a:lstStyle>
            <a:lvl1pPr lvl="0" algn="ctr">
              <a:lnSpc>
                <a:spcPct val="115000"/>
              </a:lnSpc>
              <a:spcBef>
                <a:spcPts val="360"/>
              </a:spcBef>
              <a:spcAft>
                <a:spcPts val="0"/>
              </a:spcAft>
              <a:buClr>
                <a:schemeClr val="dk2"/>
              </a:buClr>
              <a:buSzPts val="3000"/>
              <a:buFont typeface="Roboto"/>
              <a:buNone/>
              <a:defRPr sz="3000">
                <a:solidFill>
                  <a:schemeClr val="dk2"/>
                </a:solidFill>
                <a:latin typeface="Roboto"/>
                <a:ea typeface="Roboto"/>
                <a:cs typeface="Roboto"/>
                <a:sym typeface="Roboto"/>
              </a:defRPr>
            </a:lvl1pPr>
            <a:lvl2pPr lvl="1" algn="ctr">
              <a:lnSpc>
                <a:spcPct val="115000"/>
              </a:lnSpc>
              <a:spcBef>
                <a:spcPts val="480"/>
              </a:spcBef>
              <a:spcAft>
                <a:spcPts val="0"/>
              </a:spcAft>
              <a:buClr>
                <a:schemeClr val="dk2"/>
              </a:buClr>
              <a:buSzPts val="3000"/>
              <a:buFont typeface="Roboto"/>
              <a:buNone/>
              <a:defRPr sz="3000">
                <a:solidFill>
                  <a:schemeClr val="dk2"/>
                </a:solidFill>
                <a:latin typeface="Roboto"/>
                <a:ea typeface="Roboto"/>
                <a:cs typeface="Roboto"/>
                <a:sym typeface="Roboto"/>
              </a:defRPr>
            </a:lvl2pPr>
            <a:lvl3pPr lvl="2" algn="ctr">
              <a:lnSpc>
                <a:spcPct val="115000"/>
              </a:lnSpc>
              <a:spcBef>
                <a:spcPts val="400"/>
              </a:spcBef>
              <a:spcAft>
                <a:spcPts val="0"/>
              </a:spcAft>
              <a:buClr>
                <a:schemeClr val="dk2"/>
              </a:buClr>
              <a:buSzPts val="3000"/>
              <a:buFont typeface="Roboto"/>
              <a:buNone/>
              <a:defRPr sz="3000">
                <a:solidFill>
                  <a:schemeClr val="dk2"/>
                </a:solidFill>
                <a:latin typeface="Roboto"/>
                <a:ea typeface="Roboto"/>
                <a:cs typeface="Roboto"/>
                <a:sym typeface="Roboto"/>
              </a:defRPr>
            </a:lvl3pPr>
            <a:lvl4pPr lvl="3" algn="ctr">
              <a:lnSpc>
                <a:spcPct val="115000"/>
              </a:lnSpc>
              <a:spcBef>
                <a:spcPts val="360"/>
              </a:spcBef>
              <a:spcAft>
                <a:spcPts val="0"/>
              </a:spcAft>
              <a:buClr>
                <a:schemeClr val="dk2"/>
              </a:buClr>
              <a:buSzPts val="3000"/>
              <a:buFont typeface="Roboto"/>
              <a:buNone/>
              <a:defRPr sz="3000">
                <a:solidFill>
                  <a:schemeClr val="dk2"/>
                </a:solidFill>
                <a:latin typeface="Roboto"/>
                <a:ea typeface="Roboto"/>
                <a:cs typeface="Roboto"/>
                <a:sym typeface="Roboto"/>
              </a:defRPr>
            </a:lvl4pPr>
            <a:lvl5pPr lvl="4" algn="ctr">
              <a:lnSpc>
                <a:spcPct val="115000"/>
              </a:lnSpc>
              <a:spcBef>
                <a:spcPts val="360"/>
              </a:spcBef>
              <a:spcAft>
                <a:spcPts val="0"/>
              </a:spcAft>
              <a:buClr>
                <a:schemeClr val="dk2"/>
              </a:buClr>
              <a:buSzPts val="3000"/>
              <a:buFont typeface="Roboto"/>
              <a:buNone/>
              <a:defRPr sz="3000">
                <a:solidFill>
                  <a:schemeClr val="dk2"/>
                </a:solidFill>
                <a:latin typeface="Roboto"/>
                <a:ea typeface="Roboto"/>
                <a:cs typeface="Roboto"/>
                <a:sym typeface="Roboto"/>
              </a:defRPr>
            </a:lvl5pPr>
            <a:lvl6pPr lvl="5" algn="ctr">
              <a:lnSpc>
                <a:spcPct val="115000"/>
              </a:lnSpc>
              <a:spcBef>
                <a:spcPts val="400"/>
              </a:spcBef>
              <a:spcAft>
                <a:spcPts val="0"/>
              </a:spcAft>
              <a:buClr>
                <a:schemeClr val="dk2"/>
              </a:buClr>
              <a:buSzPts val="3000"/>
              <a:buFont typeface="Roboto"/>
              <a:buNone/>
              <a:defRPr sz="3000">
                <a:solidFill>
                  <a:schemeClr val="dk2"/>
                </a:solidFill>
                <a:latin typeface="Roboto"/>
                <a:ea typeface="Roboto"/>
                <a:cs typeface="Roboto"/>
                <a:sym typeface="Roboto"/>
              </a:defRPr>
            </a:lvl6pPr>
            <a:lvl7pPr lvl="6" algn="ctr">
              <a:lnSpc>
                <a:spcPct val="115000"/>
              </a:lnSpc>
              <a:spcBef>
                <a:spcPts val="400"/>
              </a:spcBef>
              <a:spcAft>
                <a:spcPts val="0"/>
              </a:spcAft>
              <a:buClr>
                <a:schemeClr val="dk2"/>
              </a:buClr>
              <a:buSzPts val="3000"/>
              <a:buFont typeface="Roboto"/>
              <a:buNone/>
              <a:defRPr sz="3000">
                <a:solidFill>
                  <a:schemeClr val="dk2"/>
                </a:solidFill>
                <a:latin typeface="Roboto"/>
                <a:ea typeface="Roboto"/>
                <a:cs typeface="Roboto"/>
                <a:sym typeface="Roboto"/>
              </a:defRPr>
            </a:lvl7pPr>
            <a:lvl8pPr lvl="7" algn="ctr">
              <a:lnSpc>
                <a:spcPct val="115000"/>
              </a:lnSpc>
              <a:spcBef>
                <a:spcPts val="400"/>
              </a:spcBef>
              <a:spcAft>
                <a:spcPts val="0"/>
              </a:spcAft>
              <a:buClr>
                <a:schemeClr val="dk2"/>
              </a:buClr>
              <a:buSzPts val="3000"/>
              <a:buFont typeface="Roboto"/>
              <a:buNone/>
              <a:defRPr sz="3000">
                <a:solidFill>
                  <a:schemeClr val="dk2"/>
                </a:solidFill>
                <a:latin typeface="Roboto"/>
                <a:ea typeface="Roboto"/>
                <a:cs typeface="Roboto"/>
                <a:sym typeface="Roboto"/>
              </a:defRPr>
            </a:lvl8pPr>
            <a:lvl9pPr lvl="8" algn="ctr">
              <a:lnSpc>
                <a:spcPct val="115000"/>
              </a:lnSpc>
              <a:spcBef>
                <a:spcPts val="400"/>
              </a:spcBef>
              <a:spcAft>
                <a:spcPts val="0"/>
              </a:spcAft>
              <a:buClr>
                <a:schemeClr val="dk2"/>
              </a:buClr>
              <a:buSzPts val="3000"/>
              <a:buFont typeface="Roboto"/>
              <a:buNone/>
              <a:defRPr sz="3000">
                <a:solidFill>
                  <a:schemeClr val="dk2"/>
                </a:solidFill>
                <a:latin typeface="Roboto"/>
                <a:ea typeface="Roboto"/>
                <a:cs typeface="Roboto"/>
                <a:sym typeface="Roboto"/>
              </a:defRPr>
            </a:lvl9pPr>
          </a:lstStyle>
          <a:p/>
        </p:txBody>
      </p:sp>
      <p:sp>
        <p:nvSpPr>
          <p:cNvPr id="16" name="Google Shape;16;p9"/>
          <p:cNvSpPr txBox="1"/>
          <p:nvPr>
            <p:ph type="title"/>
          </p:nvPr>
        </p:nvSpPr>
        <p:spPr>
          <a:xfrm>
            <a:off x="1249050" y="1716300"/>
            <a:ext cx="6645900" cy="13521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chemeClr val="dk1"/>
              </a:buClr>
              <a:buSzPts val="4000"/>
              <a:buFont typeface="Inter"/>
              <a:buNone/>
              <a:defRPr b="1" i="0" sz="4000" u="none" cap="none" strike="noStrike">
                <a:solidFill>
                  <a:schemeClr val="dk1"/>
                </a:solidFill>
                <a:latin typeface="Inter"/>
                <a:ea typeface="Inter"/>
                <a:cs typeface="Inter"/>
                <a:sym typeface="Inter"/>
              </a:defRPr>
            </a:lvl1pPr>
            <a:lvl2pPr lvl="1" marR="0" rtl="0" algn="l">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2pPr>
            <a:lvl3pPr lvl="2" marR="0" rtl="0" algn="l">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3pPr>
            <a:lvl4pPr lvl="3" marR="0" rtl="0" algn="l">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4pPr>
            <a:lvl5pPr lvl="4" marR="0" rtl="0" algn="l">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5pPr>
            <a:lvl6pPr lvl="5" marR="0" rtl="0" algn="l">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6pPr>
            <a:lvl7pPr lvl="6" marR="0" rtl="0" algn="l">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7pPr>
            <a:lvl8pPr lvl="7" marR="0" rtl="0" algn="l">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8pPr>
            <a:lvl9pPr lvl="8" marR="0" rtl="0" algn="l">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9pPr>
          </a:lstStyle>
          <a:p/>
        </p:txBody>
      </p:sp>
      <p:pic>
        <p:nvPicPr>
          <p:cNvPr id="17" name="Google Shape;17;p9"/>
          <p:cNvPicPr preferRelativeResize="0"/>
          <p:nvPr/>
        </p:nvPicPr>
        <p:blipFill rotWithShape="1">
          <a:blip r:embed="rId2">
            <a:alphaModFix/>
          </a:blip>
          <a:srcRect b="0" l="0" r="0" t="0"/>
          <a:stretch/>
        </p:blipFill>
        <p:spPr>
          <a:xfrm rot="454943">
            <a:off x="-1228906" y="3218494"/>
            <a:ext cx="4189629" cy="2440459"/>
          </a:xfrm>
          <a:prstGeom prst="rect">
            <a:avLst/>
          </a:prstGeom>
          <a:noFill/>
          <a:ln>
            <a:noFill/>
          </a:ln>
        </p:spPr>
      </p:pic>
      <p:pic>
        <p:nvPicPr>
          <p:cNvPr id="18" name="Google Shape;18;p9"/>
          <p:cNvPicPr preferRelativeResize="0"/>
          <p:nvPr/>
        </p:nvPicPr>
        <p:blipFill rotWithShape="1">
          <a:blip r:embed="rId3">
            <a:alphaModFix/>
          </a:blip>
          <a:srcRect b="0" l="0" r="0" t="0"/>
          <a:stretch/>
        </p:blipFill>
        <p:spPr>
          <a:xfrm rot="2982496">
            <a:off x="6157459" y="-468357"/>
            <a:ext cx="5190309" cy="2964964"/>
          </a:xfrm>
          <a:prstGeom prst="rect">
            <a:avLst/>
          </a:prstGeom>
          <a:noFill/>
          <a:ln>
            <a:noFill/>
          </a:ln>
        </p:spPr>
      </p:pic>
      <p:pic>
        <p:nvPicPr>
          <p:cNvPr id="19" name="Google Shape;19;p9"/>
          <p:cNvPicPr preferRelativeResize="0"/>
          <p:nvPr/>
        </p:nvPicPr>
        <p:blipFill rotWithShape="1">
          <a:blip r:embed="rId4">
            <a:alphaModFix/>
          </a:blip>
          <a:srcRect b="0" l="0" r="0" t="0"/>
          <a:stretch/>
        </p:blipFill>
        <p:spPr>
          <a:xfrm>
            <a:off x="4152900" y="285750"/>
            <a:ext cx="838200" cy="323737"/>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3 Title - Two column w/ images - blobs">
  <p:cSld name="CUSTOM_6_1">
    <p:spTree>
      <p:nvGrpSpPr>
        <p:cNvPr id="121" name="Shape 121"/>
        <p:cNvGrpSpPr/>
        <p:nvPr/>
      </p:nvGrpSpPr>
      <p:grpSpPr>
        <a:xfrm>
          <a:off x="0" y="0"/>
          <a:ext cx="0" cy="0"/>
          <a:chOff x="0" y="0"/>
          <a:chExt cx="0" cy="0"/>
        </a:xfrm>
      </p:grpSpPr>
      <p:sp>
        <p:nvSpPr>
          <p:cNvPr id="122" name="Google Shape;122;g2f29bda4b0b_0_407"/>
          <p:cNvSpPr txBox="1"/>
          <p:nvPr>
            <p:ph type="title"/>
          </p:nvPr>
        </p:nvSpPr>
        <p:spPr>
          <a:xfrm>
            <a:off x="277800" y="274325"/>
            <a:ext cx="8588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p:txBody>
      </p:sp>
      <p:sp>
        <p:nvSpPr>
          <p:cNvPr id="123" name="Google Shape;123;g2f29bda4b0b_0_407"/>
          <p:cNvSpPr txBox="1"/>
          <p:nvPr>
            <p:ph idx="1" type="subTitle"/>
          </p:nvPr>
        </p:nvSpPr>
        <p:spPr>
          <a:xfrm>
            <a:off x="350525" y="3086566"/>
            <a:ext cx="3986400" cy="963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2"/>
              </a:buClr>
              <a:buSzPts val="1200"/>
              <a:buNone/>
              <a:defRPr>
                <a:solidFill>
                  <a:schemeClr val="dk2"/>
                </a:solidFill>
              </a:defRPr>
            </a:lvl1pPr>
            <a:lvl2pPr lvl="1" algn="ctr">
              <a:lnSpc>
                <a:spcPct val="115000"/>
              </a:lnSpc>
              <a:spcBef>
                <a:spcPts val="0"/>
              </a:spcBef>
              <a:spcAft>
                <a:spcPts val="0"/>
              </a:spcAft>
              <a:buClr>
                <a:schemeClr val="dk2"/>
              </a:buClr>
              <a:buSzPts val="1200"/>
              <a:buNone/>
              <a:defRPr>
                <a:solidFill>
                  <a:schemeClr val="dk2"/>
                </a:solidFill>
              </a:defRPr>
            </a:lvl2pPr>
            <a:lvl3pPr lvl="2" algn="ctr">
              <a:lnSpc>
                <a:spcPct val="115000"/>
              </a:lnSpc>
              <a:spcBef>
                <a:spcPts val="0"/>
              </a:spcBef>
              <a:spcAft>
                <a:spcPts val="0"/>
              </a:spcAft>
              <a:buClr>
                <a:schemeClr val="dk2"/>
              </a:buClr>
              <a:buSzPts val="1200"/>
              <a:buNone/>
              <a:defRPr>
                <a:solidFill>
                  <a:schemeClr val="dk2"/>
                </a:solidFill>
              </a:defRPr>
            </a:lvl3pPr>
            <a:lvl4pPr lvl="3" algn="ctr">
              <a:lnSpc>
                <a:spcPct val="115000"/>
              </a:lnSpc>
              <a:spcBef>
                <a:spcPts val="0"/>
              </a:spcBef>
              <a:spcAft>
                <a:spcPts val="0"/>
              </a:spcAft>
              <a:buClr>
                <a:schemeClr val="dk2"/>
              </a:buClr>
              <a:buSzPts val="1200"/>
              <a:buNone/>
              <a:defRPr>
                <a:solidFill>
                  <a:schemeClr val="dk2"/>
                </a:solidFill>
              </a:defRPr>
            </a:lvl4pPr>
            <a:lvl5pPr lvl="4" algn="ctr">
              <a:lnSpc>
                <a:spcPct val="115000"/>
              </a:lnSpc>
              <a:spcBef>
                <a:spcPts val="0"/>
              </a:spcBef>
              <a:spcAft>
                <a:spcPts val="0"/>
              </a:spcAft>
              <a:buClr>
                <a:schemeClr val="dk2"/>
              </a:buClr>
              <a:buSzPts val="1200"/>
              <a:buNone/>
              <a:defRPr>
                <a:solidFill>
                  <a:schemeClr val="dk2"/>
                </a:solidFill>
              </a:defRPr>
            </a:lvl5pPr>
            <a:lvl6pPr lvl="5" algn="ctr">
              <a:lnSpc>
                <a:spcPct val="115000"/>
              </a:lnSpc>
              <a:spcBef>
                <a:spcPts val="0"/>
              </a:spcBef>
              <a:spcAft>
                <a:spcPts val="0"/>
              </a:spcAft>
              <a:buClr>
                <a:schemeClr val="dk2"/>
              </a:buClr>
              <a:buSzPts val="1200"/>
              <a:buNone/>
              <a:defRPr>
                <a:solidFill>
                  <a:schemeClr val="dk2"/>
                </a:solidFill>
              </a:defRPr>
            </a:lvl6pPr>
            <a:lvl7pPr lvl="6" algn="ctr">
              <a:lnSpc>
                <a:spcPct val="115000"/>
              </a:lnSpc>
              <a:spcBef>
                <a:spcPts val="0"/>
              </a:spcBef>
              <a:spcAft>
                <a:spcPts val="0"/>
              </a:spcAft>
              <a:buClr>
                <a:schemeClr val="dk2"/>
              </a:buClr>
              <a:buSzPts val="1200"/>
              <a:buNone/>
              <a:defRPr>
                <a:solidFill>
                  <a:schemeClr val="dk2"/>
                </a:solidFill>
              </a:defRPr>
            </a:lvl7pPr>
            <a:lvl8pPr lvl="7" algn="ctr">
              <a:lnSpc>
                <a:spcPct val="115000"/>
              </a:lnSpc>
              <a:spcBef>
                <a:spcPts val="0"/>
              </a:spcBef>
              <a:spcAft>
                <a:spcPts val="0"/>
              </a:spcAft>
              <a:buClr>
                <a:schemeClr val="dk2"/>
              </a:buClr>
              <a:buSzPts val="1200"/>
              <a:buNone/>
              <a:defRPr>
                <a:solidFill>
                  <a:schemeClr val="dk2"/>
                </a:solidFill>
              </a:defRPr>
            </a:lvl8pPr>
            <a:lvl9pPr lvl="8" algn="ctr">
              <a:lnSpc>
                <a:spcPct val="115000"/>
              </a:lnSpc>
              <a:spcBef>
                <a:spcPts val="0"/>
              </a:spcBef>
              <a:spcAft>
                <a:spcPts val="0"/>
              </a:spcAft>
              <a:buClr>
                <a:schemeClr val="dk2"/>
              </a:buClr>
              <a:buSzPts val="1200"/>
              <a:buNone/>
              <a:defRPr>
                <a:solidFill>
                  <a:schemeClr val="dk2"/>
                </a:solidFill>
              </a:defRPr>
            </a:lvl9pPr>
          </a:lstStyle>
          <a:p/>
        </p:txBody>
      </p:sp>
      <p:sp>
        <p:nvSpPr>
          <p:cNvPr id="124" name="Google Shape;124;g2f29bda4b0b_0_407"/>
          <p:cNvSpPr txBox="1"/>
          <p:nvPr>
            <p:ph idx="2" type="subTitle"/>
          </p:nvPr>
        </p:nvSpPr>
        <p:spPr>
          <a:xfrm>
            <a:off x="4803600" y="3086566"/>
            <a:ext cx="3986400" cy="963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2"/>
              </a:buClr>
              <a:buSzPts val="1200"/>
              <a:buNone/>
              <a:defRPr>
                <a:solidFill>
                  <a:schemeClr val="dk2"/>
                </a:solidFill>
              </a:defRPr>
            </a:lvl1pPr>
            <a:lvl2pPr lvl="1" algn="ctr">
              <a:lnSpc>
                <a:spcPct val="115000"/>
              </a:lnSpc>
              <a:spcBef>
                <a:spcPts val="0"/>
              </a:spcBef>
              <a:spcAft>
                <a:spcPts val="0"/>
              </a:spcAft>
              <a:buClr>
                <a:schemeClr val="dk2"/>
              </a:buClr>
              <a:buSzPts val="1200"/>
              <a:buNone/>
              <a:defRPr>
                <a:solidFill>
                  <a:schemeClr val="dk2"/>
                </a:solidFill>
              </a:defRPr>
            </a:lvl2pPr>
            <a:lvl3pPr lvl="2" algn="ctr">
              <a:lnSpc>
                <a:spcPct val="115000"/>
              </a:lnSpc>
              <a:spcBef>
                <a:spcPts val="0"/>
              </a:spcBef>
              <a:spcAft>
                <a:spcPts val="0"/>
              </a:spcAft>
              <a:buClr>
                <a:schemeClr val="dk2"/>
              </a:buClr>
              <a:buSzPts val="1200"/>
              <a:buNone/>
              <a:defRPr>
                <a:solidFill>
                  <a:schemeClr val="dk2"/>
                </a:solidFill>
              </a:defRPr>
            </a:lvl3pPr>
            <a:lvl4pPr lvl="3" algn="ctr">
              <a:lnSpc>
                <a:spcPct val="115000"/>
              </a:lnSpc>
              <a:spcBef>
                <a:spcPts val="0"/>
              </a:spcBef>
              <a:spcAft>
                <a:spcPts val="0"/>
              </a:spcAft>
              <a:buClr>
                <a:schemeClr val="dk2"/>
              </a:buClr>
              <a:buSzPts val="1200"/>
              <a:buNone/>
              <a:defRPr>
                <a:solidFill>
                  <a:schemeClr val="dk2"/>
                </a:solidFill>
              </a:defRPr>
            </a:lvl4pPr>
            <a:lvl5pPr lvl="4" algn="ctr">
              <a:lnSpc>
                <a:spcPct val="115000"/>
              </a:lnSpc>
              <a:spcBef>
                <a:spcPts val="0"/>
              </a:spcBef>
              <a:spcAft>
                <a:spcPts val="0"/>
              </a:spcAft>
              <a:buClr>
                <a:schemeClr val="dk2"/>
              </a:buClr>
              <a:buSzPts val="1200"/>
              <a:buNone/>
              <a:defRPr>
                <a:solidFill>
                  <a:schemeClr val="dk2"/>
                </a:solidFill>
              </a:defRPr>
            </a:lvl5pPr>
            <a:lvl6pPr lvl="5" algn="ctr">
              <a:lnSpc>
                <a:spcPct val="115000"/>
              </a:lnSpc>
              <a:spcBef>
                <a:spcPts val="0"/>
              </a:spcBef>
              <a:spcAft>
                <a:spcPts val="0"/>
              </a:spcAft>
              <a:buClr>
                <a:schemeClr val="dk2"/>
              </a:buClr>
              <a:buSzPts val="1200"/>
              <a:buNone/>
              <a:defRPr>
                <a:solidFill>
                  <a:schemeClr val="dk2"/>
                </a:solidFill>
              </a:defRPr>
            </a:lvl6pPr>
            <a:lvl7pPr lvl="6" algn="ctr">
              <a:lnSpc>
                <a:spcPct val="115000"/>
              </a:lnSpc>
              <a:spcBef>
                <a:spcPts val="0"/>
              </a:spcBef>
              <a:spcAft>
                <a:spcPts val="0"/>
              </a:spcAft>
              <a:buClr>
                <a:schemeClr val="dk2"/>
              </a:buClr>
              <a:buSzPts val="1200"/>
              <a:buNone/>
              <a:defRPr>
                <a:solidFill>
                  <a:schemeClr val="dk2"/>
                </a:solidFill>
              </a:defRPr>
            </a:lvl7pPr>
            <a:lvl8pPr lvl="7" algn="ctr">
              <a:lnSpc>
                <a:spcPct val="115000"/>
              </a:lnSpc>
              <a:spcBef>
                <a:spcPts val="0"/>
              </a:spcBef>
              <a:spcAft>
                <a:spcPts val="0"/>
              </a:spcAft>
              <a:buClr>
                <a:schemeClr val="dk2"/>
              </a:buClr>
              <a:buSzPts val="1200"/>
              <a:buNone/>
              <a:defRPr>
                <a:solidFill>
                  <a:schemeClr val="dk2"/>
                </a:solidFill>
              </a:defRPr>
            </a:lvl8pPr>
            <a:lvl9pPr lvl="8" algn="ctr">
              <a:lnSpc>
                <a:spcPct val="115000"/>
              </a:lnSpc>
              <a:spcBef>
                <a:spcPts val="0"/>
              </a:spcBef>
              <a:spcAft>
                <a:spcPts val="0"/>
              </a:spcAft>
              <a:buClr>
                <a:schemeClr val="dk2"/>
              </a:buClr>
              <a:buSzPts val="1200"/>
              <a:buNone/>
              <a:defRPr>
                <a:solidFill>
                  <a:schemeClr val="dk2"/>
                </a:solidFill>
              </a:defRPr>
            </a:lvl9pPr>
          </a:lstStyle>
          <a:p/>
        </p:txBody>
      </p:sp>
      <p:sp>
        <p:nvSpPr>
          <p:cNvPr id="125" name="Google Shape;125;g2f29bda4b0b_0_407"/>
          <p:cNvSpPr txBox="1"/>
          <p:nvPr>
            <p:ph idx="3" type="subTitle"/>
          </p:nvPr>
        </p:nvSpPr>
        <p:spPr>
          <a:xfrm>
            <a:off x="350525" y="2618476"/>
            <a:ext cx="3986400" cy="45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000"/>
              <a:buNone/>
              <a:defRPr b="1" sz="2000"/>
            </a:lvl1pPr>
            <a:lvl2pPr lvl="1" algn="ctr">
              <a:lnSpc>
                <a:spcPct val="115000"/>
              </a:lnSpc>
              <a:spcBef>
                <a:spcPts val="0"/>
              </a:spcBef>
              <a:spcAft>
                <a:spcPts val="0"/>
              </a:spcAft>
              <a:buSzPts val="2000"/>
              <a:buNone/>
              <a:defRPr b="1" sz="2000"/>
            </a:lvl2pPr>
            <a:lvl3pPr lvl="2" algn="ctr">
              <a:lnSpc>
                <a:spcPct val="115000"/>
              </a:lnSpc>
              <a:spcBef>
                <a:spcPts val="0"/>
              </a:spcBef>
              <a:spcAft>
                <a:spcPts val="0"/>
              </a:spcAft>
              <a:buSzPts val="2000"/>
              <a:buNone/>
              <a:defRPr b="1" sz="2000"/>
            </a:lvl3pPr>
            <a:lvl4pPr lvl="3" algn="ctr">
              <a:lnSpc>
                <a:spcPct val="115000"/>
              </a:lnSpc>
              <a:spcBef>
                <a:spcPts val="0"/>
              </a:spcBef>
              <a:spcAft>
                <a:spcPts val="0"/>
              </a:spcAft>
              <a:buSzPts val="2000"/>
              <a:buNone/>
              <a:defRPr b="1" sz="2000"/>
            </a:lvl4pPr>
            <a:lvl5pPr lvl="4" algn="ctr">
              <a:lnSpc>
                <a:spcPct val="115000"/>
              </a:lnSpc>
              <a:spcBef>
                <a:spcPts val="0"/>
              </a:spcBef>
              <a:spcAft>
                <a:spcPts val="0"/>
              </a:spcAft>
              <a:buSzPts val="2000"/>
              <a:buNone/>
              <a:defRPr b="1" sz="2000"/>
            </a:lvl5pPr>
            <a:lvl6pPr lvl="5" algn="ctr">
              <a:lnSpc>
                <a:spcPct val="115000"/>
              </a:lnSpc>
              <a:spcBef>
                <a:spcPts val="0"/>
              </a:spcBef>
              <a:spcAft>
                <a:spcPts val="0"/>
              </a:spcAft>
              <a:buSzPts val="2000"/>
              <a:buNone/>
              <a:defRPr b="1" sz="2000"/>
            </a:lvl6pPr>
            <a:lvl7pPr lvl="6" algn="ctr">
              <a:lnSpc>
                <a:spcPct val="115000"/>
              </a:lnSpc>
              <a:spcBef>
                <a:spcPts val="0"/>
              </a:spcBef>
              <a:spcAft>
                <a:spcPts val="0"/>
              </a:spcAft>
              <a:buSzPts val="2000"/>
              <a:buNone/>
              <a:defRPr b="1" sz="2000"/>
            </a:lvl7pPr>
            <a:lvl8pPr lvl="7" algn="ctr">
              <a:lnSpc>
                <a:spcPct val="115000"/>
              </a:lnSpc>
              <a:spcBef>
                <a:spcPts val="0"/>
              </a:spcBef>
              <a:spcAft>
                <a:spcPts val="0"/>
              </a:spcAft>
              <a:buSzPts val="2000"/>
              <a:buNone/>
              <a:defRPr b="1" sz="2000"/>
            </a:lvl8pPr>
            <a:lvl9pPr lvl="8" algn="ctr">
              <a:lnSpc>
                <a:spcPct val="115000"/>
              </a:lnSpc>
              <a:spcBef>
                <a:spcPts val="0"/>
              </a:spcBef>
              <a:spcAft>
                <a:spcPts val="0"/>
              </a:spcAft>
              <a:buSzPts val="2000"/>
              <a:buNone/>
              <a:defRPr b="1" sz="2000"/>
            </a:lvl9pPr>
          </a:lstStyle>
          <a:p/>
        </p:txBody>
      </p:sp>
      <p:sp>
        <p:nvSpPr>
          <p:cNvPr id="126" name="Google Shape;126;g2f29bda4b0b_0_407"/>
          <p:cNvSpPr txBox="1"/>
          <p:nvPr>
            <p:ph idx="4" type="subTitle"/>
          </p:nvPr>
        </p:nvSpPr>
        <p:spPr>
          <a:xfrm>
            <a:off x="4803600" y="2618476"/>
            <a:ext cx="3986400" cy="45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000"/>
              <a:buNone/>
              <a:defRPr b="1" sz="2000"/>
            </a:lvl1pPr>
            <a:lvl2pPr lvl="1" algn="ctr">
              <a:lnSpc>
                <a:spcPct val="115000"/>
              </a:lnSpc>
              <a:spcBef>
                <a:spcPts val="0"/>
              </a:spcBef>
              <a:spcAft>
                <a:spcPts val="0"/>
              </a:spcAft>
              <a:buSzPts val="2000"/>
              <a:buNone/>
              <a:defRPr b="1" sz="2000"/>
            </a:lvl2pPr>
            <a:lvl3pPr lvl="2" algn="ctr">
              <a:lnSpc>
                <a:spcPct val="115000"/>
              </a:lnSpc>
              <a:spcBef>
                <a:spcPts val="0"/>
              </a:spcBef>
              <a:spcAft>
                <a:spcPts val="0"/>
              </a:spcAft>
              <a:buSzPts val="2000"/>
              <a:buNone/>
              <a:defRPr b="1" sz="2000"/>
            </a:lvl3pPr>
            <a:lvl4pPr lvl="3" algn="ctr">
              <a:lnSpc>
                <a:spcPct val="115000"/>
              </a:lnSpc>
              <a:spcBef>
                <a:spcPts val="0"/>
              </a:spcBef>
              <a:spcAft>
                <a:spcPts val="0"/>
              </a:spcAft>
              <a:buSzPts val="2000"/>
              <a:buNone/>
              <a:defRPr b="1" sz="2000"/>
            </a:lvl4pPr>
            <a:lvl5pPr lvl="4" algn="ctr">
              <a:lnSpc>
                <a:spcPct val="115000"/>
              </a:lnSpc>
              <a:spcBef>
                <a:spcPts val="0"/>
              </a:spcBef>
              <a:spcAft>
                <a:spcPts val="0"/>
              </a:spcAft>
              <a:buSzPts val="2000"/>
              <a:buNone/>
              <a:defRPr b="1" sz="2000"/>
            </a:lvl5pPr>
            <a:lvl6pPr lvl="5" algn="ctr">
              <a:lnSpc>
                <a:spcPct val="115000"/>
              </a:lnSpc>
              <a:spcBef>
                <a:spcPts val="0"/>
              </a:spcBef>
              <a:spcAft>
                <a:spcPts val="0"/>
              </a:spcAft>
              <a:buSzPts val="2000"/>
              <a:buNone/>
              <a:defRPr b="1" sz="2000"/>
            </a:lvl6pPr>
            <a:lvl7pPr lvl="6" algn="ctr">
              <a:lnSpc>
                <a:spcPct val="115000"/>
              </a:lnSpc>
              <a:spcBef>
                <a:spcPts val="0"/>
              </a:spcBef>
              <a:spcAft>
                <a:spcPts val="0"/>
              </a:spcAft>
              <a:buSzPts val="2000"/>
              <a:buNone/>
              <a:defRPr b="1" sz="2000"/>
            </a:lvl7pPr>
            <a:lvl8pPr lvl="7" algn="ctr">
              <a:lnSpc>
                <a:spcPct val="115000"/>
              </a:lnSpc>
              <a:spcBef>
                <a:spcPts val="0"/>
              </a:spcBef>
              <a:spcAft>
                <a:spcPts val="0"/>
              </a:spcAft>
              <a:buSzPts val="2000"/>
              <a:buNone/>
              <a:defRPr b="1" sz="2000"/>
            </a:lvl8pPr>
            <a:lvl9pPr lvl="8" algn="ctr">
              <a:lnSpc>
                <a:spcPct val="115000"/>
              </a:lnSpc>
              <a:spcBef>
                <a:spcPts val="0"/>
              </a:spcBef>
              <a:spcAft>
                <a:spcPts val="0"/>
              </a:spcAft>
              <a:buSzPts val="2000"/>
              <a:buNone/>
              <a:defRPr b="1" sz="2000"/>
            </a:lvl9pPr>
          </a:lstStyle>
          <a:p/>
        </p:txBody>
      </p:sp>
      <p:sp>
        <p:nvSpPr>
          <p:cNvPr id="127" name="Google Shape;127;g2f29bda4b0b_0_407"/>
          <p:cNvSpPr/>
          <p:nvPr/>
        </p:nvSpPr>
        <p:spPr>
          <a:xfrm>
            <a:off x="25" y="4714700"/>
            <a:ext cx="9144000" cy="428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8" name="Google Shape;128;g2f29bda4b0b_0_407"/>
          <p:cNvPicPr preferRelativeResize="0"/>
          <p:nvPr/>
        </p:nvPicPr>
        <p:blipFill rotWithShape="1">
          <a:blip r:embed="rId2">
            <a:alphaModFix/>
          </a:blip>
          <a:srcRect b="0" l="14862" r="14861" t="83302"/>
          <a:stretch/>
        </p:blipFill>
        <p:spPr>
          <a:xfrm rot="10800000">
            <a:off x="0" y="4329900"/>
            <a:ext cx="5992575" cy="813600"/>
          </a:xfrm>
          <a:prstGeom prst="rect">
            <a:avLst/>
          </a:prstGeom>
          <a:noFill/>
          <a:ln>
            <a:noFill/>
          </a:ln>
        </p:spPr>
      </p:pic>
      <p:pic>
        <p:nvPicPr>
          <p:cNvPr id="129" name="Google Shape;129;g2f29bda4b0b_0_407"/>
          <p:cNvPicPr preferRelativeResize="0"/>
          <p:nvPr/>
        </p:nvPicPr>
        <p:blipFill rotWithShape="1">
          <a:blip r:embed="rId3">
            <a:alphaModFix/>
          </a:blip>
          <a:srcRect b="40866" l="0" r="4825" t="0"/>
          <a:stretch/>
        </p:blipFill>
        <p:spPr>
          <a:xfrm>
            <a:off x="6865425" y="4329900"/>
            <a:ext cx="2278576" cy="8136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4 Title - Three column w/ images">
  <p:cSld name="CUSTOM_6_2">
    <p:spTree>
      <p:nvGrpSpPr>
        <p:cNvPr id="130" name="Shape 130"/>
        <p:cNvGrpSpPr/>
        <p:nvPr/>
      </p:nvGrpSpPr>
      <p:grpSpPr>
        <a:xfrm>
          <a:off x="0" y="0"/>
          <a:ext cx="0" cy="0"/>
          <a:chOff x="0" y="0"/>
          <a:chExt cx="0" cy="0"/>
        </a:xfrm>
      </p:grpSpPr>
      <p:sp>
        <p:nvSpPr>
          <p:cNvPr id="131" name="Google Shape;131;g2f29bda4b0b_0_416"/>
          <p:cNvSpPr txBox="1"/>
          <p:nvPr>
            <p:ph type="title"/>
          </p:nvPr>
        </p:nvSpPr>
        <p:spPr>
          <a:xfrm>
            <a:off x="277800" y="274325"/>
            <a:ext cx="8588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p:txBody>
      </p:sp>
      <p:sp>
        <p:nvSpPr>
          <p:cNvPr id="132" name="Google Shape;132;g2f29bda4b0b_0_416"/>
          <p:cNvSpPr txBox="1"/>
          <p:nvPr>
            <p:ph idx="1" type="subTitle"/>
          </p:nvPr>
        </p:nvSpPr>
        <p:spPr>
          <a:xfrm>
            <a:off x="350525" y="3086571"/>
            <a:ext cx="2534700" cy="963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2"/>
              </a:buClr>
              <a:buSzPts val="1200"/>
              <a:buNone/>
              <a:defRPr>
                <a:solidFill>
                  <a:schemeClr val="dk2"/>
                </a:solidFill>
              </a:defRPr>
            </a:lvl1pPr>
            <a:lvl2pPr lvl="1" algn="ctr">
              <a:lnSpc>
                <a:spcPct val="115000"/>
              </a:lnSpc>
              <a:spcBef>
                <a:spcPts val="0"/>
              </a:spcBef>
              <a:spcAft>
                <a:spcPts val="0"/>
              </a:spcAft>
              <a:buClr>
                <a:schemeClr val="dk2"/>
              </a:buClr>
              <a:buSzPts val="1200"/>
              <a:buNone/>
              <a:defRPr>
                <a:solidFill>
                  <a:schemeClr val="dk2"/>
                </a:solidFill>
              </a:defRPr>
            </a:lvl2pPr>
            <a:lvl3pPr lvl="2" algn="ctr">
              <a:lnSpc>
                <a:spcPct val="115000"/>
              </a:lnSpc>
              <a:spcBef>
                <a:spcPts val="0"/>
              </a:spcBef>
              <a:spcAft>
                <a:spcPts val="0"/>
              </a:spcAft>
              <a:buClr>
                <a:schemeClr val="dk2"/>
              </a:buClr>
              <a:buSzPts val="1200"/>
              <a:buNone/>
              <a:defRPr>
                <a:solidFill>
                  <a:schemeClr val="dk2"/>
                </a:solidFill>
              </a:defRPr>
            </a:lvl3pPr>
            <a:lvl4pPr lvl="3" algn="ctr">
              <a:lnSpc>
                <a:spcPct val="115000"/>
              </a:lnSpc>
              <a:spcBef>
                <a:spcPts val="0"/>
              </a:spcBef>
              <a:spcAft>
                <a:spcPts val="0"/>
              </a:spcAft>
              <a:buClr>
                <a:schemeClr val="dk2"/>
              </a:buClr>
              <a:buSzPts val="1200"/>
              <a:buNone/>
              <a:defRPr>
                <a:solidFill>
                  <a:schemeClr val="dk2"/>
                </a:solidFill>
              </a:defRPr>
            </a:lvl4pPr>
            <a:lvl5pPr lvl="4" algn="ctr">
              <a:lnSpc>
                <a:spcPct val="115000"/>
              </a:lnSpc>
              <a:spcBef>
                <a:spcPts val="0"/>
              </a:spcBef>
              <a:spcAft>
                <a:spcPts val="0"/>
              </a:spcAft>
              <a:buClr>
                <a:schemeClr val="dk2"/>
              </a:buClr>
              <a:buSzPts val="1200"/>
              <a:buNone/>
              <a:defRPr>
                <a:solidFill>
                  <a:schemeClr val="dk2"/>
                </a:solidFill>
              </a:defRPr>
            </a:lvl5pPr>
            <a:lvl6pPr lvl="5" algn="ctr">
              <a:lnSpc>
                <a:spcPct val="115000"/>
              </a:lnSpc>
              <a:spcBef>
                <a:spcPts val="0"/>
              </a:spcBef>
              <a:spcAft>
                <a:spcPts val="0"/>
              </a:spcAft>
              <a:buClr>
                <a:schemeClr val="dk2"/>
              </a:buClr>
              <a:buSzPts val="1200"/>
              <a:buNone/>
              <a:defRPr>
                <a:solidFill>
                  <a:schemeClr val="dk2"/>
                </a:solidFill>
              </a:defRPr>
            </a:lvl6pPr>
            <a:lvl7pPr lvl="6" algn="ctr">
              <a:lnSpc>
                <a:spcPct val="115000"/>
              </a:lnSpc>
              <a:spcBef>
                <a:spcPts val="0"/>
              </a:spcBef>
              <a:spcAft>
                <a:spcPts val="0"/>
              </a:spcAft>
              <a:buClr>
                <a:schemeClr val="dk2"/>
              </a:buClr>
              <a:buSzPts val="1200"/>
              <a:buNone/>
              <a:defRPr>
                <a:solidFill>
                  <a:schemeClr val="dk2"/>
                </a:solidFill>
              </a:defRPr>
            </a:lvl7pPr>
            <a:lvl8pPr lvl="7" algn="ctr">
              <a:lnSpc>
                <a:spcPct val="115000"/>
              </a:lnSpc>
              <a:spcBef>
                <a:spcPts val="0"/>
              </a:spcBef>
              <a:spcAft>
                <a:spcPts val="0"/>
              </a:spcAft>
              <a:buClr>
                <a:schemeClr val="dk2"/>
              </a:buClr>
              <a:buSzPts val="1200"/>
              <a:buNone/>
              <a:defRPr>
                <a:solidFill>
                  <a:schemeClr val="dk2"/>
                </a:solidFill>
              </a:defRPr>
            </a:lvl8pPr>
            <a:lvl9pPr lvl="8" algn="ctr">
              <a:lnSpc>
                <a:spcPct val="115000"/>
              </a:lnSpc>
              <a:spcBef>
                <a:spcPts val="0"/>
              </a:spcBef>
              <a:spcAft>
                <a:spcPts val="0"/>
              </a:spcAft>
              <a:buClr>
                <a:schemeClr val="dk2"/>
              </a:buClr>
              <a:buSzPts val="1200"/>
              <a:buNone/>
              <a:defRPr>
                <a:solidFill>
                  <a:schemeClr val="dk2"/>
                </a:solidFill>
              </a:defRPr>
            </a:lvl9pPr>
          </a:lstStyle>
          <a:p/>
        </p:txBody>
      </p:sp>
      <p:sp>
        <p:nvSpPr>
          <p:cNvPr id="133" name="Google Shape;133;g2f29bda4b0b_0_416"/>
          <p:cNvSpPr txBox="1"/>
          <p:nvPr>
            <p:ph idx="2" type="subTitle"/>
          </p:nvPr>
        </p:nvSpPr>
        <p:spPr>
          <a:xfrm>
            <a:off x="350525" y="2618475"/>
            <a:ext cx="2534700" cy="45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000"/>
              <a:buNone/>
              <a:defRPr b="1" sz="2000"/>
            </a:lvl1pPr>
            <a:lvl2pPr lvl="1" algn="ctr">
              <a:lnSpc>
                <a:spcPct val="115000"/>
              </a:lnSpc>
              <a:spcBef>
                <a:spcPts val="0"/>
              </a:spcBef>
              <a:spcAft>
                <a:spcPts val="0"/>
              </a:spcAft>
              <a:buSzPts val="2000"/>
              <a:buNone/>
              <a:defRPr b="1" sz="2000"/>
            </a:lvl2pPr>
            <a:lvl3pPr lvl="2" algn="ctr">
              <a:lnSpc>
                <a:spcPct val="115000"/>
              </a:lnSpc>
              <a:spcBef>
                <a:spcPts val="0"/>
              </a:spcBef>
              <a:spcAft>
                <a:spcPts val="0"/>
              </a:spcAft>
              <a:buSzPts val="2000"/>
              <a:buNone/>
              <a:defRPr b="1" sz="2000"/>
            </a:lvl3pPr>
            <a:lvl4pPr lvl="3" algn="ctr">
              <a:lnSpc>
                <a:spcPct val="115000"/>
              </a:lnSpc>
              <a:spcBef>
                <a:spcPts val="0"/>
              </a:spcBef>
              <a:spcAft>
                <a:spcPts val="0"/>
              </a:spcAft>
              <a:buSzPts val="2000"/>
              <a:buNone/>
              <a:defRPr b="1" sz="2000"/>
            </a:lvl4pPr>
            <a:lvl5pPr lvl="4" algn="ctr">
              <a:lnSpc>
                <a:spcPct val="115000"/>
              </a:lnSpc>
              <a:spcBef>
                <a:spcPts val="0"/>
              </a:spcBef>
              <a:spcAft>
                <a:spcPts val="0"/>
              </a:spcAft>
              <a:buSzPts val="2000"/>
              <a:buNone/>
              <a:defRPr b="1" sz="2000"/>
            </a:lvl5pPr>
            <a:lvl6pPr lvl="5" algn="ctr">
              <a:lnSpc>
                <a:spcPct val="115000"/>
              </a:lnSpc>
              <a:spcBef>
                <a:spcPts val="0"/>
              </a:spcBef>
              <a:spcAft>
                <a:spcPts val="0"/>
              </a:spcAft>
              <a:buSzPts val="2000"/>
              <a:buNone/>
              <a:defRPr b="1" sz="2000"/>
            </a:lvl6pPr>
            <a:lvl7pPr lvl="6" algn="ctr">
              <a:lnSpc>
                <a:spcPct val="115000"/>
              </a:lnSpc>
              <a:spcBef>
                <a:spcPts val="0"/>
              </a:spcBef>
              <a:spcAft>
                <a:spcPts val="0"/>
              </a:spcAft>
              <a:buSzPts val="2000"/>
              <a:buNone/>
              <a:defRPr b="1" sz="2000"/>
            </a:lvl7pPr>
            <a:lvl8pPr lvl="7" algn="ctr">
              <a:lnSpc>
                <a:spcPct val="115000"/>
              </a:lnSpc>
              <a:spcBef>
                <a:spcPts val="0"/>
              </a:spcBef>
              <a:spcAft>
                <a:spcPts val="0"/>
              </a:spcAft>
              <a:buSzPts val="2000"/>
              <a:buNone/>
              <a:defRPr b="1" sz="2000"/>
            </a:lvl8pPr>
            <a:lvl9pPr lvl="8" algn="ctr">
              <a:lnSpc>
                <a:spcPct val="115000"/>
              </a:lnSpc>
              <a:spcBef>
                <a:spcPts val="0"/>
              </a:spcBef>
              <a:spcAft>
                <a:spcPts val="0"/>
              </a:spcAft>
              <a:buSzPts val="2000"/>
              <a:buNone/>
              <a:defRPr b="1" sz="2000"/>
            </a:lvl9pPr>
          </a:lstStyle>
          <a:p/>
        </p:txBody>
      </p:sp>
      <p:sp>
        <p:nvSpPr>
          <p:cNvPr id="134" name="Google Shape;134;g2f29bda4b0b_0_416"/>
          <p:cNvSpPr txBox="1"/>
          <p:nvPr>
            <p:ph idx="3" type="subTitle"/>
          </p:nvPr>
        </p:nvSpPr>
        <p:spPr>
          <a:xfrm>
            <a:off x="3304650" y="3086571"/>
            <a:ext cx="2534700" cy="963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2"/>
              </a:buClr>
              <a:buSzPts val="1200"/>
              <a:buNone/>
              <a:defRPr>
                <a:solidFill>
                  <a:schemeClr val="dk2"/>
                </a:solidFill>
              </a:defRPr>
            </a:lvl1pPr>
            <a:lvl2pPr lvl="1" algn="ctr">
              <a:lnSpc>
                <a:spcPct val="115000"/>
              </a:lnSpc>
              <a:spcBef>
                <a:spcPts val="0"/>
              </a:spcBef>
              <a:spcAft>
                <a:spcPts val="0"/>
              </a:spcAft>
              <a:buClr>
                <a:schemeClr val="dk2"/>
              </a:buClr>
              <a:buSzPts val="1200"/>
              <a:buNone/>
              <a:defRPr>
                <a:solidFill>
                  <a:schemeClr val="dk2"/>
                </a:solidFill>
              </a:defRPr>
            </a:lvl2pPr>
            <a:lvl3pPr lvl="2" algn="ctr">
              <a:lnSpc>
                <a:spcPct val="115000"/>
              </a:lnSpc>
              <a:spcBef>
                <a:spcPts val="0"/>
              </a:spcBef>
              <a:spcAft>
                <a:spcPts val="0"/>
              </a:spcAft>
              <a:buClr>
                <a:schemeClr val="dk2"/>
              </a:buClr>
              <a:buSzPts val="1200"/>
              <a:buNone/>
              <a:defRPr>
                <a:solidFill>
                  <a:schemeClr val="dk2"/>
                </a:solidFill>
              </a:defRPr>
            </a:lvl3pPr>
            <a:lvl4pPr lvl="3" algn="ctr">
              <a:lnSpc>
                <a:spcPct val="115000"/>
              </a:lnSpc>
              <a:spcBef>
                <a:spcPts val="0"/>
              </a:spcBef>
              <a:spcAft>
                <a:spcPts val="0"/>
              </a:spcAft>
              <a:buClr>
                <a:schemeClr val="dk2"/>
              </a:buClr>
              <a:buSzPts val="1200"/>
              <a:buNone/>
              <a:defRPr>
                <a:solidFill>
                  <a:schemeClr val="dk2"/>
                </a:solidFill>
              </a:defRPr>
            </a:lvl4pPr>
            <a:lvl5pPr lvl="4" algn="ctr">
              <a:lnSpc>
                <a:spcPct val="115000"/>
              </a:lnSpc>
              <a:spcBef>
                <a:spcPts val="0"/>
              </a:spcBef>
              <a:spcAft>
                <a:spcPts val="0"/>
              </a:spcAft>
              <a:buClr>
                <a:schemeClr val="dk2"/>
              </a:buClr>
              <a:buSzPts val="1200"/>
              <a:buNone/>
              <a:defRPr>
                <a:solidFill>
                  <a:schemeClr val="dk2"/>
                </a:solidFill>
              </a:defRPr>
            </a:lvl5pPr>
            <a:lvl6pPr lvl="5" algn="ctr">
              <a:lnSpc>
                <a:spcPct val="115000"/>
              </a:lnSpc>
              <a:spcBef>
                <a:spcPts val="0"/>
              </a:spcBef>
              <a:spcAft>
                <a:spcPts val="0"/>
              </a:spcAft>
              <a:buClr>
                <a:schemeClr val="dk2"/>
              </a:buClr>
              <a:buSzPts val="1200"/>
              <a:buNone/>
              <a:defRPr>
                <a:solidFill>
                  <a:schemeClr val="dk2"/>
                </a:solidFill>
              </a:defRPr>
            </a:lvl6pPr>
            <a:lvl7pPr lvl="6" algn="ctr">
              <a:lnSpc>
                <a:spcPct val="115000"/>
              </a:lnSpc>
              <a:spcBef>
                <a:spcPts val="0"/>
              </a:spcBef>
              <a:spcAft>
                <a:spcPts val="0"/>
              </a:spcAft>
              <a:buClr>
                <a:schemeClr val="dk2"/>
              </a:buClr>
              <a:buSzPts val="1200"/>
              <a:buNone/>
              <a:defRPr>
                <a:solidFill>
                  <a:schemeClr val="dk2"/>
                </a:solidFill>
              </a:defRPr>
            </a:lvl7pPr>
            <a:lvl8pPr lvl="7" algn="ctr">
              <a:lnSpc>
                <a:spcPct val="115000"/>
              </a:lnSpc>
              <a:spcBef>
                <a:spcPts val="0"/>
              </a:spcBef>
              <a:spcAft>
                <a:spcPts val="0"/>
              </a:spcAft>
              <a:buClr>
                <a:schemeClr val="dk2"/>
              </a:buClr>
              <a:buSzPts val="1200"/>
              <a:buNone/>
              <a:defRPr>
                <a:solidFill>
                  <a:schemeClr val="dk2"/>
                </a:solidFill>
              </a:defRPr>
            </a:lvl8pPr>
            <a:lvl9pPr lvl="8" algn="ctr">
              <a:lnSpc>
                <a:spcPct val="115000"/>
              </a:lnSpc>
              <a:spcBef>
                <a:spcPts val="0"/>
              </a:spcBef>
              <a:spcAft>
                <a:spcPts val="0"/>
              </a:spcAft>
              <a:buClr>
                <a:schemeClr val="dk2"/>
              </a:buClr>
              <a:buSzPts val="1200"/>
              <a:buNone/>
              <a:defRPr>
                <a:solidFill>
                  <a:schemeClr val="dk2"/>
                </a:solidFill>
              </a:defRPr>
            </a:lvl9pPr>
          </a:lstStyle>
          <a:p/>
        </p:txBody>
      </p:sp>
      <p:sp>
        <p:nvSpPr>
          <p:cNvPr id="135" name="Google Shape;135;g2f29bda4b0b_0_416"/>
          <p:cNvSpPr txBox="1"/>
          <p:nvPr>
            <p:ph idx="4" type="subTitle"/>
          </p:nvPr>
        </p:nvSpPr>
        <p:spPr>
          <a:xfrm>
            <a:off x="3304650" y="2618475"/>
            <a:ext cx="2534700" cy="45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000"/>
              <a:buNone/>
              <a:defRPr b="1" sz="2000"/>
            </a:lvl1pPr>
            <a:lvl2pPr lvl="1" algn="ctr">
              <a:lnSpc>
                <a:spcPct val="115000"/>
              </a:lnSpc>
              <a:spcBef>
                <a:spcPts val="0"/>
              </a:spcBef>
              <a:spcAft>
                <a:spcPts val="0"/>
              </a:spcAft>
              <a:buSzPts val="2000"/>
              <a:buNone/>
              <a:defRPr b="1" sz="2000"/>
            </a:lvl2pPr>
            <a:lvl3pPr lvl="2" algn="ctr">
              <a:lnSpc>
                <a:spcPct val="115000"/>
              </a:lnSpc>
              <a:spcBef>
                <a:spcPts val="0"/>
              </a:spcBef>
              <a:spcAft>
                <a:spcPts val="0"/>
              </a:spcAft>
              <a:buSzPts val="2000"/>
              <a:buNone/>
              <a:defRPr b="1" sz="2000"/>
            </a:lvl3pPr>
            <a:lvl4pPr lvl="3" algn="ctr">
              <a:lnSpc>
                <a:spcPct val="115000"/>
              </a:lnSpc>
              <a:spcBef>
                <a:spcPts val="0"/>
              </a:spcBef>
              <a:spcAft>
                <a:spcPts val="0"/>
              </a:spcAft>
              <a:buSzPts val="2000"/>
              <a:buNone/>
              <a:defRPr b="1" sz="2000"/>
            </a:lvl4pPr>
            <a:lvl5pPr lvl="4" algn="ctr">
              <a:lnSpc>
                <a:spcPct val="115000"/>
              </a:lnSpc>
              <a:spcBef>
                <a:spcPts val="0"/>
              </a:spcBef>
              <a:spcAft>
                <a:spcPts val="0"/>
              </a:spcAft>
              <a:buSzPts val="2000"/>
              <a:buNone/>
              <a:defRPr b="1" sz="2000"/>
            </a:lvl5pPr>
            <a:lvl6pPr lvl="5" algn="ctr">
              <a:lnSpc>
                <a:spcPct val="115000"/>
              </a:lnSpc>
              <a:spcBef>
                <a:spcPts val="0"/>
              </a:spcBef>
              <a:spcAft>
                <a:spcPts val="0"/>
              </a:spcAft>
              <a:buSzPts val="2000"/>
              <a:buNone/>
              <a:defRPr b="1" sz="2000"/>
            </a:lvl6pPr>
            <a:lvl7pPr lvl="6" algn="ctr">
              <a:lnSpc>
                <a:spcPct val="115000"/>
              </a:lnSpc>
              <a:spcBef>
                <a:spcPts val="0"/>
              </a:spcBef>
              <a:spcAft>
                <a:spcPts val="0"/>
              </a:spcAft>
              <a:buSzPts val="2000"/>
              <a:buNone/>
              <a:defRPr b="1" sz="2000"/>
            </a:lvl7pPr>
            <a:lvl8pPr lvl="7" algn="ctr">
              <a:lnSpc>
                <a:spcPct val="115000"/>
              </a:lnSpc>
              <a:spcBef>
                <a:spcPts val="0"/>
              </a:spcBef>
              <a:spcAft>
                <a:spcPts val="0"/>
              </a:spcAft>
              <a:buSzPts val="2000"/>
              <a:buNone/>
              <a:defRPr b="1" sz="2000"/>
            </a:lvl8pPr>
            <a:lvl9pPr lvl="8" algn="ctr">
              <a:lnSpc>
                <a:spcPct val="115000"/>
              </a:lnSpc>
              <a:spcBef>
                <a:spcPts val="0"/>
              </a:spcBef>
              <a:spcAft>
                <a:spcPts val="0"/>
              </a:spcAft>
              <a:buSzPts val="2000"/>
              <a:buNone/>
              <a:defRPr b="1" sz="2000"/>
            </a:lvl9pPr>
          </a:lstStyle>
          <a:p/>
        </p:txBody>
      </p:sp>
      <p:sp>
        <p:nvSpPr>
          <p:cNvPr id="136" name="Google Shape;136;g2f29bda4b0b_0_416"/>
          <p:cNvSpPr txBox="1"/>
          <p:nvPr>
            <p:ph idx="5" type="subTitle"/>
          </p:nvPr>
        </p:nvSpPr>
        <p:spPr>
          <a:xfrm>
            <a:off x="6258775" y="3086571"/>
            <a:ext cx="2534700" cy="963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2"/>
              </a:buClr>
              <a:buSzPts val="1200"/>
              <a:buNone/>
              <a:defRPr>
                <a:solidFill>
                  <a:schemeClr val="dk2"/>
                </a:solidFill>
              </a:defRPr>
            </a:lvl1pPr>
            <a:lvl2pPr lvl="1" algn="ctr">
              <a:lnSpc>
                <a:spcPct val="115000"/>
              </a:lnSpc>
              <a:spcBef>
                <a:spcPts val="0"/>
              </a:spcBef>
              <a:spcAft>
                <a:spcPts val="0"/>
              </a:spcAft>
              <a:buClr>
                <a:schemeClr val="dk2"/>
              </a:buClr>
              <a:buSzPts val="1200"/>
              <a:buNone/>
              <a:defRPr>
                <a:solidFill>
                  <a:schemeClr val="dk2"/>
                </a:solidFill>
              </a:defRPr>
            </a:lvl2pPr>
            <a:lvl3pPr lvl="2" algn="ctr">
              <a:lnSpc>
                <a:spcPct val="115000"/>
              </a:lnSpc>
              <a:spcBef>
                <a:spcPts val="0"/>
              </a:spcBef>
              <a:spcAft>
                <a:spcPts val="0"/>
              </a:spcAft>
              <a:buClr>
                <a:schemeClr val="dk2"/>
              </a:buClr>
              <a:buSzPts val="1200"/>
              <a:buNone/>
              <a:defRPr>
                <a:solidFill>
                  <a:schemeClr val="dk2"/>
                </a:solidFill>
              </a:defRPr>
            </a:lvl3pPr>
            <a:lvl4pPr lvl="3" algn="ctr">
              <a:lnSpc>
                <a:spcPct val="115000"/>
              </a:lnSpc>
              <a:spcBef>
                <a:spcPts val="0"/>
              </a:spcBef>
              <a:spcAft>
                <a:spcPts val="0"/>
              </a:spcAft>
              <a:buClr>
                <a:schemeClr val="dk2"/>
              </a:buClr>
              <a:buSzPts val="1200"/>
              <a:buNone/>
              <a:defRPr>
                <a:solidFill>
                  <a:schemeClr val="dk2"/>
                </a:solidFill>
              </a:defRPr>
            </a:lvl4pPr>
            <a:lvl5pPr lvl="4" algn="ctr">
              <a:lnSpc>
                <a:spcPct val="115000"/>
              </a:lnSpc>
              <a:spcBef>
                <a:spcPts val="0"/>
              </a:spcBef>
              <a:spcAft>
                <a:spcPts val="0"/>
              </a:spcAft>
              <a:buClr>
                <a:schemeClr val="dk2"/>
              </a:buClr>
              <a:buSzPts val="1200"/>
              <a:buNone/>
              <a:defRPr>
                <a:solidFill>
                  <a:schemeClr val="dk2"/>
                </a:solidFill>
              </a:defRPr>
            </a:lvl5pPr>
            <a:lvl6pPr lvl="5" algn="ctr">
              <a:lnSpc>
                <a:spcPct val="115000"/>
              </a:lnSpc>
              <a:spcBef>
                <a:spcPts val="0"/>
              </a:spcBef>
              <a:spcAft>
                <a:spcPts val="0"/>
              </a:spcAft>
              <a:buClr>
                <a:schemeClr val="dk2"/>
              </a:buClr>
              <a:buSzPts val="1200"/>
              <a:buNone/>
              <a:defRPr>
                <a:solidFill>
                  <a:schemeClr val="dk2"/>
                </a:solidFill>
              </a:defRPr>
            </a:lvl6pPr>
            <a:lvl7pPr lvl="6" algn="ctr">
              <a:lnSpc>
                <a:spcPct val="115000"/>
              </a:lnSpc>
              <a:spcBef>
                <a:spcPts val="0"/>
              </a:spcBef>
              <a:spcAft>
                <a:spcPts val="0"/>
              </a:spcAft>
              <a:buClr>
                <a:schemeClr val="dk2"/>
              </a:buClr>
              <a:buSzPts val="1200"/>
              <a:buNone/>
              <a:defRPr>
                <a:solidFill>
                  <a:schemeClr val="dk2"/>
                </a:solidFill>
              </a:defRPr>
            </a:lvl7pPr>
            <a:lvl8pPr lvl="7" algn="ctr">
              <a:lnSpc>
                <a:spcPct val="115000"/>
              </a:lnSpc>
              <a:spcBef>
                <a:spcPts val="0"/>
              </a:spcBef>
              <a:spcAft>
                <a:spcPts val="0"/>
              </a:spcAft>
              <a:buClr>
                <a:schemeClr val="dk2"/>
              </a:buClr>
              <a:buSzPts val="1200"/>
              <a:buNone/>
              <a:defRPr>
                <a:solidFill>
                  <a:schemeClr val="dk2"/>
                </a:solidFill>
              </a:defRPr>
            </a:lvl8pPr>
            <a:lvl9pPr lvl="8" algn="ctr">
              <a:lnSpc>
                <a:spcPct val="115000"/>
              </a:lnSpc>
              <a:spcBef>
                <a:spcPts val="0"/>
              </a:spcBef>
              <a:spcAft>
                <a:spcPts val="0"/>
              </a:spcAft>
              <a:buClr>
                <a:schemeClr val="dk2"/>
              </a:buClr>
              <a:buSzPts val="1200"/>
              <a:buNone/>
              <a:defRPr>
                <a:solidFill>
                  <a:schemeClr val="dk2"/>
                </a:solidFill>
              </a:defRPr>
            </a:lvl9pPr>
          </a:lstStyle>
          <a:p/>
        </p:txBody>
      </p:sp>
      <p:sp>
        <p:nvSpPr>
          <p:cNvPr id="137" name="Google Shape;137;g2f29bda4b0b_0_416"/>
          <p:cNvSpPr txBox="1"/>
          <p:nvPr>
            <p:ph idx="6" type="subTitle"/>
          </p:nvPr>
        </p:nvSpPr>
        <p:spPr>
          <a:xfrm>
            <a:off x="6258775" y="2618475"/>
            <a:ext cx="2534700" cy="45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000"/>
              <a:buNone/>
              <a:defRPr b="1" sz="2000"/>
            </a:lvl1pPr>
            <a:lvl2pPr lvl="1" algn="ctr">
              <a:lnSpc>
                <a:spcPct val="115000"/>
              </a:lnSpc>
              <a:spcBef>
                <a:spcPts val="0"/>
              </a:spcBef>
              <a:spcAft>
                <a:spcPts val="0"/>
              </a:spcAft>
              <a:buSzPts val="2000"/>
              <a:buNone/>
              <a:defRPr b="1" sz="2000"/>
            </a:lvl2pPr>
            <a:lvl3pPr lvl="2" algn="ctr">
              <a:lnSpc>
                <a:spcPct val="115000"/>
              </a:lnSpc>
              <a:spcBef>
                <a:spcPts val="0"/>
              </a:spcBef>
              <a:spcAft>
                <a:spcPts val="0"/>
              </a:spcAft>
              <a:buSzPts val="2000"/>
              <a:buNone/>
              <a:defRPr b="1" sz="2000"/>
            </a:lvl3pPr>
            <a:lvl4pPr lvl="3" algn="ctr">
              <a:lnSpc>
                <a:spcPct val="115000"/>
              </a:lnSpc>
              <a:spcBef>
                <a:spcPts val="0"/>
              </a:spcBef>
              <a:spcAft>
                <a:spcPts val="0"/>
              </a:spcAft>
              <a:buSzPts val="2000"/>
              <a:buNone/>
              <a:defRPr b="1" sz="2000"/>
            </a:lvl4pPr>
            <a:lvl5pPr lvl="4" algn="ctr">
              <a:lnSpc>
                <a:spcPct val="115000"/>
              </a:lnSpc>
              <a:spcBef>
                <a:spcPts val="0"/>
              </a:spcBef>
              <a:spcAft>
                <a:spcPts val="0"/>
              </a:spcAft>
              <a:buSzPts val="2000"/>
              <a:buNone/>
              <a:defRPr b="1" sz="2000"/>
            </a:lvl5pPr>
            <a:lvl6pPr lvl="5" algn="ctr">
              <a:lnSpc>
                <a:spcPct val="115000"/>
              </a:lnSpc>
              <a:spcBef>
                <a:spcPts val="0"/>
              </a:spcBef>
              <a:spcAft>
                <a:spcPts val="0"/>
              </a:spcAft>
              <a:buSzPts val="2000"/>
              <a:buNone/>
              <a:defRPr b="1" sz="2000"/>
            </a:lvl6pPr>
            <a:lvl7pPr lvl="6" algn="ctr">
              <a:lnSpc>
                <a:spcPct val="115000"/>
              </a:lnSpc>
              <a:spcBef>
                <a:spcPts val="0"/>
              </a:spcBef>
              <a:spcAft>
                <a:spcPts val="0"/>
              </a:spcAft>
              <a:buSzPts val="2000"/>
              <a:buNone/>
              <a:defRPr b="1" sz="2000"/>
            </a:lvl7pPr>
            <a:lvl8pPr lvl="7" algn="ctr">
              <a:lnSpc>
                <a:spcPct val="115000"/>
              </a:lnSpc>
              <a:spcBef>
                <a:spcPts val="0"/>
              </a:spcBef>
              <a:spcAft>
                <a:spcPts val="0"/>
              </a:spcAft>
              <a:buSzPts val="2000"/>
              <a:buNone/>
              <a:defRPr b="1" sz="2000"/>
            </a:lvl8pPr>
            <a:lvl9pPr lvl="8" algn="ctr">
              <a:lnSpc>
                <a:spcPct val="115000"/>
              </a:lnSpc>
              <a:spcBef>
                <a:spcPts val="0"/>
              </a:spcBef>
              <a:spcAft>
                <a:spcPts val="0"/>
              </a:spcAft>
              <a:buSzPts val="2000"/>
              <a:buNone/>
              <a:defRPr b="1" sz="2000"/>
            </a:lvl9pPr>
          </a:lstStyle>
          <a:p/>
        </p:txBody>
      </p:sp>
      <p:sp>
        <p:nvSpPr>
          <p:cNvPr id="138" name="Google Shape;138;g2f29bda4b0b_0_416"/>
          <p:cNvSpPr/>
          <p:nvPr>
            <p:ph idx="7" type="pic"/>
          </p:nvPr>
        </p:nvSpPr>
        <p:spPr>
          <a:xfrm>
            <a:off x="1277825" y="1776475"/>
            <a:ext cx="680100" cy="680100"/>
          </a:xfrm>
          <a:prstGeom prst="rect">
            <a:avLst/>
          </a:prstGeom>
          <a:noFill/>
          <a:ln>
            <a:noFill/>
          </a:ln>
        </p:spPr>
      </p:sp>
      <p:sp>
        <p:nvSpPr>
          <p:cNvPr id="139" name="Google Shape;139;g2f29bda4b0b_0_416"/>
          <p:cNvSpPr/>
          <p:nvPr>
            <p:ph idx="8" type="pic"/>
          </p:nvPr>
        </p:nvSpPr>
        <p:spPr>
          <a:xfrm>
            <a:off x="4231950" y="1776475"/>
            <a:ext cx="680100" cy="680100"/>
          </a:xfrm>
          <a:prstGeom prst="rect">
            <a:avLst/>
          </a:prstGeom>
          <a:noFill/>
          <a:ln>
            <a:noFill/>
          </a:ln>
        </p:spPr>
      </p:sp>
      <p:sp>
        <p:nvSpPr>
          <p:cNvPr id="140" name="Google Shape;140;g2f29bda4b0b_0_416"/>
          <p:cNvSpPr/>
          <p:nvPr>
            <p:ph idx="9" type="pic"/>
          </p:nvPr>
        </p:nvSpPr>
        <p:spPr>
          <a:xfrm>
            <a:off x="7186075" y="1776475"/>
            <a:ext cx="680100" cy="680100"/>
          </a:xfrm>
          <a:prstGeom prst="rect">
            <a:avLst/>
          </a:prstGeom>
          <a:no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5 Title - 4 subsections w/ images">
  <p:cSld name="CUSTOM_6_2_1">
    <p:spTree>
      <p:nvGrpSpPr>
        <p:cNvPr id="141" name="Shape 141"/>
        <p:cNvGrpSpPr/>
        <p:nvPr/>
      </p:nvGrpSpPr>
      <p:grpSpPr>
        <a:xfrm>
          <a:off x="0" y="0"/>
          <a:ext cx="0" cy="0"/>
          <a:chOff x="0" y="0"/>
          <a:chExt cx="0" cy="0"/>
        </a:xfrm>
      </p:grpSpPr>
      <p:sp>
        <p:nvSpPr>
          <p:cNvPr id="142" name="Google Shape;142;g2f29bda4b0b_0_427"/>
          <p:cNvSpPr txBox="1"/>
          <p:nvPr>
            <p:ph type="title"/>
          </p:nvPr>
        </p:nvSpPr>
        <p:spPr>
          <a:xfrm>
            <a:off x="277800" y="274325"/>
            <a:ext cx="8588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p:txBody>
      </p:sp>
      <p:sp>
        <p:nvSpPr>
          <p:cNvPr id="143" name="Google Shape;143;g2f29bda4b0b_0_427"/>
          <p:cNvSpPr txBox="1"/>
          <p:nvPr>
            <p:ph idx="1" type="subTitle"/>
          </p:nvPr>
        </p:nvSpPr>
        <p:spPr>
          <a:xfrm>
            <a:off x="1232100" y="1849346"/>
            <a:ext cx="2800200" cy="963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Clr>
                <a:schemeClr val="dk2"/>
              </a:buClr>
              <a:buSzPts val="1200"/>
              <a:buNone/>
              <a:defRPr>
                <a:solidFill>
                  <a:schemeClr val="dk2"/>
                </a:solidFill>
              </a:defRPr>
            </a:lvl2pPr>
            <a:lvl3pPr lvl="2" algn="l">
              <a:lnSpc>
                <a:spcPct val="115000"/>
              </a:lnSpc>
              <a:spcBef>
                <a:spcPts val="0"/>
              </a:spcBef>
              <a:spcAft>
                <a:spcPts val="0"/>
              </a:spcAft>
              <a:buClr>
                <a:schemeClr val="dk2"/>
              </a:buClr>
              <a:buSzPts val="1200"/>
              <a:buNone/>
              <a:defRPr>
                <a:solidFill>
                  <a:schemeClr val="dk2"/>
                </a:solidFill>
              </a:defRPr>
            </a:lvl3pPr>
            <a:lvl4pPr lvl="3" algn="l">
              <a:lnSpc>
                <a:spcPct val="115000"/>
              </a:lnSpc>
              <a:spcBef>
                <a:spcPts val="0"/>
              </a:spcBef>
              <a:spcAft>
                <a:spcPts val="0"/>
              </a:spcAft>
              <a:buClr>
                <a:schemeClr val="dk2"/>
              </a:buClr>
              <a:buSzPts val="1200"/>
              <a:buNone/>
              <a:defRPr>
                <a:solidFill>
                  <a:schemeClr val="dk2"/>
                </a:solidFill>
              </a:defRPr>
            </a:lvl4pPr>
            <a:lvl5pPr lvl="4" algn="l">
              <a:lnSpc>
                <a:spcPct val="115000"/>
              </a:lnSpc>
              <a:spcBef>
                <a:spcPts val="0"/>
              </a:spcBef>
              <a:spcAft>
                <a:spcPts val="0"/>
              </a:spcAft>
              <a:buClr>
                <a:schemeClr val="dk2"/>
              </a:buClr>
              <a:buSzPts val="1200"/>
              <a:buNone/>
              <a:defRPr>
                <a:solidFill>
                  <a:schemeClr val="dk2"/>
                </a:solidFill>
              </a:defRPr>
            </a:lvl5pPr>
            <a:lvl6pPr lvl="5" algn="l">
              <a:lnSpc>
                <a:spcPct val="115000"/>
              </a:lnSpc>
              <a:spcBef>
                <a:spcPts val="0"/>
              </a:spcBef>
              <a:spcAft>
                <a:spcPts val="0"/>
              </a:spcAft>
              <a:buClr>
                <a:schemeClr val="dk2"/>
              </a:buClr>
              <a:buSzPts val="1200"/>
              <a:buNone/>
              <a:defRPr>
                <a:solidFill>
                  <a:schemeClr val="dk2"/>
                </a:solidFill>
              </a:defRPr>
            </a:lvl6pPr>
            <a:lvl7pPr lvl="6" algn="l">
              <a:lnSpc>
                <a:spcPct val="115000"/>
              </a:lnSpc>
              <a:spcBef>
                <a:spcPts val="0"/>
              </a:spcBef>
              <a:spcAft>
                <a:spcPts val="0"/>
              </a:spcAft>
              <a:buClr>
                <a:schemeClr val="dk2"/>
              </a:buClr>
              <a:buSzPts val="1200"/>
              <a:buNone/>
              <a:defRPr>
                <a:solidFill>
                  <a:schemeClr val="dk2"/>
                </a:solidFill>
              </a:defRPr>
            </a:lvl7pPr>
            <a:lvl8pPr lvl="7" algn="l">
              <a:lnSpc>
                <a:spcPct val="115000"/>
              </a:lnSpc>
              <a:spcBef>
                <a:spcPts val="0"/>
              </a:spcBef>
              <a:spcAft>
                <a:spcPts val="0"/>
              </a:spcAft>
              <a:buClr>
                <a:schemeClr val="dk2"/>
              </a:buClr>
              <a:buSzPts val="1200"/>
              <a:buNone/>
              <a:defRPr>
                <a:solidFill>
                  <a:schemeClr val="dk2"/>
                </a:solidFill>
              </a:defRPr>
            </a:lvl8pPr>
            <a:lvl9pPr lvl="8" algn="l">
              <a:lnSpc>
                <a:spcPct val="115000"/>
              </a:lnSpc>
              <a:spcBef>
                <a:spcPts val="0"/>
              </a:spcBef>
              <a:spcAft>
                <a:spcPts val="0"/>
              </a:spcAft>
              <a:buClr>
                <a:schemeClr val="dk2"/>
              </a:buClr>
              <a:buSzPts val="1200"/>
              <a:buNone/>
              <a:defRPr>
                <a:solidFill>
                  <a:schemeClr val="dk2"/>
                </a:solidFill>
              </a:defRPr>
            </a:lvl9pPr>
          </a:lstStyle>
          <a:p/>
        </p:txBody>
      </p:sp>
      <p:sp>
        <p:nvSpPr>
          <p:cNvPr id="144" name="Google Shape;144;g2f29bda4b0b_0_427"/>
          <p:cNvSpPr txBox="1"/>
          <p:nvPr>
            <p:ph idx="2" type="subTitle"/>
          </p:nvPr>
        </p:nvSpPr>
        <p:spPr>
          <a:xfrm>
            <a:off x="1232100" y="1457450"/>
            <a:ext cx="2800200" cy="453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400"/>
              <a:buNone/>
              <a:defRPr b="1" sz="1400"/>
            </a:lvl1pPr>
            <a:lvl2pPr lvl="1" algn="l">
              <a:lnSpc>
                <a:spcPct val="115000"/>
              </a:lnSpc>
              <a:spcBef>
                <a:spcPts val="0"/>
              </a:spcBef>
              <a:spcAft>
                <a:spcPts val="0"/>
              </a:spcAft>
              <a:buSzPts val="1400"/>
              <a:buNone/>
              <a:defRPr b="1" sz="1400"/>
            </a:lvl2pPr>
            <a:lvl3pPr lvl="2" algn="l">
              <a:lnSpc>
                <a:spcPct val="115000"/>
              </a:lnSpc>
              <a:spcBef>
                <a:spcPts val="0"/>
              </a:spcBef>
              <a:spcAft>
                <a:spcPts val="0"/>
              </a:spcAft>
              <a:buSzPts val="1400"/>
              <a:buNone/>
              <a:defRPr b="1" sz="1400"/>
            </a:lvl3pPr>
            <a:lvl4pPr lvl="3" algn="l">
              <a:lnSpc>
                <a:spcPct val="115000"/>
              </a:lnSpc>
              <a:spcBef>
                <a:spcPts val="0"/>
              </a:spcBef>
              <a:spcAft>
                <a:spcPts val="0"/>
              </a:spcAft>
              <a:buSzPts val="1400"/>
              <a:buNone/>
              <a:defRPr b="1" sz="1400"/>
            </a:lvl4pPr>
            <a:lvl5pPr lvl="4" algn="l">
              <a:lnSpc>
                <a:spcPct val="115000"/>
              </a:lnSpc>
              <a:spcBef>
                <a:spcPts val="0"/>
              </a:spcBef>
              <a:spcAft>
                <a:spcPts val="0"/>
              </a:spcAft>
              <a:buSzPts val="1400"/>
              <a:buNone/>
              <a:defRPr b="1" sz="1400"/>
            </a:lvl5pPr>
            <a:lvl6pPr lvl="5" algn="l">
              <a:lnSpc>
                <a:spcPct val="115000"/>
              </a:lnSpc>
              <a:spcBef>
                <a:spcPts val="0"/>
              </a:spcBef>
              <a:spcAft>
                <a:spcPts val="0"/>
              </a:spcAft>
              <a:buSzPts val="1400"/>
              <a:buNone/>
              <a:defRPr b="1" sz="1400"/>
            </a:lvl6pPr>
            <a:lvl7pPr lvl="6" algn="l">
              <a:lnSpc>
                <a:spcPct val="115000"/>
              </a:lnSpc>
              <a:spcBef>
                <a:spcPts val="0"/>
              </a:spcBef>
              <a:spcAft>
                <a:spcPts val="0"/>
              </a:spcAft>
              <a:buSzPts val="1400"/>
              <a:buNone/>
              <a:defRPr b="1" sz="1400"/>
            </a:lvl7pPr>
            <a:lvl8pPr lvl="7" algn="l">
              <a:lnSpc>
                <a:spcPct val="115000"/>
              </a:lnSpc>
              <a:spcBef>
                <a:spcPts val="0"/>
              </a:spcBef>
              <a:spcAft>
                <a:spcPts val="0"/>
              </a:spcAft>
              <a:buSzPts val="1400"/>
              <a:buNone/>
              <a:defRPr b="1" sz="1400"/>
            </a:lvl8pPr>
            <a:lvl9pPr lvl="8" algn="l">
              <a:lnSpc>
                <a:spcPct val="115000"/>
              </a:lnSpc>
              <a:spcBef>
                <a:spcPts val="0"/>
              </a:spcBef>
              <a:spcAft>
                <a:spcPts val="0"/>
              </a:spcAft>
              <a:buSzPts val="1400"/>
              <a:buNone/>
              <a:defRPr b="1" sz="1400"/>
            </a:lvl9pPr>
          </a:lstStyle>
          <a:p/>
        </p:txBody>
      </p:sp>
      <p:sp>
        <p:nvSpPr>
          <p:cNvPr id="145" name="Google Shape;145;g2f29bda4b0b_0_427"/>
          <p:cNvSpPr txBox="1"/>
          <p:nvPr>
            <p:ph idx="3" type="subTitle"/>
          </p:nvPr>
        </p:nvSpPr>
        <p:spPr>
          <a:xfrm>
            <a:off x="5888930" y="1849346"/>
            <a:ext cx="2800200" cy="963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Clr>
                <a:schemeClr val="dk2"/>
              </a:buClr>
              <a:buSzPts val="1200"/>
              <a:buNone/>
              <a:defRPr>
                <a:solidFill>
                  <a:schemeClr val="dk2"/>
                </a:solidFill>
              </a:defRPr>
            </a:lvl2pPr>
            <a:lvl3pPr lvl="2" algn="l">
              <a:lnSpc>
                <a:spcPct val="115000"/>
              </a:lnSpc>
              <a:spcBef>
                <a:spcPts val="0"/>
              </a:spcBef>
              <a:spcAft>
                <a:spcPts val="0"/>
              </a:spcAft>
              <a:buClr>
                <a:schemeClr val="dk2"/>
              </a:buClr>
              <a:buSzPts val="1200"/>
              <a:buNone/>
              <a:defRPr>
                <a:solidFill>
                  <a:schemeClr val="dk2"/>
                </a:solidFill>
              </a:defRPr>
            </a:lvl3pPr>
            <a:lvl4pPr lvl="3" algn="l">
              <a:lnSpc>
                <a:spcPct val="115000"/>
              </a:lnSpc>
              <a:spcBef>
                <a:spcPts val="0"/>
              </a:spcBef>
              <a:spcAft>
                <a:spcPts val="0"/>
              </a:spcAft>
              <a:buClr>
                <a:schemeClr val="dk2"/>
              </a:buClr>
              <a:buSzPts val="1200"/>
              <a:buNone/>
              <a:defRPr>
                <a:solidFill>
                  <a:schemeClr val="dk2"/>
                </a:solidFill>
              </a:defRPr>
            </a:lvl4pPr>
            <a:lvl5pPr lvl="4" algn="l">
              <a:lnSpc>
                <a:spcPct val="115000"/>
              </a:lnSpc>
              <a:spcBef>
                <a:spcPts val="0"/>
              </a:spcBef>
              <a:spcAft>
                <a:spcPts val="0"/>
              </a:spcAft>
              <a:buClr>
                <a:schemeClr val="dk2"/>
              </a:buClr>
              <a:buSzPts val="1200"/>
              <a:buNone/>
              <a:defRPr>
                <a:solidFill>
                  <a:schemeClr val="dk2"/>
                </a:solidFill>
              </a:defRPr>
            </a:lvl5pPr>
            <a:lvl6pPr lvl="5" algn="l">
              <a:lnSpc>
                <a:spcPct val="115000"/>
              </a:lnSpc>
              <a:spcBef>
                <a:spcPts val="0"/>
              </a:spcBef>
              <a:spcAft>
                <a:spcPts val="0"/>
              </a:spcAft>
              <a:buClr>
                <a:schemeClr val="dk2"/>
              </a:buClr>
              <a:buSzPts val="1200"/>
              <a:buNone/>
              <a:defRPr>
                <a:solidFill>
                  <a:schemeClr val="dk2"/>
                </a:solidFill>
              </a:defRPr>
            </a:lvl6pPr>
            <a:lvl7pPr lvl="6" algn="l">
              <a:lnSpc>
                <a:spcPct val="115000"/>
              </a:lnSpc>
              <a:spcBef>
                <a:spcPts val="0"/>
              </a:spcBef>
              <a:spcAft>
                <a:spcPts val="0"/>
              </a:spcAft>
              <a:buClr>
                <a:schemeClr val="dk2"/>
              </a:buClr>
              <a:buSzPts val="1200"/>
              <a:buNone/>
              <a:defRPr>
                <a:solidFill>
                  <a:schemeClr val="dk2"/>
                </a:solidFill>
              </a:defRPr>
            </a:lvl7pPr>
            <a:lvl8pPr lvl="7" algn="l">
              <a:lnSpc>
                <a:spcPct val="115000"/>
              </a:lnSpc>
              <a:spcBef>
                <a:spcPts val="0"/>
              </a:spcBef>
              <a:spcAft>
                <a:spcPts val="0"/>
              </a:spcAft>
              <a:buClr>
                <a:schemeClr val="dk2"/>
              </a:buClr>
              <a:buSzPts val="1200"/>
              <a:buNone/>
              <a:defRPr>
                <a:solidFill>
                  <a:schemeClr val="dk2"/>
                </a:solidFill>
              </a:defRPr>
            </a:lvl8pPr>
            <a:lvl9pPr lvl="8" algn="l">
              <a:lnSpc>
                <a:spcPct val="115000"/>
              </a:lnSpc>
              <a:spcBef>
                <a:spcPts val="0"/>
              </a:spcBef>
              <a:spcAft>
                <a:spcPts val="0"/>
              </a:spcAft>
              <a:buClr>
                <a:schemeClr val="dk2"/>
              </a:buClr>
              <a:buSzPts val="1200"/>
              <a:buNone/>
              <a:defRPr>
                <a:solidFill>
                  <a:schemeClr val="dk2"/>
                </a:solidFill>
              </a:defRPr>
            </a:lvl9pPr>
          </a:lstStyle>
          <a:p/>
        </p:txBody>
      </p:sp>
      <p:sp>
        <p:nvSpPr>
          <p:cNvPr id="146" name="Google Shape;146;g2f29bda4b0b_0_427"/>
          <p:cNvSpPr txBox="1"/>
          <p:nvPr>
            <p:ph idx="4" type="subTitle"/>
          </p:nvPr>
        </p:nvSpPr>
        <p:spPr>
          <a:xfrm>
            <a:off x="5888930" y="1457450"/>
            <a:ext cx="2800200" cy="453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400"/>
              <a:buNone/>
              <a:defRPr b="1" sz="1400"/>
            </a:lvl1pPr>
            <a:lvl2pPr lvl="1" algn="l">
              <a:lnSpc>
                <a:spcPct val="115000"/>
              </a:lnSpc>
              <a:spcBef>
                <a:spcPts val="0"/>
              </a:spcBef>
              <a:spcAft>
                <a:spcPts val="0"/>
              </a:spcAft>
              <a:buSzPts val="1400"/>
              <a:buNone/>
              <a:defRPr b="1" sz="1400"/>
            </a:lvl2pPr>
            <a:lvl3pPr lvl="2" algn="l">
              <a:lnSpc>
                <a:spcPct val="115000"/>
              </a:lnSpc>
              <a:spcBef>
                <a:spcPts val="0"/>
              </a:spcBef>
              <a:spcAft>
                <a:spcPts val="0"/>
              </a:spcAft>
              <a:buSzPts val="1400"/>
              <a:buNone/>
              <a:defRPr b="1" sz="1400"/>
            </a:lvl3pPr>
            <a:lvl4pPr lvl="3" algn="l">
              <a:lnSpc>
                <a:spcPct val="115000"/>
              </a:lnSpc>
              <a:spcBef>
                <a:spcPts val="0"/>
              </a:spcBef>
              <a:spcAft>
                <a:spcPts val="0"/>
              </a:spcAft>
              <a:buSzPts val="1400"/>
              <a:buNone/>
              <a:defRPr b="1" sz="1400"/>
            </a:lvl4pPr>
            <a:lvl5pPr lvl="4" algn="l">
              <a:lnSpc>
                <a:spcPct val="115000"/>
              </a:lnSpc>
              <a:spcBef>
                <a:spcPts val="0"/>
              </a:spcBef>
              <a:spcAft>
                <a:spcPts val="0"/>
              </a:spcAft>
              <a:buSzPts val="1400"/>
              <a:buNone/>
              <a:defRPr b="1" sz="1400"/>
            </a:lvl5pPr>
            <a:lvl6pPr lvl="5" algn="l">
              <a:lnSpc>
                <a:spcPct val="115000"/>
              </a:lnSpc>
              <a:spcBef>
                <a:spcPts val="0"/>
              </a:spcBef>
              <a:spcAft>
                <a:spcPts val="0"/>
              </a:spcAft>
              <a:buSzPts val="1400"/>
              <a:buNone/>
              <a:defRPr b="1" sz="1400"/>
            </a:lvl6pPr>
            <a:lvl7pPr lvl="6" algn="l">
              <a:lnSpc>
                <a:spcPct val="115000"/>
              </a:lnSpc>
              <a:spcBef>
                <a:spcPts val="0"/>
              </a:spcBef>
              <a:spcAft>
                <a:spcPts val="0"/>
              </a:spcAft>
              <a:buSzPts val="1400"/>
              <a:buNone/>
              <a:defRPr b="1" sz="1400"/>
            </a:lvl7pPr>
            <a:lvl8pPr lvl="7" algn="l">
              <a:lnSpc>
                <a:spcPct val="115000"/>
              </a:lnSpc>
              <a:spcBef>
                <a:spcPts val="0"/>
              </a:spcBef>
              <a:spcAft>
                <a:spcPts val="0"/>
              </a:spcAft>
              <a:buSzPts val="1400"/>
              <a:buNone/>
              <a:defRPr b="1" sz="1400"/>
            </a:lvl8pPr>
            <a:lvl9pPr lvl="8" algn="l">
              <a:lnSpc>
                <a:spcPct val="115000"/>
              </a:lnSpc>
              <a:spcBef>
                <a:spcPts val="0"/>
              </a:spcBef>
              <a:spcAft>
                <a:spcPts val="0"/>
              </a:spcAft>
              <a:buSzPts val="1400"/>
              <a:buNone/>
              <a:defRPr b="1" sz="1400"/>
            </a:lvl9pPr>
          </a:lstStyle>
          <a:p/>
        </p:txBody>
      </p:sp>
      <p:sp>
        <p:nvSpPr>
          <p:cNvPr id="147" name="Google Shape;147;g2f29bda4b0b_0_427"/>
          <p:cNvSpPr txBox="1"/>
          <p:nvPr>
            <p:ph idx="5" type="subTitle"/>
          </p:nvPr>
        </p:nvSpPr>
        <p:spPr>
          <a:xfrm>
            <a:off x="1232100" y="3449549"/>
            <a:ext cx="2800200" cy="963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Clr>
                <a:schemeClr val="dk2"/>
              </a:buClr>
              <a:buSzPts val="1200"/>
              <a:buNone/>
              <a:defRPr>
                <a:solidFill>
                  <a:schemeClr val="dk2"/>
                </a:solidFill>
              </a:defRPr>
            </a:lvl2pPr>
            <a:lvl3pPr lvl="2" algn="l">
              <a:lnSpc>
                <a:spcPct val="115000"/>
              </a:lnSpc>
              <a:spcBef>
                <a:spcPts val="0"/>
              </a:spcBef>
              <a:spcAft>
                <a:spcPts val="0"/>
              </a:spcAft>
              <a:buClr>
                <a:schemeClr val="dk2"/>
              </a:buClr>
              <a:buSzPts val="1200"/>
              <a:buNone/>
              <a:defRPr>
                <a:solidFill>
                  <a:schemeClr val="dk2"/>
                </a:solidFill>
              </a:defRPr>
            </a:lvl3pPr>
            <a:lvl4pPr lvl="3" algn="l">
              <a:lnSpc>
                <a:spcPct val="115000"/>
              </a:lnSpc>
              <a:spcBef>
                <a:spcPts val="0"/>
              </a:spcBef>
              <a:spcAft>
                <a:spcPts val="0"/>
              </a:spcAft>
              <a:buClr>
                <a:schemeClr val="dk2"/>
              </a:buClr>
              <a:buSzPts val="1200"/>
              <a:buNone/>
              <a:defRPr>
                <a:solidFill>
                  <a:schemeClr val="dk2"/>
                </a:solidFill>
              </a:defRPr>
            </a:lvl4pPr>
            <a:lvl5pPr lvl="4" algn="l">
              <a:lnSpc>
                <a:spcPct val="115000"/>
              </a:lnSpc>
              <a:spcBef>
                <a:spcPts val="0"/>
              </a:spcBef>
              <a:spcAft>
                <a:spcPts val="0"/>
              </a:spcAft>
              <a:buClr>
                <a:schemeClr val="dk2"/>
              </a:buClr>
              <a:buSzPts val="1200"/>
              <a:buNone/>
              <a:defRPr>
                <a:solidFill>
                  <a:schemeClr val="dk2"/>
                </a:solidFill>
              </a:defRPr>
            </a:lvl5pPr>
            <a:lvl6pPr lvl="5" algn="l">
              <a:lnSpc>
                <a:spcPct val="115000"/>
              </a:lnSpc>
              <a:spcBef>
                <a:spcPts val="0"/>
              </a:spcBef>
              <a:spcAft>
                <a:spcPts val="0"/>
              </a:spcAft>
              <a:buClr>
                <a:schemeClr val="dk2"/>
              </a:buClr>
              <a:buSzPts val="1200"/>
              <a:buNone/>
              <a:defRPr>
                <a:solidFill>
                  <a:schemeClr val="dk2"/>
                </a:solidFill>
              </a:defRPr>
            </a:lvl6pPr>
            <a:lvl7pPr lvl="6" algn="l">
              <a:lnSpc>
                <a:spcPct val="115000"/>
              </a:lnSpc>
              <a:spcBef>
                <a:spcPts val="0"/>
              </a:spcBef>
              <a:spcAft>
                <a:spcPts val="0"/>
              </a:spcAft>
              <a:buClr>
                <a:schemeClr val="dk2"/>
              </a:buClr>
              <a:buSzPts val="1200"/>
              <a:buNone/>
              <a:defRPr>
                <a:solidFill>
                  <a:schemeClr val="dk2"/>
                </a:solidFill>
              </a:defRPr>
            </a:lvl7pPr>
            <a:lvl8pPr lvl="7" algn="l">
              <a:lnSpc>
                <a:spcPct val="115000"/>
              </a:lnSpc>
              <a:spcBef>
                <a:spcPts val="0"/>
              </a:spcBef>
              <a:spcAft>
                <a:spcPts val="0"/>
              </a:spcAft>
              <a:buClr>
                <a:schemeClr val="dk2"/>
              </a:buClr>
              <a:buSzPts val="1200"/>
              <a:buNone/>
              <a:defRPr>
                <a:solidFill>
                  <a:schemeClr val="dk2"/>
                </a:solidFill>
              </a:defRPr>
            </a:lvl8pPr>
            <a:lvl9pPr lvl="8" algn="l">
              <a:lnSpc>
                <a:spcPct val="115000"/>
              </a:lnSpc>
              <a:spcBef>
                <a:spcPts val="0"/>
              </a:spcBef>
              <a:spcAft>
                <a:spcPts val="0"/>
              </a:spcAft>
              <a:buClr>
                <a:schemeClr val="dk2"/>
              </a:buClr>
              <a:buSzPts val="1200"/>
              <a:buNone/>
              <a:defRPr>
                <a:solidFill>
                  <a:schemeClr val="dk2"/>
                </a:solidFill>
              </a:defRPr>
            </a:lvl9pPr>
          </a:lstStyle>
          <a:p/>
        </p:txBody>
      </p:sp>
      <p:sp>
        <p:nvSpPr>
          <p:cNvPr id="148" name="Google Shape;148;g2f29bda4b0b_0_427"/>
          <p:cNvSpPr txBox="1"/>
          <p:nvPr>
            <p:ph idx="6" type="subTitle"/>
          </p:nvPr>
        </p:nvSpPr>
        <p:spPr>
          <a:xfrm>
            <a:off x="1232100" y="3057652"/>
            <a:ext cx="2800200" cy="453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400"/>
              <a:buNone/>
              <a:defRPr b="1" sz="1400"/>
            </a:lvl1pPr>
            <a:lvl2pPr lvl="1" algn="l">
              <a:lnSpc>
                <a:spcPct val="115000"/>
              </a:lnSpc>
              <a:spcBef>
                <a:spcPts val="0"/>
              </a:spcBef>
              <a:spcAft>
                <a:spcPts val="0"/>
              </a:spcAft>
              <a:buSzPts val="1400"/>
              <a:buNone/>
              <a:defRPr b="1" sz="1400"/>
            </a:lvl2pPr>
            <a:lvl3pPr lvl="2" algn="l">
              <a:lnSpc>
                <a:spcPct val="115000"/>
              </a:lnSpc>
              <a:spcBef>
                <a:spcPts val="0"/>
              </a:spcBef>
              <a:spcAft>
                <a:spcPts val="0"/>
              </a:spcAft>
              <a:buSzPts val="1400"/>
              <a:buNone/>
              <a:defRPr b="1" sz="1400"/>
            </a:lvl3pPr>
            <a:lvl4pPr lvl="3" algn="l">
              <a:lnSpc>
                <a:spcPct val="115000"/>
              </a:lnSpc>
              <a:spcBef>
                <a:spcPts val="0"/>
              </a:spcBef>
              <a:spcAft>
                <a:spcPts val="0"/>
              </a:spcAft>
              <a:buSzPts val="1400"/>
              <a:buNone/>
              <a:defRPr b="1" sz="1400"/>
            </a:lvl4pPr>
            <a:lvl5pPr lvl="4" algn="l">
              <a:lnSpc>
                <a:spcPct val="115000"/>
              </a:lnSpc>
              <a:spcBef>
                <a:spcPts val="0"/>
              </a:spcBef>
              <a:spcAft>
                <a:spcPts val="0"/>
              </a:spcAft>
              <a:buSzPts val="1400"/>
              <a:buNone/>
              <a:defRPr b="1" sz="1400"/>
            </a:lvl5pPr>
            <a:lvl6pPr lvl="5" algn="l">
              <a:lnSpc>
                <a:spcPct val="115000"/>
              </a:lnSpc>
              <a:spcBef>
                <a:spcPts val="0"/>
              </a:spcBef>
              <a:spcAft>
                <a:spcPts val="0"/>
              </a:spcAft>
              <a:buSzPts val="1400"/>
              <a:buNone/>
              <a:defRPr b="1" sz="1400"/>
            </a:lvl6pPr>
            <a:lvl7pPr lvl="6" algn="l">
              <a:lnSpc>
                <a:spcPct val="115000"/>
              </a:lnSpc>
              <a:spcBef>
                <a:spcPts val="0"/>
              </a:spcBef>
              <a:spcAft>
                <a:spcPts val="0"/>
              </a:spcAft>
              <a:buSzPts val="1400"/>
              <a:buNone/>
              <a:defRPr b="1" sz="1400"/>
            </a:lvl7pPr>
            <a:lvl8pPr lvl="7" algn="l">
              <a:lnSpc>
                <a:spcPct val="115000"/>
              </a:lnSpc>
              <a:spcBef>
                <a:spcPts val="0"/>
              </a:spcBef>
              <a:spcAft>
                <a:spcPts val="0"/>
              </a:spcAft>
              <a:buSzPts val="1400"/>
              <a:buNone/>
              <a:defRPr b="1" sz="1400"/>
            </a:lvl8pPr>
            <a:lvl9pPr lvl="8" algn="l">
              <a:lnSpc>
                <a:spcPct val="115000"/>
              </a:lnSpc>
              <a:spcBef>
                <a:spcPts val="0"/>
              </a:spcBef>
              <a:spcAft>
                <a:spcPts val="0"/>
              </a:spcAft>
              <a:buSzPts val="1400"/>
              <a:buNone/>
              <a:defRPr b="1" sz="1400"/>
            </a:lvl9pPr>
          </a:lstStyle>
          <a:p/>
        </p:txBody>
      </p:sp>
      <p:sp>
        <p:nvSpPr>
          <p:cNvPr id="149" name="Google Shape;149;g2f29bda4b0b_0_427"/>
          <p:cNvSpPr txBox="1"/>
          <p:nvPr>
            <p:ph idx="7" type="subTitle"/>
          </p:nvPr>
        </p:nvSpPr>
        <p:spPr>
          <a:xfrm>
            <a:off x="5888930" y="3449549"/>
            <a:ext cx="2800200" cy="963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Clr>
                <a:schemeClr val="dk2"/>
              </a:buClr>
              <a:buSzPts val="1200"/>
              <a:buNone/>
              <a:defRPr>
                <a:solidFill>
                  <a:schemeClr val="dk2"/>
                </a:solidFill>
              </a:defRPr>
            </a:lvl2pPr>
            <a:lvl3pPr lvl="2" algn="l">
              <a:lnSpc>
                <a:spcPct val="115000"/>
              </a:lnSpc>
              <a:spcBef>
                <a:spcPts val="0"/>
              </a:spcBef>
              <a:spcAft>
                <a:spcPts val="0"/>
              </a:spcAft>
              <a:buClr>
                <a:schemeClr val="dk2"/>
              </a:buClr>
              <a:buSzPts val="1200"/>
              <a:buNone/>
              <a:defRPr>
                <a:solidFill>
                  <a:schemeClr val="dk2"/>
                </a:solidFill>
              </a:defRPr>
            </a:lvl3pPr>
            <a:lvl4pPr lvl="3" algn="l">
              <a:lnSpc>
                <a:spcPct val="115000"/>
              </a:lnSpc>
              <a:spcBef>
                <a:spcPts val="0"/>
              </a:spcBef>
              <a:spcAft>
                <a:spcPts val="0"/>
              </a:spcAft>
              <a:buClr>
                <a:schemeClr val="dk2"/>
              </a:buClr>
              <a:buSzPts val="1200"/>
              <a:buNone/>
              <a:defRPr>
                <a:solidFill>
                  <a:schemeClr val="dk2"/>
                </a:solidFill>
              </a:defRPr>
            </a:lvl4pPr>
            <a:lvl5pPr lvl="4" algn="l">
              <a:lnSpc>
                <a:spcPct val="115000"/>
              </a:lnSpc>
              <a:spcBef>
                <a:spcPts val="0"/>
              </a:spcBef>
              <a:spcAft>
                <a:spcPts val="0"/>
              </a:spcAft>
              <a:buClr>
                <a:schemeClr val="dk2"/>
              </a:buClr>
              <a:buSzPts val="1200"/>
              <a:buNone/>
              <a:defRPr>
                <a:solidFill>
                  <a:schemeClr val="dk2"/>
                </a:solidFill>
              </a:defRPr>
            </a:lvl5pPr>
            <a:lvl6pPr lvl="5" algn="l">
              <a:lnSpc>
                <a:spcPct val="115000"/>
              </a:lnSpc>
              <a:spcBef>
                <a:spcPts val="0"/>
              </a:spcBef>
              <a:spcAft>
                <a:spcPts val="0"/>
              </a:spcAft>
              <a:buClr>
                <a:schemeClr val="dk2"/>
              </a:buClr>
              <a:buSzPts val="1200"/>
              <a:buNone/>
              <a:defRPr>
                <a:solidFill>
                  <a:schemeClr val="dk2"/>
                </a:solidFill>
              </a:defRPr>
            </a:lvl6pPr>
            <a:lvl7pPr lvl="6" algn="l">
              <a:lnSpc>
                <a:spcPct val="115000"/>
              </a:lnSpc>
              <a:spcBef>
                <a:spcPts val="0"/>
              </a:spcBef>
              <a:spcAft>
                <a:spcPts val="0"/>
              </a:spcAft>
              <a:buClr>
                <a:schemeClr val="dk2"/>
              </a:buClr>
              <a:buSzPts val="1200"/>
              <a:buNone/>
              <a:defRPr>
                <a:solidFill>
                  <a:schemeClr val="dk2"/>
                </a:solidFill>
              </a:defRPr>
            </a:lvl7pPr>
            <a:lvl8pPr lvl="7" algn="l">
              <a:lnSpc>
                <a:spcPct val="115000"/>
              </a:lnSpc>
              <a:spcBef>
                <a:spcPts val="0"/>
              </a:spcBef>
              <a:spcAft>
                <a:spcPts val="0"/>
              </a:spcAft>
              <a:buClr>
                <a:schemeClr val="dk2"/>
              </a:buClr>
              <a:buSzPts val="1200"/>
              <a:buNone/>
              <a:defRPr>
                <a:solidFill>
                  <a:schemeClr val="dk2"/>
                </a:solidFill>
              </a:defRPr>
            </a:lvl8pPr>
            <a:lvl9pPr lvl="8" algn="l">
              <a:lnSpc>
                <a:spcPct val="115000"/>
              </a:lnSpc>
              <a:spcBef>
                <a:spcPts val="0"/>
              </a:spcBef>
              <a:spcAft>
                <a:spcPts val="0"/>
              </a:spcAft>
              <a:buClr>
                <a:schemeClr val="dk2"/>
              </a:buClr>
              <a:buSzPts val="1200"/>
              <a:buNone/>
              <a:defRPr>
                <a:solidFill>
                  <a:schemeClr val="dk2"/>
                </a:solidFill>
              </a:defRPr>
            </a:lvl9pPr>
          </a:lstStyle>
          <a:p/>
        </p:txBody>
      </p:sp>
      <p:sp>
        <p:nvSpPr>
          <p:cNvPr id="150" name="Google Shape;150;g2f29bda4b0b_0_427"/>
          <p:cNvSpPr txBox="1"/>
          <p:nvPr>
            <p:ph idx="8" type="subTitle"/>
          </p:nvPr>
        </p:nvSpPr>
        <p:spPr>
          <a:xfrm>
            <a:off x="5888930" y="3057652"/>
            <a:ext cx="2800200" cy="453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400"/>
              <a:buNone/>
              <a:defRPr b="1" sz="1400"/>
            </a:lvl1pPr>
            <a:lvl2pPr lvl="1" algn="l">
              <a:lnSpc>
                <a:spcPct val="115000"/>
              </a:lnSpc>
              <a:spcBef>
                <a:spcPts val="0"/>
              </a:spcBef>
              <a:spcAft>
                <a:spcPts val="0"/>
              </a:spcAft>
              <a:buSzPts val="1400"/>
              <a:buNone/>
              <a:defRPr b="1" sz="1400"/>
            </a:lvl2pPr>
            <a:lvl3pPr lvl="2" algn="l">
              <a:lnSpc>
                <a:spcPct val="115000"/>
              </a:lnSpc>
              <a:spcBef>
                <a:spcPts val="0"/>
              </a:spcBef>
              <a:spcAft>
                <a:spcPts val="0"/>
              </a:spcAft>
              <a:buSzPts val="1400"/>
              <a:buNone/>
              <a:defRPr b="1" sz="1400"/>
            </a:lvl3pPr>
            <a:lvl4pPr lvl="3" algn="l">
              <a:lnSpc>
                <a:spcPct val="115000"/>
              </a:lnSpc>
              <a:spcBef>
                <a:spcPts val="0"/>
              </a:spcBef>
              <a:spcAft>
                <a:spcPts val="0"/>
              </a:spcAft>
              <a:buSzPts val="1400"/>
              <a:buNone/>
              <a:defRPr b="1" sz="1400"/>
            </a:lvl4pPr>
            <a:lvl5pPr lvl="4" algn="l">
              <a:lnSpc>
                <a:spcPct val="115000"/>
              </a:lnSpc>
              <a:spcBef>
                <a:spcPts val="0"/>
              </a:spcBef>
              <a:spcAft>
                <a:spcPts val="0"/>
              </a:spcAft>
              <a:buSzPts val="1400"/>
              <a:buNone/>
              <a:defRPr b="1" sz="1400"/>
            </a:lvl5pPr>
            <a:lvl6pPr lvl="5" algn="l">
              <a:lnSpc>
                <a:spcPct val="115000"/>
              </a:lnSpc>
              <a:spcBef>
                <a:spcPts val="0"/>
              </a:spcBef>
              <a:spcAft>
                <a:spcPts val="0"/>
              </a:spcAft>
              <a:buSzPts val="1400"/>
              <a:buNone/>
              <a:defRPr b="1" sz="1400"/>
            </a:lvl6pPr>
            <a:lvl7pPr lvl="6" algn="l">
              <a:lnSpc>
                <a:spcPct val="115000"/>
              </a:lnSpc>
              <a:spcBef>
                <a:spcPts val="0"/>
              </a:spcBef>
              <a:spcAft>
                <a:spcPts val="0"/>
              </a:spcAft>
              <a:buSzPts val="1400"/>
              <a:buNone/>
              <a:defRPr b="1" sz="1400"/>
            </a:lvl7pPr>
            <a:lvl8pPr lvl="7" algn="l">
              <a:lnSpc>
                <a:spcPct val="115000"/>
              </a:lnSpc>
              <a:spcBef>
                <a:spcPts val="0"/>
              </a:spcBef>
              <a:spcAft>
                <a:spcPts val="0"/>
              </a:spcAft>
              <a:buSzPts val="1400"/>
              <a:buNone/>
              <a:defRPr b="1" sz="1400"/>
            </a:lvl8pPr>
            <a:lvl9pPr lvl="8" algn="l">
              <a:lnSpc>
                <a:spcPct val="115000"/>
              </a:lnSpc>
              <a:spcBef>
                <a:spcPts val="0"/>
              </a:spcBef>
              <a:spcAft>
                <a:spcPts val="0"/>
              </a:spcAft>
              <a:buSzPts val="1400"/>
              <a:buNone/>
              <a:defRPr b="1" sz="1400"/>
            </a:lvl9pPr>
          </a:lstStyle>
          <a:p/>
        </p:txBody>
      </p:sp>
      <p:sp>
        <p:nvSpPr>
          <p:cNvPr id="151" name="Google Shape;151;g2f29bda4b0b_0_427"/>
          <p:cNvSpPr/>
          <p:nvPr>
            <p:ph idx="9" type="pic"/>
          </p:nvPr>
        </p:nvSpPr>
        <p:spPr>
          <a:xfrm>
            <a:off x="543375" y="1622600"/>
            <a:ext cx="580500" cy="580500"/>
          </a:xfrm>
          <a:prstGeom prst="rect">
            <a:avLst/>
          </a:prstGeom>
          <a:noFill/>
          <a:ln>
            <a:noFill/>
          </a:ln>
        </p:spPr>
      </p:sp>
      <p:sp>
        <p:nvSpPr>
          <p:cNvPr id="152" name="Google Shape;152;g2f29bda4b0b_0_427"/>
          <p:cNvSpPr/>
          <p:nvPr>
            <p:ph idx="13" type="pic"/>
          </p:nvPr>
        </p:nvSpPr>
        <p:spPr>
          <a:xfrm>
            <a:off x="543375" y="3222800"/>
            <a:ext cx="580500" cy="580500"/>
          </a:xfrm>
          <a:prstGeom prst="rect">
            <a:avLst/>
          </a:prstGeom>
          <a:noFill/>
          <a:ln>
            <a:noFill/>
          </a:ln>
        </p:spPr>
      </p:sp>
      <p:sp>
        <p:nvSpPr>
          <p:cNvPr id="153" name="Google Shape;153;g2f29bda4b0b_0_427"/>
          <p:cNvSpPr/>
          <p:nvPr>
            <p:ph idx="14" type="pic"/>
          </p:nvPr>
        </p:nvSpPr>
        <p:spPr>
          <a:xfrm>
            <a:off x="5223775" y="1622600"/>
            <a:ext cx="580500" cy="580500"/>
          </a:xfrm>
          <a:prstGeom prst="rect">
            <a:avLst/>
          </a:prstGeom>
          <a:noFill/>
          <a:ln>
            <a:noFill/>
          </a:ln>
        </p:spPr>
      </p:sp>
      <p:sp>
        <p:nvSpPr>
          <p:cNvPr id="154" name="Google Shape;154;g2f29bda4b0b_0_427"/>
          <p:cNvSpPr/>
          <p:nvPr>
            <p:ph idx="15" type="pic"/>
          </p:nvPr>
        </p:nvSpPr>
        <p:spPr>
          <a:xfrm>
            <a:off x="5223775" y="3222800"/>
            <a:ext cx="580500" cy="580500"/>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6 Title Subtitle - 3 Subsections">
  <p:cSld name="CUSTOM_2_2">
    <p:spTree>
      <p:nvGrpSpPr>
        <p:cNvPr id="155" name="Shape 155"/>
        <p:cNvGrpSpPr/>
        <p:nvPr/>
      </p:nvGrpSpPr>
      <p:grpSpPr>
        <a:xfrm>
          <a:off x="0" y="0"/>
          <a:ext cx="0" cy="0"/>
          <a:chOff x="0" y="0"/>
          <a:chExt cx="0" cy="0"/>
        </a:xfrm>
      </p:grpSpPr>
      <p:sp>
        <p:nvSpPr>
          <p:cNvPr id="156" name="Google Shape;156;g2f29bda4b0b_0_441"/>
          <p:cNvSpPr txBox="1"/>
          <p:nvPr>
            <p:ph type="title"/>
          </p:nvPr>
        </p:nvSpPr>
        <p:spPr>
          <a:xfrm>
            <a:off x="274325" y="276225"/>
            <a:ext cx="8782200" cy="874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157" name="Google Shape;157;g2f29bda4b0b_0_441"/>
          <p:cNvSpPr txBox="1"/>
          <p:nvPr>
            <p:ph idx="1" type="subTitle"/>
          </p:nvPr>
        </p:nvSpPr>
        <p:spPr>
          <a:xfrm>
            <a:off x="274325" y="1111365"/>
            <a:ext cx="8447400" cy="57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cxnSp>
        <p:nvCxnSpPr>
          <p:cNvPr id="158" name="Google Shape;158;g2f29bda4b0b_0_441"/>
          <p:cNvCxnSpPr/>
          <p:nvPr/>
        </p:nvCxnSpPr>
        <p:spPr>
          <a:xfrm>
            <a:off x="365760" y="1869600"/>
            <a:ext cx="8355900" cy="0"/>
          </a:xfrm>
          <a:prstGeom prst="straightConnector1">
            <a:avLst/>
          </a:prstGeom>
          <a:noFill/>
          <a:ln cap="flat" cmpd="sng" w="9525">
            <a:solidFill>
              <a:schemeClr val="dk2"/>
            </a:solidFill>
            <a:prstDash val="dot"/>
            <a:round/>
            <a:headEnd len="sm" w="sm" type="none"/>
            <a:tailEnd len="sm" w="sm" type="none"/>
          </a:ln>
        </p:spPr>
      </p:cxnSp>
      <p:sp>
        <p:nvSpPr>
          <p:cNvPr id="159" name="Google Shape;159;g2f29bda4b0b_0_441"/>
          <p:cNvSpPr txBox="1"/>
          <p:nvPr>
            <p:ph idx="2" type="subTitle"/>
          </p:nvPr>
        </p:nvSpPr>
        <p:spPr>
          <a:xfrm>
            <a:off x="274325" y="2781775"/>
            <a:ext cx="2664600" cy="15255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Clr>
                <a:schemeClr val="dk2"/>
              </a:buClr>
              <a:buSzPts val="1000"/>
              <a:buNone/>
              <a:defRPr sz="1000">
                <a:solidFill>
                  <a:schemeClr val="dk2"/>
                </a:solidFill>
              </a:defRPr>
            </a:lvl2pPr>
            <a:lvl3pPr lvl="2" algn="l">
              <a:lnSpc>
                <a:spcPct val="115000"/>
              </a:lnSpc>
              <a:spcBef>
                <a:spcPts val="0"/>
              </a:spcBef>
              <a:spcAft>
                <a:spcPts val="0"/>
              </a:spcAft>
              <a:buClr>
                <a:schemeClr val="dk2"/>
              </a:buClr>
              <a:buSzPts val="1000"/>
              <a:buNone/>
              <a:defRPr sz="1000">
                <a:solidFill>
                  <a:schemeClr val="dk2"/>
                </a:solidFill>
              </a:defRPr>
            </a:lvl3pPr>
            <a:lvl4pPr lvl="3" algn="l">
              <a:lnSpc>
                <a:spcPct val="115000"/>
              </a:lnSpc>
              <a:spcBef>
                <a:spcPts val="0"/>
              </a:spcBef>
              <a:spcAft>
                <a:spcPts val="0"/>
              </a:spcAft>
              <a:buClr>
                <a:schemeClr val="dk2"/>
              </a:buClr>
              <a:buSzPts val="1000"/>
              <a:buNone/>
              <a:defRPr sz="1000">
                <a:solidFill>
                  <a:schemeClr val="dk2"/>
                </a:solidFill>
              </a:defRPr>
            </a:lvl4pPr>
            <a:lvl5pPr lvl="4" algn="l">
              <a:lnSpc>
                <a:spcPct val="115000"/>
              </a:lnSpc>
              <a:spcBef>
                <a:spcPts val="0"/>
              </a:spcBef>
              <a:spcAft>
                <a:spcPts val="0"/>
              </a:spcAft>
              <a:buClr>
                <a:schemeClr val="dk2"/>
              </a:buClr>
              <a:buSzPts val="1000"/>
              <a:buNone/>
              <a:defRPr sz="1000">
                <a:solidFill>
                  <a:schemeClr val="dk2"/>
                </a:solidFill>
              </a:defRPr>
            </a:lvl5pPr>
            <a:lvl6pPr lvl="5" algn="l">
              <a:lnSpc>
                <a:spcPct val="115000"/>
              </a:lnSpc>
              <a:spcBef>
                <a:spcPts val="0"/>
              </a:spcBef>
              <a:spcAft>
                <a:spcPts val="0"/>
              </a:spcAft>
              <a:buClr>
                <a:schemeClr val="dk2"/>
              </a:buClr>
              <a:buSzPts val="1000"/>
              <a:buNone/>
              <a:defRPr sz="1000">
                <a:solidFill>
                  <a:schemeClr val="dk2"/>
                </a:solidFill>
              </a:defRPr>
            </a:lvl6pPr>
            <a:lvl7pPr lvl="6" algn="l">
              <a:lnSpc>
                <a:spcPct val="115000"/>
              </a:lnSpc>
              <a:spcBef>
                <a:spcPts val="0"/>
              </a:spcBef>
              <a:spcAft>
                <a:spcPts val="0"/>
              </a:spcAft>
              <a:buClr>
                <a:schemeClr val="dk2"/>
              </a:buClr>
              <a:buSzPts val="1000"/>
              <a:buNone/>
              <a:defRPr sz="1000">
                <a:solidFill>
                  <a:schemeClr val="dk2"/>
                </a:solidFill>
              </a:defRPr>
            </a:lvl7pPr>
            <a:lvl8pPr lvl="7" algn="l">
              <a:lnSpc>
                <a:spcPct val="115000"/>
              </a:lnSpc>
              <a:spcBef>
                <a:spcPts val="0"/>
              </a:spcBef>
              <a:spcAft>
                <a:spcPts val="0"/>
              </a:spcAft>
              <a:buClr>
                <a:schemeClr val="dk2"/>
              </a:buClr>
              <a:buSzPts val="1000"/>
              <a:buNone/>
              <a:defRPr sz="1000">
                <a:solidFill>
                  <a:schemeClr val="dk2"/>
                </a:solidFill>
              </a:defRPr>
            </a:lvl8pPr>
            <a:lvl9pPr lvl="8" algn="l">
              <a:lnSpc>
                <a:spcPct val="115000"/>
              </a:lnSpc>
              <a:spcBef>
                <a:spcPts val="0"/>
              </a:spcBef>
              <a:spcAft>
                <a:spcPts val="0"/>
              </a:spcAft>
              <a:buClr>
                <a:schemeClr val="dk2"/>
              </a:buClr>
              <a:buSzPts val="1000"/>
              <a:buNone/>
              <a:defRPr sz="1000">
                <a:solidFill>
                  <a:schemeClr val="dk2"/>
                </a:solidFill>
              </a:defRPr>
            </a:lvl9pPr>
          </a:lstStyle>
          <a:p/>
        </p:txBody>
      </p:sp>
      <p:sp>
        <p:nvSpPr>
          <p:cNvPr id="160" name="Google Shape;160;g2f29bda4b0b_0_441"/>
          <p:cNvSpPr txBox="1"/>
          <p:nvPr>
            <p:ph idx="3" type="subTitle"/>
          </p:nvPr>
        </p:nvSpPr>
        <p:spPr>
          <a:xfrm>
            <a:off x="3304653" y="2781778"/>
            <a:ext cx="2469000" cy="15255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Clr>
                <a:schemeClr val="dk2"/>
              </a:buClr>
              <a:buSzPts val="1000"/>
              <a:buNone/>
              <a:defRPr sz="1000">
                <a:solidFill>
                  <a:schemeClr val="dk2"/>
                </a:solidFill>
              </a:defRPr>
            </a:lvl2pPr>
            <a:lvl3pPr lvl="2" algn="l">
              <a:lnSpc>
                <a:spcPct val="115000"/>
              </a:lnSpc>
              <a:spcBef>
                <a:spcPts val="0"/>
              </a:spcBef>
              <a:spcAft>
                <a:spcPts val="0"/>
              </a:spcAft>
              <a:buClr>
                <a:schemeClr val="dk2"/>
              </a:buClr>
              <a:buSzPts val="1000"/>
              <a:buNone/>
              <a:defRPr sz="1000">
                <a:solidFill>
                  <a:schemeClr val="dk2"/>
                </a:solidFill>
              </a:defRPr>
            </a:lvl3pPr>
            <a:lvl4pPr lvl="3" algn="l">
              <a:lnSpc>
                <a:spcPct val="115000"/>
              </a:lnSpc>
              <a:spcBef>
                <a:spcPts val="0"/>
              </a:spcBef>
              <a:spcAft>
                <a:spcPts val="0"/>
              </a:spcAft>
              <a:buClr>
                <a:schemeClr val="dk2"/>
              </a:buClr>
              <a:buSzPts val="1000"/>
              <a:buNone/>
              <a:defRPr sz="1000">
                <a:solidFill>
                  <a:schemeClr val="dk2"/>
                </a:solidFill>
              </a:defRPr>
            </a:lvl4pPr>
            <a:lvl5pPr lvl="4" algn="l">
              <a:lnSpc>
                <a:spcPct val="115000"/>
              </a:lnSpc>
              <a:spcBef>
                <a:spcPts val="0"/>
              </a:spcBef>
              <a:spcAft>
                <a:spcPts val="0"/>
              </a:spcAft>
              <a:buClr>
                <a:schemeClr val="dk2"/>
              </a:buClr>
              <a:buSzPts val="1000"/>
              <a:buNone/>
              <a:defRPr sz="1000">
                <a:solidFill>
                  <a:schemeClr val="dk2"/>
                </a:solidFill>
              </a:defRPr>
            </a:lvl5pPr>
            <a:lvl6pPr lvl="5" algn="l">
              <a:lnSpc>
                <a:spcPct val="115000"/>
              </a:lnSpc>
              <a:spcBef>
                <a:spcPts val="0"/>
              </a:spcBef>
              <a:spcAft>
                <a:spcPts val="0"/>
              </a:spcAft>
              <a:buClr>
                <a:schemeClr val="dk2"/>
              </a:buClr>
              <a:buSzPts val="1000"/>
              <a:buNone/>
              <a:defRPr sz="1000">
                <a:solidFill>
                  <a:schemeClr val="dk2"/>
                </a:solidFill>
              </a:defRPr>
            </a:lvl6pPr>
            <a:lvl7pPr lvl="6" algn="l">
              <a:lnSpc>
                <a:spcPct val="115000"/>
              </a:lnSpc>
              <a:spcBef>
                <a:spcPts val="0"/>
              </a:spcBef>
              <a:spcAft>
                <a:spcPts val="0"/>
              </a:spcAft>
              <a:buClr>
                <a:schemeClr val="dk2"/>
              </a:buClr>
              <a:buSzPts val="1000"/>
              <a:buNone/>
              <a:defRPr sz="1000">
                <a:solidFill>
                  <a:schemeClr val="dk2"/>
                </a:solidFill>
              </a:defRPr>
            </a:lvl7pPr>
            <a:lvl8pPr lvl="7" algn="l">
              <a:lnSpc>
                <a:spcPct val="115000"/>
              </a:lnSpc>
              <a:spcBef>
                <a:spcPts val="0"/>
              </a:spcBef>
              <a:spcAft>
                <a:spcPts val="0"/>
              </a:spcAft>
              <a:buClr>
                <a:schemeClr val="dk2"/>
              </a:buClr>
              <a:buSzPts val="1000"/>
              <a:buNone/>
              <a:defRPr sz="1000">
                <a:solidFill>
                  <a:schemeClr val="dk2"/>
                </a:solidFill>
              </a:defRPr>
            </a:lvl8pPr>
            <a:lvl9pPr lvl="8" algn="l">
              <a:lnSpc>
                <a:spcPct val="115000"/>
              </a:lnSpc>
              <a:spcBef>
                <a:spcPts val="0"/>
              </a:spcBef>
              <a:spcAft>
                <a:spcPts val="0"/>
              </a:spcAft>
              <a:buClr>
                <a:schemeClr val="dk2"/>
              </a:buClr>
              <a:buSzPts val="1000"/>
              <a:buNone/>
              <a:defRPr sz="1000">
                <a:solidFill>
                  <a:schemeClr val="dk2"/>
                </a:solidFill>
              </a:defRPr>
            </a:lvl9pPr>
          </a:lstStyle>
          <a:p/>
        </p:txBody>
      </p:sp>
      <p:sp>
        <p:nvSpPr>
          <p:cNvPr id="161" name="Google Shape;161;g2f29bda4b0b_0_441"/>
          <p:cNvSpPr txBox="1"/>
          <p:nvPr>
            <p:ph idx="4" type="subTitle"/>
          </p:nvPr>
        </p:nvSpPr>
        <p:spPr>
          <a:xfrm>
            <a:off x="6139375" y="2781775"/>
            <a:ext cx="2664600" cy="15255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Clr>
                <a:schemeClr val="dk2"/>
              </a:buClr>
              <a:buSzPts val="1000"/>
              <a:buNone/>
              <a:defRPr sz="1000">
                <a:solidFill>
                  <a:schemeClr val="dk2"/>
                </a:solidFill>
              </a:defRPr>
            </a:lvl2pPr>
            <a:lvl3pPr lvl="2" algn="l">
              <a:lnSpc>
                <a:spcPct val="115000"/>
              </a:lnSpc>
              <a:spcBef>
                <a:spcPts val="0"/>
              </a:spcBef>
              <a:spcAft>
                <a:spcPts val="0"/>
              </a:spcAft>
              <a:buClr>
                <a:schemeClr val="dk2"/>
              </a:buClr>
              <a:buSzPts val="1000"/>
              <a:buNone/>
              <a:defRPr sz="1000">
                <a:solidFill>
                  <a:schemeClr val="dk2"/>
                </a:solidFill>
              </a:defRPr>
            </a:lvl3pPr>
            <a:lvl4pPr lvl="3" algn="l">
              <a:lnSpc>
                <a:spcPct val="115000"/>
              </a:lnSpc>
              <a:spcBef>
                <a:spcPts val="0"/>
              </a:spcBef>
              <a:spcAft>
                <a:spcPts val="0"/>
              </a:spcAft>
              <a:buClr>
                <a:schemeClr val="dk2"/>
              </a:buClr>
              <a:buSzPts val="1000"/>
              <a:buNone/>
              <a:defRPr sz="1000">
                <a:solidFill>
                  <a:schemeClr val="dk2"/>
                </a:solidFill>
              </a:defRPr>
            </a:lvl4pPr>
            <a:lvl5pPr lvl="4" algn="l">
              <a:lnSpc>
                <a:spcPct val="115000"/>
              </a:lnSpc>
              <a:spcBef>
                <a:spcPts val="0"/>
              </a:spcBef>
              <a:spcAft>
                <a:spcPts val="0"/>
              </a:spcAft>
              <a:buClr>
                <a:schemeClr val="dk2"/>
              </a:buClr>
              <a:buSzPts val="1000"/>
              <a:buNone/>
              <a:defRPr sz="1000">
                <a:solidFill>
                  <a:schemeClr val="dk2"/>
                </a:solidFill>
              </a:defRPr>
            </a:lvl5pPr>
            <a:lvl6pPr lvl="5" algn="l">
              <a:lnSpc>
                <a:spcPct val="115000"/>
              </a:lnSpc>
              <a:spcBef>
                <a:spcPts val="0"/>
              </a:spcBef>
              <a:spcAft>
                <a:spcPts val="0"/>
              </a:spcAft>
              <a:buClr>
                <a:schemeClr val="dk2"/>
              </a:buClr>
              <a:buSzPts val="1000"/>
              <a:buNone/>
              <a:defRPr sz="1000">
                <a:solidFill>
                  <a:schemeClr val="dk2"/>
                </a:solidFill>
              </a:defRPr>
            </a:lvl6pPr>
            <a:lvl7pPr lvl="6" algn="l">
              <a:lnSpc>
                <a:spcPct val="115000"/>
              </a:lnSpc>
              <a:spcBef>
                <a:spcPts val="0"/>
              </a:spcBef>
              <a:spcAft>
                <a:spcPts val="0"/>
              </a:spcAft>
              <a:buClr>
                <a:schemeClr val="dk2"/>
              </a:buClr>
              <a:buSzPts val="1000"/>
              <a:buNone/>
              <a:defRPr sz="1000">
                <a:solidFill>
                  <a:schemeClr val="dk2"/>
                </a:solidFill>
              </a:defRPr>
            </a:lvl7pPr>
            <a:lvl8pPr lvl="7" algn="l">
              <a:lnSpc>
                <a:spcPct val="115000"/>
              </a:lnSpc>
              <a:spcBef>
                <a:spcPts val="0"/>
              </a:spcBef>
              <a:spcAft>
                <a:spcPts val="0"/>
              </a:spcAft>
              <a:buClr>
                <a:schemeClr val="dk2"/>
              </a:buClr>
              <a:buSzPts val="1000"/>
              <a:buNone/>
              <a:defRPr sz="1000">
                <a:solidFill>
                  <a:schemeClr val="dk2"/>
                </a:solidFill>
              </a:defRPr>
            </a:lvl8pPr>
            <a:lvl9pPr lvl="8" algn="l">
              <a:lnSpc>
                <a:spcPct val="115000"/>
              </a:lnSpc>
              <a:spcBef>
                <a:spcPts val="0"/>
              </a:spcBef>
              <a:spcAft>
                <a:spcPts val="0"/>
              </a:spcAft>
              <a:buClr>
                <a:schemeClr val="dk2"/>
              </a:buClr>
              <a:buSzPts val="1000"/>
              <a:buNone/>
              <a:defRPr sz="1000">
                <a:solidFill>
                  <a:schemeClr val="dk2"/>
                </a:solidFill>
              </a:defRPr>
            </a:lvl9pPr>
          </a:lstStyle>
          <a:p/>
        </p:txBody>
      </p:sp>
      <p:sp>
        <p:nvSpPr>
          <p:cNvPr id="162" name="Google Shape;162;g2f29bda4b0b_0_441"/>
          <p:cNvSpPr/>
          <p:nvPr/>
        </p:nvSpPr>
        <p:spPr>
          <a:xfrm>
            <a:off x="365760" y="2584544"/>
            <a:ext cx="165900" cy="165900"/>
          </a:xfrm>
          <a:prstGeom prst="ellipse">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g2f29bda4b0b_0_441"/>
          <p:cNvSpPr/>
          <p:nvPr/>
        </p:nvSpPr>
        <p:spPr>
          <a:xfrm>
            <a:off x="3389735" y="2584544"/>
            <a:ext cx="165900" cy="165900"/>
          </a:xfrm>
          <a:prstGeom prst="ellipse">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g2f29bda4b0b_0_441"/>
          <p:cNvSpPr/>
          <p:nvPr/>
        </p:nvSpPr>
        <p:spPr>
          <a:xfrm>
            <a:off x="6218110" y="2584544"/>
            <a:ext cx="165900" cy="165900"/>
          </a:xfrm>
          <a:prstGeom prst="ellipse">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7 Title Subtitle - 4 Subsections">
  <p:cSld name="CUSTOM_2_2_1">
    <p:spTree>
      <p:nvGrpSpPr>
        <p:cNvPr id="165" name="Shape 165"/>
        <p:cNvGrpSpPr/>
        <p:nvPr/>
      </p:nvGrpSpPr>
      <p:grpSpPr>
        <a:xfrm>
          <a:off x="0" y="0"/>
          <a:ext cx="0" cy="0"/>
          <a:chOff x="0" y="0"/>
          <a:chExt cx="0" cy="0"/>
        </a:xfrm>
      </p:grpSpPr>
      <p:sp>
        <p:nvSpPr>
          <p:cNvPr id="166" name="Google Shape;166;g2f29bda4b0b_0_451"/>
          <p:cNvSpPr txBox="1"/>
          <p:nvPr>
            <p:ph type="title"/>
          </p:nvPr>
        </p:nvSpPr>
        <p:spPr>
          <a:xfrm>
            <a:off x="274325" y="276225"/>
            <a:ext cx="8782200" cy="874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167" name="Google Shape;167;g2f29bda4b0b_0_451"/>
          <p:cNvSpPr txBox="1"/>
          <p:nvPr>
            <p:ph idx="1" type="subTitle"/>
          </p:nvPr>
        </p:nvSpPr>
        <p:spPr>
          <a:xfrm>
            <a:off x="274325" y="1111365"/>
            <a:ext cx="8447400" cy="57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cxnSp>
        <p:nvCxnSpPr>
          <p:cNvPr id="168" name="Google Shape;168;g2f29bda4b0b_0_451"/>
          <p:cNvCxnSpPr/>
          <p:nvPr/>
        </p:nvCxnSpPr>
        <p:spPr>
          <a:xfrm>
            <a:off x="365760" y="1869600"/>
            <a:ext cx="8355900" cy="0"/>
          </a:xfrm>
          <a:prstGeom prst="straightConnector1">
            <a:avLst/>
          </a:prstGeom>
          <a:noFill/>
          <a:ln cap="flat" cmpd="sng" w="9525">
            <a:solidFill>
              <a:schemeClr val="dk2"/>
            </a:solidFill>
            <a:prstDash val="dot"/>
            <a:round/>
            <a:headEnd len="sm" w="sm" type="none"/>
            <a:tailEnd len="sm" w="sm" type="none"/>
          </a:ln>
        </p:spPr>
      </p:cxnSp>
      <p:sp>
        <p:nvSpPr>
          <p:cNvPr id="169" name="Google Shape;169;g2f29bda4b0b_0_451"/>
          <p:cNvSpPr txBox="1"/>
          <p:nvPr>
            <p:ph idx="2" type="subTitle"/>
          </p:nvPr>
        </p:nvSpPr>
        <p:spPr>
          <a:xfrm>
            <a:off x="274325" y="2781775"/>
            <a:ext cx="2011800" cy="15255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Clr>
                <a:schemeClr val="dk2"/>
              </a:buClr>
              <a:buSzPts val="1000"/>
              <a:buNone/>
              <a:defRPr sz="1000">
                <a:solidFill>
                  <a:schemeClr val="dk2"/>
                </a:solidFill>
              </a:defRPr>
            </a:lvl2pPr>
            <a:lvl3pPr lvl="2" algn="l">
              <a:lnSpc>
                <a:spcPct val="115000"/>
              </a:lnSpc>
              <a:spcBef>
                <a:spcPts val="0"/>
              </a:spcBef>
              <a:spcAft>
                <a:spcPts val="0"/>
              </a:spcAft>
              <a:buClr>
                <a:schemeClr val="dk2"/>
              </a:buClr>
              <a:buSzPts val="1000"/>
              <a:buNone/>
              <a:defRPr sz="1000">
                <a:solidFill>
                  <a:schemeClr val="dk2"/>
                </a:solidFill>
              </a:defRPr>
            </a:lvl3pPr>
            <a:lvl4pPr lvl="3" algn="l">
              <a:lnSpc>
                <a:spcPct val="115000"/>
              </a:lnSpc>
              <a:spcBef>
                <a:spcPts val="0"/>
              </a:spcBef>
              <a:spcAft>
                <a:spcPts val="0"/>
              </a:spcAft>
              <a:buClr>
                <a:schemeClr val="dk2"/>
              </a:buClr>
              <a:buSzPts val="1000"/>
              <a:buNone/>
              <a:defRPr sz="1000">
                <a:solidFill>
                  <a:schemeClr val="dk2"/>
                </a:solidFill>
              </a:defRPr>
            </a:lvl4pPr>
            <a:lvl5pPr lvl="4" algn="l">
              <a:lnSpc>
                <a:spcPct val="115000"/>
              </a:lnSpc>
              <a:spcBef>
                <a:spcPts val="0"/>
              </a:spcBef>
              <a:spcAft>
                <a:spcPts val="0"/>
              </a:spcAft>
              <a:buClr>
                <a:schemeClr val="dk2"/>
              </a:buClr>
              <a:buSzPts val="1000"/>
              <a:buNone/>
              <a:defRPr sz="1000">
                <a:solidFill>
                  <a:schemeClr val="dk2"/>
                </a:solidFill>
              </a:defRPr>
            </a:lvl5pPr>
            <a:lvl6pPr lvl="5" algn="l">
              <a:lnSpc>
                <a:spcPct val="115000"/>
              </a:lnSpc>
              <a:spcBef>
                <a:spcPts val="0"/>
              </a:spcBef>
              <a:spcAft>
                <a:spcPts val="0"/>
              </a:spcAft>
              <a:buClr>
                <a:schemeClr val="dk2"/>
              </a:buClr>
              <a:buSzPts val="1000"/>
              <a:buNone/>
              <a:defRPr sz="1000">
                <a:solidFill>
                  <a:schemeClr val="dk2"/>
                </a:solidFill>
              </a:defRPr>
            </a:lvl6pPr>
            <a:lvl7pPr lvl="6" algn="l">
              <a:lnSpc>
                <a:spcPct val="115000"/>
              </a:lnSpc>
              <a:spcBef>
                <a:spcPts val="0"/>
              </a:spcBef>
              <a:spcAft>
                <a:spcPts val="0"/>
              </a:spcAft>
              <a:buClr>
                <a:schemeClr val="dk2"/>
              </a:buClr>
              <a:buSzPts val="1000"/>
              <a:buNone/>
              <a:defRPr sz="1000">
                <a:solidFill>
                  <a:schemeClr val="dk2"/>
                </a:solidFill>
              </a:defRPr>
            </a:lvl7pPr>
            <a:lvl8pPr lvl="7" algn="l">
              <a:lnSpc>
                <a:spcPct val="115000"/>
              </a:lnSpc>
              <a:spcBef>
                <a:spcPts val="0"/>
              </a:spcBef>
              <a:spcAft>
                <a:spcPts val="0"/>
              </a:spcAft>
              <a:buClr>
                <a:schemeClr val="dk2"/>
              </a:buClr>
              <a:buSzPts val="1000"/>
              <a:buNone/>
              <a:defRPr sz="1000">
                <a:solidFill>
                  <a:schemeClr val="dk2"/>
                </a:solidFill>
              </a:defRPr>
            </a:lvl8pPr>
            <a:lvl9pPr lvl="8" algn="l">
              <a:lnSpc>
                <a:spcPct val="115000"/>
              </a:lnSpc>
              <a:spcBef>
                <a:spcPts val="0"/>
              </a:spcBef>
              <a:spcAft>
                <a:spcPts val="0"/>
              </a:spcAft>
              <a:buClr>
                <a:schemeClr val="dk2"/>
              </a:buClr>
              <a:buSzPts val="1000"/>
              <a:buNone/>
              <a:defRPr sz="1000">
                <a:solidFill>
                  <a:schemeClr val="dk2"/>
                </a:solidFill>
              </a:defRPr>
            </a:lvl9pPr>
          </a:lstStyle>
          <a:p/>
        </p:txBody>
      </p:sp>
      <p:sp>
        <p:nvSpPr>
          <p:cNvPr id="170" name="Google Shape;170;g2f29bda4b0b_0_451"/>
          <p:cNvSpPr txBox="1"/>
          <p:nvPr>
            <p:ph idx="3" type="subTitle"/>
          </p:nvPr>
        </p:nvSpPr>
        <p:spPr>
          <a:xfrm>
            <a:off x="2437376" y="2781775"/>
            <a:ext cx="2011800" cy="15255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Clr>
                <a:schemeClr val="dk2"/>
              </a:buClr>
              <a:buSzPts val="1000"/>
              <a:buNone/>
              <a:defRPr sz="1000">
                <a:solidFill>
                  <a:schemeClr val="dk2"/>
                </a:solidFill>
              </a:defRPr>
            </a:lvl2pPr>
            <a:lvl3pPr lvl="2" algn="l">
              <a:lnSpc>
                <a:spcPct val="115000"/>
              </a:lnSpc>
              <a:spcBef>
                <a:spcPts val="0"/>
              </a:spcBef>
              <a:spcAft>
                <a:spcPts val="0"/>
              </a:spcAft>
              <a:buClr>
                <a:schemeClr val="dk2"/>
              </a:buClr>
              <a:buSzPts val="1000"/>
              <a:buNone/>
              <a:defRPr sz="1000">
                <a:solidFill>
                  <a:schemeClr val="dk2"/>
                </a:solidFill>
              </a:defRPr>
            </a:lvl3pPr>
            <a:lvl4pPr lvl="3" algn="l">
              <a:lnSpc>
                <a:spcPct val="115000"/>
              </a:lnSpc>
              <a:spcBef>
                <a:spcPts val="0"/>
              </a:spcBef>
              <a:spcAft>
                <a:spcPts val="0"/>
              </a:spcAft>
              <a:buClr>
                <a:schemeClr val="dk2"/>
              </a:buClr>
              <a:buSzPts val="1000"/>
              <a:buNone/>
              <a:defRPr sz="1000">
                <a:solidFill>
                  <a:schemeClr val="dk2"/>
                </a:solidFill>
              </a:defRPr>
            </a:lvl4pPr>
            <a:lvl5pPr lvl="4" algn="l">
              <a:lnSpc>
                <a:spcPct val="115000"/>
              </a:lnSpc>
              <a:spcBef>
                <a:spcPts val="0"/>
              </a:spcBef>
              <a:spcAft>
                <a:spcPts val="0"/>
              </a:spcAft>
              <a:buClr>
                <a:schemeClr val="dk2"/>
              </a:buClr>
              <a:buSzPts val="1000"/>
              <a:buNone/>
              <a:defRPr sz="1000">
                <a:solidFill>
                  <a:schemeClr val="dk2"/>
                </a:solidFill>
              </a:defRPr>
            </a:lvl5pPr>
            <a:lvl6pPr lvl="5" algn="l">
              <a:lnSpc>
                <a:spcPct val="115000"/>
              </a:lnSpc>
              <a:spcBef>
                <a:spcPts val="0"/>
              </a:spcBef>
              <a:spcAft>
                <a:spcPts val="0"/>
              </a:spcAft>
              <a:buClr>
                <a:schemeClr val="dk2"/>
              </a:buClr>
              <a:buSzPts val="1000"/>
              <a:buNone/>
              <a:defRPr sz="1000">
                <a:solidFill>
                  <a:schemeClr val="dk2"/>
                </a:solidFill>
              </a:defRPr>
            </a:lvl6pPr>
            <a:lvl7pPr lvl="6" algn="l">
              <a:lnSpc>
                <a:spcPct val="115000"/>
              </a:lnSpc>
              <a:spcBef>
                <a:spcPts val="0"/>
              </a:spcBef>
              <a:spcAft>
                <a:spcPts val="0"/>
              </a:spcAft>
              <a:buClr>
                <a:schemeClr val="dk2"/>
              </a:buClr>
              <a:buSzPts val="1000"/>
              <a:buNone/>
              <a:defRPr sz="1000">
                <a:solidFill>
                  <a:schemeClr val="dk2"/>
                </a:solidFill>
              </a:defRPr>
            </a:lvl7pPr>
            <a:lvl8pPr lvl="7" algn="l">
              <a:lnSpc>
                <a:spcPct val="115000"/>
              </a:lnSpc>
              <a:spcBef>
                <a:spcPts val="0"/>
              </a:spcBef>
              <a:spcAft>
                <a:spcPts val="0"/>
              </a:spcAft>
              <a:buClr>
                <a:schemeClr val="dk2"/>
              </a:buClr>
              <a:buSzPts val="1000"/>
              <a:buNone/>
              <a:defRPr sz="1000">
                <a:solidFill>
                  <a:schemeClr val="dk2"/>
                </a:solidFill>
              </a:defRPr>
            </a:lvl8pPr>
            <a:lvl9pPr lvl="8" algn="l">
              <a:lnSpc>
                <a:spcPct val="115000"/>
              </a:lnSpc>
              <a:spcBef>
                <a:spcPts val="0"/>
              </a:spcBef>
              <a:spcAft>
                <a:spcPts val="0"/>
              </a:spcAft>
              <a:buClr>
                <a:schemeClr val="dk2"/>
              </a:buClr>
              <a:buSzPts val="1000"/>
              <a:buNone/>
              <a:defRPr sz="1000">
                <a:solidFill>
                  <a:schemeClr val="dk2"/>
                </a:solidFill>
              </a:defRPr>
            </a:lvl9pPr>
          </a:lstStyle>
          <a:p/>
        </p:txBody>
      </p:sp>
      <p:sp>
        <p:nvSpPr>
          <p:cNvPr id="171" name="Google Shape;171;g2f29bda4b0b_0_451"/>
          <p:cNvSpPr txBox="1"/>
          <p:nvPr>
            <p:ph idx="4" type="subTitle"/>
          </p:nvPr>
        </p:nvSpPr>
        <p:spPr>
          <a:xfrm>
            <a:off x="4600400" y="2781775"/>
            <a:ext cx="2011800" cy="15255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Clr>
                <a:schemeClr val="dk2"/>
              </a:buClr>
              <a:buSzPts val="1000"/>
              <a:buNone/>
              <a:defRPr sz="1000">
                <a:solidFill>
                  <a:schemeClr val="dk2"/>
                </a:solidFill>
              </a:defRPr>
            </a:lvl2pPr>
            <a:lvl3pPr lvl="2" algn="l">
              <a:lnSpc>
                <a:spcPct val="115000"/>
              </a:lnSpc>
              <a:spcBef>
                <a:spcPts val="0"/>
              </a:spcBef>
              <a:spcAft>
                <a:spcPts val="0"/>
              </a:spcAft>
              <a:buClr>
                <a:schemeClr val="dk2"/>
              </a:buClr>
              <a:buSzPts val="1000"/>
              <a:buNone/>
              <a:defRPr sz="1000">
                <a:solidFill>
                  <a:schemeClr val="dk2"/>
                </a:solidFill>
              </a:defRPr>
            </a:lvl3pPr>
            <a:lvl4pPr lvl="3" algn="l">
              <a:lnSpc>
                <a:spcPct val="115000"/>
              </a:lnSpc>
              <a:spcBef>
                <a:spcPts val="0"/>
              </a:spcBef>
              <a:spcAft>
                <a:spcPts val="0"/>
              </a:spcAft>
              <a:buClr>
                <a:schemeClr val="dk2"/>
              </a:buClr>
              <a:buSzPts val="1000"/>
              <a:buNone/>
              <a:defRPr sz="1000">
                <a:solidFill>
                  <a:schemeClr val="dk2"/>
                </a:solidFill>
              </a:defRPr>
            </a:lvl4pPr>
            <a:lvl5pPr lvl="4" algn="l">
              <a:lnSpc>
                <a:spcPct val="115000"/>
              </a:lnSpc>
              <a:spcBef>
                <a:spcPts val="0"/>
              </a:spcBef>
              <a:spcAft>
                <a:spcPts val="0"/>
              </a:spcAft>
              <a:buClr>
                <a:schemeClr val="dk2"/>
              </a:buClr>
              <a:buSzPts val="1000"/>
              <a:buNone/>
              <a:defRPr sz="1000">
                <a:solidFill>
                  <a:schemeClr val="dk2"/>
                </a:solidFill>
              </a:defRPr>
            </a:lvl5pPr>
            <a:lvl6pPr lvl="5" algn="l">
              <a:lnSpc>
                <a:spcPct val="115000"/>
              </a:lnSpc>
              <a:spcBef>
                <a:spcPts val="0"/>
              </a:spcBef>
              <a:spcAft>
                <a:spcPts val="0"/>
              </a:spcAft>
              <a:buClr>
                <a:schemeClr val="dk2"/>
              </a:buClr>
              <a:buSzPts val="1000"/>
              <a:buNone/>
              <a:defRPr sz="1000">
                <a:solidFill>
                  <a:schemeClr val="dk2"/>
                </a:solidFill>
              </a:defRPr>
            </a:lvl6pPr>
            <a:lvl7pPr lvl="6" algn="l">
              <a:lnSpc>
                <a:spcPct val="115000"/>
              </a:lnSpc>
              <a:spcBef>
                <a:spcPts val="0"/>
              </a:spcBef>
              <a:spcAft>
                <a:spcPts val="0"/>
              </a:spcAft>
              <a:buClr>
                <a:schemeClr val="dk2"/>
              </a:buClr>
              <a:buSzPts val="1000"/>
              <a:buNone/>
              <a:defRPr sz="1000">
                <a:solidFill>
                  <a:schemeClr val="dk2"/>
                </a:solidFill>
              </a:defRPr>
            </a:lvl7pPr>
            <a:lvl8pPr lvl="7" algn="l">
              <a:lnSpc>
                <a:spcPct val="115000"/>
              </a:lnSpc>
              <a:spcBef>
                <a:spcPts val="0"/>
              </a:spcBef>
              <a:spcAft>
                <a:spcPts val="0"/>
              </a:spcAft>
              <a:buClr>
                <a:schemeClr val="dk2"/>
              </a:buClr>
              <a:buSzPts val="1000"/>
              <a:buNone/>
              <a:defRPr sz="1000">
                <a:solidFill>
                  <a:schemeClr val="dk2"/>
                </a:solidFill>
              </a:defRPr>
            </a:lvl8pPr>
            <a:lvl9pPr lvl="8" algn="l">
              <a:lnSpc>
                <a:spcPct val="115000"/>
              </a:lnSpc>
              <a:spcBef>
                <a:spcPts val="0"/>
              </a:spcBef>
              <a:spcAft>
                <a:spcPts val="0"/>
              </a:spcAft>
              <a:buClr>
                <a:schemeClr val="dk2"/>
              </a:buClr>
              <a:buSzPts val="1000"/>
              <a:buNone/>
              <a:defRPr sz="1000">
                <a:solidFill>
                  <a:schemeClr val="dk2"/>
                </a:solidFill>
              </a:defRPr>
            </a:lvl9pPr>
          </a:lstStyle>
          <a:p/>
        </p:txBody>
      </p:sp>
      <p:sp>
        <p:nvSpPr>
          <p:cNvPr id="172" name="Google Shape;172;g2f29bda4b0b_0_451"/>
          <p:cNvSpPr/>
          <p:nvPr/>
        </p:nvSpPr>
        <p:spPr>
          <a:xfrm>
            <a:off x="365760" y="2584544"/>
            <a:ext cx="165900" cy="165900"/>
          </a:xfrm>
          <a:prstGeom prst="ellipse">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g2f29bda4b0b_0_451"/>
          <p:cNvSpPr/>
          <p:nvPr/>
        </p:nvSpPr>
        <p:spPr>
          <a:xfrm>
            <a:off x="2547802" y="2584544"/>
            <a:ext cx="165900" cy="165900"/>
          </a:xfrm>
          <a:prstGeom prst="ellipse">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g2f29bda4b0b_0_451"/>
          <p:cNvSpPr/>
          <p:nvPr/>
        </p:nvSpPr>
        <p:spPr>
          <a:xfrm>
            <a:off x="4710827" y="2584544"/>
            <a:ext cx="165900" cy="165900"/>
          </a:xfrm>
          <a:prstGeom prst="ellipse">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g2f29bda4b0b_0_451"/>
          <p:cNvSpPr txBox="1"/>
          <p:nvPr>
            <p:ph idx="5" type="subTitle"/>
          </p:nvPr>
        </p:nvSpPr>
        <p:spPr>
          <a:xfrm>
            <a:off x="6763460" y="2781782"/>
            <a:ext cx="2011800" cy="15255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Clr>
                <a:schemeClr val="dk2"/>
              </a:buClr>
              <a:buSzPts val="1000"/>
              <a:buNone/>
              <a:defRPr sz="1000">
                <a:solidFill>
                  <a:schemeClr val="dk2"/>
                </a:solidFill>
              </a:defRPr>
            </a:lvl2pPr>
            <a:lvl3pPr lvl="2" algn="l">
              <a:lnSpc>
                <a:spcPct val="115000"/>
              </a:lnSpc>
              <a:spcBef>
                <a:spcPts val="0"/>
              </a:spcBef>
              <a:spcAft>
                <a:spcPts val="0"/>
              </a:spcAft>
              <a:buClr>
                <a:schemeClr val="dk2"/>
              </a:buClr>
              <a:buSzPts val="1000"/>
              <a:buNone/>
              <a:defRPr sz="1000">
                <a:solidFill>
                  <a:schemeClr val="dk2"/>
                </a:solidFill>
              </a:defRPr>
            </a:lvl3pPr>
            <a:lvl4pPr lvl="3" algn="l">
              <a:lnSpc>
                <a:spcPct val="115000"/>
              </a:lnSpc>
              <a:spcBef>
                <a:spcPts val="0"/>
              </a:spcBef>
              <a:spcAft>
                <a:spcPts val="0"/>
              </a:spcAft>
              <a:buClr>
                <a:schemeClr val="dk2"/>
              </a:buClr>
              <a:buSzPts val="1000"/>
              <a:buNone/>
              <a:defRPr sz="1000">
                <a:solidFill>
                  <a:schemeClr val="dk2"/>
                </a:solidFill>
              </a:defRPr>
            </a:lvl4pPr>
            <a:lvl5pPr lvl="4" algn="l">
              <a:lnSpc>
                <a:spcPct val="115000"/>
              </a:lnSpc>
              <a:spcBef>
                <a:spcPts val="0"/>
              </a:spcBef>
              <a:spcAft>
                <a:spcPts val="0"/>
              </a:spcAft>
              <a:buClr>
                <a:schemeClr val="dk2"/>
              </a:buClr>
              <a:buSzPts val="1000"/>
              <a:buNone/>
              <a:defRPr sz="1000">
                <a:solidFill>
                  <a:schemeClr val="dk2"/>
                </a:solidFill>
              </a:defRPr>
            </a:lvl5pPr>
            <a:lvl6pPr lvl="5" algn="l">
              <a:lnSpc>
                <a:spcPct val="115000"/>
              </a:lnSpc>
              <a:spcBef>
                <a:spcPts val="0"/>
              </a:spcBef>
              <a:spcAft>
                <a:spcPts val="0"/>
              </a:spcAft>
              <a:buClr>
                <a:schemeClr val="dk2"/>
              </a:buClr>
              <a:buSzPts val="1000"/>
              <a:buNone/>
              <a:defRPr sz="1000">
                <a:solidFill>
                  <a:schemeClr val="dk2"/>
                </a:solidFill>
              </a:defRPr>
            </a:lvl6pPr>
            <a:lvl7pPr lvl="6" algn="l">
              <a:lnSpc>
                <a:spcPct val="115000"/>
              </a:lnSpc>
              <a:spcBef>
                <a:spcPts val="0"/>
              </a:spcBef>
              <a:spcAft>
                <a:spcPts val="0"/>
              </a:spcAft>
              <a:buClr>
                <a:schemeClr val="dk2"/>
              </a:buClr>
              <a:buSzPts val="1000"/>
              <a:buNone/>
              <a:defRPr sz="1000">
                <a:solidFill>
                  <a:schemeClr val="dk2"/>
                </a:solidFill>
              </a:defRPr>
            </a:lvl7pPr>
            <a:lvl8pPr lvl="7" algn="l">
              <a:lnSpc>
                <a:spcPct val="115000"/>
              </a:lnSpc>
              <a:spcBef>
                <a:spcPts val="0"/>
              </a:spcBef>
              <a:spcAft>
                <a:spcPts val="0"/>
              </a:spcAft>
              <a:buClr>
                <a:schemeClr val="dk2"/>
              </a:buClr>
              <a:buSzPts val="1000"/>
              <a:buNone/>
              <a:defRPr sz="1000">
                <a:solidFill>
                  <a:schemeClr val="dk2"/>
                </a:solidFill>
              </a:defRPr>
            </a:lvl8pPr>
            <a:lvl9pPr lvl="8" algn="l">
              <a:lnSpc>
                <a:spcPct val="115000"/>
              </a:lnSpc>
              <a:spcBef>
                <a:spcPts val="0"/>
              </a:spcBef>
              <a:spcAft>
                <a:spcPts val="0"/>
              </a:spcAft>
              <a:buClr>
                <a:schemeClr val="dk2"/>
              </a:buClr>
              <a:buSzPts val="1000"/>
              <a:buNone/>
              <a:defRPr sz="1000">
                <a:solidFill>
                  <a:schemeClr val="dk2"/>
                </a:solidFill>
              </a:defRPr>
            </a:lvl9pPr>
          </a:lstStyle>
          <a:p/>
        </p:txBody>
      </p:sp>
      <p:sp>
        <p:nvSpPr>
          <p:cNvPr id="176" name="Google Shape;176;g2f29bda4b0b_0_451"/>
          <p:cNvSpPr/>
          <p:nvPr/>
        </p:nvSpPr>
        <p:spPr>
          <a:xfrm>
            <a:off x="6873852" y="2584544"/>
            <a:ext cx="165900" cy="165900"/>
          </a:xfrm>
          <a:prstGeom prst="ellipse">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8 Title Subtitle - 8 Subsections">
  <p:cSld name="CUSTOM_2_2_2">
    <p:spTree>
      <p:nvGrpSpPr>
        <p:cNvPr id="177" name="Shape 177"/>
        <p:cNvGrpSpPr/>
        <p:nvPr/>
      </p:nvGrpSpPr>
      <p:grpSpPr>
        <a:xfrm>
          <a:off x="0" y="0"/>
          <a:ext cx="0" cy="0"/>
          <a:chOff x="0" y="0"/>
          <a:chExt cx="0" cy="0"/>
        </a:xfrm>
      </p:grpSpPr>
      <p:sp>
        <p:nvSpPr>
          <p:cNvPr id="178" name="Google Shape;178;g2f29bda4b0b_0_463"/>
          <p:cNvSpPr txBox="1"/>
          <p:nvPr>
            <p:ph type="title"/>
          </p:nvPr>
        </p:nvSpPr>
        <p:spPr>
          <a:xfrm>
            <a:off x="274325" y="276225"/>
            <a:ext cx="2602500" cy="874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179" name="Google Shape;179;g2f29bda4b0b_0_463"/>
          <p:cNvSpPr txBox="1"/>
          <p:nvPr>
            <p:ph idx="1" type="subTitle"/>
          </p:nvPr>
        </p:nvSpPr>
        <p:spPr>
          <a:xfrm>
            <a:off x="274325" y="1111375"/>
            <a:ext cx="2602500" cy="57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180" name="Google Shape;180;g2f29bda4b0b_0_463"/>
          <p:cNvSpPr txBox="1"/>
          <p:nvPr>
            <p:ph idx="2" type="subTitle"/>
          </p:nvPr>
        </p:nvSpPr>
        <p:spPr>
          <a:xfrm>
            <a:off x="3166475" y="726889"/>
            <a:ext cx="2475300" cy="643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SzPts val="1000"/>
              <a:buNone/>
              <a:defRPr sz="1000"/>
            </a:lvl2pPr>
            <a:lvl3pPr lvl="2" algn="l">
              <a:lnSpc>
                <a:spcPct val="115000"/>
              </a:lnSpc>
              <a:spcBef>
                <a:spcPts val="0"/>
              </a:spcBef>
              <a:spcAft>
                <a:spcPts val="0"/>
              </a:spcAft>
              <a:buSzPts val="1000"/>
              <a:buNone/>
              <a:defRPr sz="1000"/>
            </a:lvl3pPr>
            <a:lvl4pPr lvl="3" algn="l">
              <a:lnSpc>
                <a:spcPct val="115000"/>
              </a:lnSpc>
              <a:spcBef>
                <a:spcPts val="0"/>
              </a:spcBef>
              <a:spcAft>
                <a:spcPts val="0"/>
              </a:spcAft>
              <a:buSzPts val="1000"/>
              <a:buNone/>
              <a:defRPr sz="1000"/>
            </a:lvl4pPr>
            <a:lvl5pPr lvl="4" algn="l">
              <a:lnSpc>
                <a:spcPct val="115000"/>
              </a:lnSpc>
              <a:spcBef>
                <a:spcPts val="0"/>
              </a:spcBef>
              <a:spcAft>
                <a:spcPts val="0"/>
              </a:spcAft>
              <a:buSzPts val="1000"/>
              <a:buNone/>
              <a:defRPr sz="1000"/>
            </a:lvl5pPr>
            <a:lvl6pPr lvl="5" algn="l">
              <a:lnSpc>
                <a:spcPct val="115000"/>
              </a:lnSpc>
              <a:spcBef>
                <a:spcPts val="0"/>
              </a:spcBef>
              <a:spcAft>
                <a:spcPts val="0"/>
              </a:spcAft>
              <a:buSzPts val="1000"/>
              <a:buNone/>
              <a:defRPr sz="1000"/>
            </a:lvl6pPr>
            <a:lvl7pPr lvl="6" algn="l">
              <a:lnSpc>
                <a:spcPct val="115000"/>
              </a:lnSpc>
              <a:spcBef>
                <a:spcPts val="0"/>
              </a:spcBef>
              <a:spcAft>
                <a:spcPts val="0"/>
              </a:spcAft>
              <a:buSzPts val="1000"/>
              <a:buNone/>
              <a:defRPr sz="1000"/>
            </a:lvl7pPr>
            <a:lvl8pPr lvl="7" algn="l">
              <a:lnSpc>
                <a:spcPct val="115000"/>
              </a:lnSpc>
              <a:spcBef>
                <a:spcPts val="0"/>
              </a:spcBef>
              <a:spcAft>
                <a:spcPts val="0"/>
              </a:spcAft>
              <a:buSzPts val="1000"/>
              <a:buNone/>
              <a:defRPr sz="1000"/>
            </a:lvl8pPr>
            <a:lvl9pPr lvl="8" algn="l">
              <a:lnSpc>
                <a:spcPct val="115000"/>
              </a:lnSpc>
              <a:spcBef>
                <a:spcPts val="0"/>
              </a:spcBef>
              <a:spcAft>
                <a:spcPts val="0"/>
              </a:spcAft>
              <a:buSzPts val="1000"/>
              <a:buNone/>
              <a:defRPr sz="1000"/>
            </a:lvl9pPr>
          </a:lstStyle>
          <a:p/>
        </p:txBody>
      </p:sp>
      <p:sp>
        <p:nvSpPr>
          <p:cNvPr id="181" name="Google Shape;181;g2f29bda4b0b_0_463"/>
          <p:cNvSpPr txBox="1"/>
          <p:nvPr>
            <p:ph idx="3" type="subTitle"/>
          </p:nvPr>
        </p:nvSpPr>
        <p:spPr>
          <a:xfrm>
            <a:off x="6102425" y="726889"/>
            <a:ext cx="2475300" cy="643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SzPts val="1000"/>
              <a:buNone/>
              <a:defRPr sz="1000"/>
            </a:lvl2pPr>
            <a:lvl3pPr lvl="2" algn="l">
              <a:lnSpc>
                <a:spcPct val="115000"/>
              </a:lnSpc>
              <a:spcBef>
                <a:spcPts val="0"/>
              </a:spcBef>
              <a:spcAft>
                <a:spcPts val="0"/>
              </a:spcAft>
              <a:buSzPts val="1000"/>
              <a:buNone/>
              <a:defRPr sz="1000"/>
            </a:lvl3pPr>
            <a:lvl4pPr lvl="3" algn="l">
              <a:lnSpc>
                <a:spcPct val="115000"/>
              </a:lnSpc>
              <a:spcBef>
                <a:spcPts val="0"/>
              </a:spcBef>
              <a:spcAft>
                <a:spcPts val="0"/>
              </a:spcAft>
              <a:buSzPts val="1000"/>
              <a:buNone/>
              <a:defRPr sz="1000"/>
            </a:lvl4pPr>
            <a:lvl5pPr lvl="4" algn="l">
              <a:lnSpc>
                <a:spcPct val="115000"/>
              </a:lnSpc>
              <a:spcBef>
                <a:spcPts val="0"/>
              </a:spcBef>
              <a:spcAft>
                <a:spcPts val="0"/>
              </a:spcAft>
              <a:buSzPts val="1000"/>
              <a:buNone/>
              <a:defRPr sz="1000"/>
            </a:lvl5pPr>
            <a:lvl6pPr lvl="5" algn="l">
              <a:lnSpc>
                <a:spcPct val="115000"/>
              </a:lnSpc>
              <a:spcBef>
                <a:spcPts val="0"/>
              </a:spcBef>
              <a:spcAft>
                <a:spcPts val="0"/>
              </a:spcAft>
              <a:buSzPts val="1000"/>
              <a:buNone/>
              <a:defRPr sz="1000"/>
            </a:lvl6pPr>
            <a:lvl7pPr lvl="6" algn="l">
              <a:lnSpc>
                <a:spcPct val="115000"/>
              </a:lnSpc>
              <a:spcBef>
                <a:spcPts val="0"/>
              </a:spcBef>
              <a:spcAft>
                <a:spcPts val="0"/>
              </a:spcAft>
              <a:buSzPts val="1000"/>
              <a:buNone/>
              <a:defRPr sz="1000"/>
            </a:lvl7pPr>
            <a:lvl8pPr lvl="7" algn="l">
              <a:lnSpc>
                <a:spcPct val="115000"/>
              </a:lnSpc>
              <a:spcBef>
                <a:spcPts val="0"/>
              </a:spcBef>
              <a:spcAft>
                <a:spcPts val="0"/>
              </a:spcAft>
              <a:buSzPts val="1000"/>
              <a:buNone/>
              <a:defRPr sz="1000"/>
            </a:lvl8pPr>
            <a:lvl9pPr lvl="8" algn="l">
              <a:lnSpc>
                <a:spcPct val="115000"/>
              </a:lnSpc>
              <a:spcBef>
                <a:spcPts val="0"/>
              </a:spcBef>
              <a:spcAft>
                <a:spcPts val="0"/>
              </a:spcAft>
              <a:buSzPts val="1000"/>
              <a:buNone/>
              <a:defRPr sz="1000"/>
            </a:lvl9pPr>
          </a:lstStyle>
          <a:p/>
        </p:txBody>
      </p:sp>
      <p:sp>
        <p:nvSpPr>
          <p:cNvPr id="182" name="Google Shape;182;g2f29bda4b0b_0_463"/>
          <p:cNvSpPr txBox="1"/>
          <p:nvPr>
            <p:ph idx="4" type="subTitle"/>
          </p:nvPr>
        </p:nvSpPr>
        <p:spPr>
          <a:xfrm>
            <a:off x="3166475" y="1792054"/>
            <a:ext cx="2475300" cy="643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SzPts val="1000"/>
              <a:buNone/>
              <a:defRPr sz="1000"/>
            </a:lvl2pPr>
            <a:lvl3pPr lvl="2" algn="l">
              <a:lnSpc>
                <a:spcPct val="115000"/>
              </a:lnSpc>
              <a:spcBef>
                <a:spcPts val="0"/>
              </a:spcBef>
              <a:spcAft>
                <a:spcPts val="0"/>
              </a:spcAft>
              <a:buSzPts val="1000"/>
              <a:buNone/>
              <a:defRPr sz="1000"/>
            </a:lvl3pPr>
            <a:lvl4pPr lvl="3" algn="l">
              <a:lnSpc>
                <a:spcPct val="115000"/>
              </a:lnSpc>
              <a:spcBef>
                <a:spcPts val="0"/>
              </a:spcBef>
              <a:spcAft>
                <a:spcPts val="0"/>
              </a:spcAft>
              <a:buSzPts val="1000"/>
              <a:buNone/>
              <a:defRPr sz="1000"/>
            </a:lvl4pPr>
            <a:lvl5pPr lvl="4" algn="l">
              <a:lnSpc>
                <a:spcPct val="115000"/>
              </a:lnSpc>
              <a:spcBef>
                <a:spcPts val="0"/>
              </a:spcBef>
              <a:spcAft>
                <a:spcPts val="0"/>
              </a:spcAft>
              <a:buSzPts val="1000"/>
              <a:buNone/>
              <a:defRPr sz="1000"/>
            </a:lvl5pPr>
            <a:lvl6pPr lvl="5" algn="l">
              <a:lnSpc>
                <a:spcPct val="115000"/>
              </a:lnSpc>
              <a:spcBef>
                <a:spcPts val="0"/>
              </a:spcBef>
              <a:spcAft>
                <a:spcPts val="0"/>
              </a:spcAft>
              <a:buSzPts val="1000"/>
              <a:buNone/>
              <a:defRPr sz="1000"/>
            </a:lvl6pPr>
            <a:lvl7pPr lvl="6" algn="l">
              <a:lnSpc>
                <a:spcPct val="115000"/>
              </a:lnSpc>
              <a:spcBef>
                <a:spcPts val="0"/>
              </a:spcBef>
              <a:spcAft>
                <a:spcPts val="0"/>
              </a:spcAft>
              <a:buSzPts val="1000"/>
              <a:buNone/>
              <a:defRPr sz="1000"/>
            </a:lvl7pPr>
            <a:lvl8pPr lvl="7" algn="l">
              <a:lnSpc>
                <a:spcPct val="115000"/>
              </a:lnSpc>
              <a:spcBef>
                <a:spcPts val="0"/>
              </a:spcBef>
              <a:spcAft>
                <a:spcPts val="0"/>
              </a:spcAft>
              <a:buSzPts val="1000"/>
              <a:buNone/>
              <a:defRPr sz="1000"/>
            </a:lvl8pPr>
            <a:lvl9pPr lvl="8" algn="l">
              <a:lnSpc>
                <a:spcPct val="115000"/>
              </a:lnSpc>
              <a:spcBef>
                <a:spcPts val="0"/>
              </a:spcBef>
              <a:spcAft>
                <a:spcPts val="0"/>
              </a:spcAft>
              <a:buSzPts val="1000"/>
              <a:buNone/>
              <a:defRPr sz="1000"/>
            </a:lvl9pPr>
          </a:lstStyle>
          <a:p/>
        </p:txBody>
      </p:sp>
      <p:sp>
        <p:nvSpPr>
          <p:cNvPr id="183" name="Google Shape;183;g2f29bda4b0b_0_463"/>
          <p:cNvSpPr txBox="1"/>
          <p:nvPr>
            <p:ph idx="5" type="subTitle"/>
          </p:nvPr>
        </p:nvSpPr>
        <p:spPr>
          <a:xfrm>
            <a:off x="6102425" y="1792054"/>
            <a:ext cx="2475300" cy="643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SzPts val="1000"/>
              <a:buNone/>
              <a:defRPr sz="1000"/>
            </a:lvl2pPr>
            <a:lvl3pPr lvl="2" algn="l">
              <a:lnSpc>
                <a:spcPct val="115000"/>
              </a:lnSpc>
              <a:spcBef>
                <a:spcPts val="0"/>
              </a:spcBef>
              <a:spcAft>
                <a:spcPts val="0"/>
              </a:spcAft>
              <a:buSzPts val="1000"/>
              <a:buNone/>
              <a:defRPr sz="1000"/>
            </a:lvl3pPr>
            <a:lvl4pPr lvl="3" algn="l">
              <a:lnSpc>
                <a:spcPct val="115000"/>
              </a:lnSpc>
              <a:spcBef>
                <a:spcPts val="0"/>
              </a:spcBef>
              <a:spcAft>
                <a:spcPts val="0"/>
              </a:spcAft>
              <a:buSzPts val="1000"/>
              <a:buNone/>
              <a:defRPr sz="1000"/>
            </a:lvl4pPr>
            <a:lvl5pPr lvl="4" algn="l">
              <a:lnSpc>
                <a:spcPct val="115000"/>
              </a:lnSpc>
              <a:spcBef>
                <a:spcPts val="0"/>
              </a:spcBef>
              <a:spcAft>
                <a:spcPts val="0"/>
              </a:spcAft>
              <a:buSzPts val="1000"/>
              <a:buNone/>
              <a:defRPr sz="1000"/>
            </a:lvl5pPr>
            <a:lvl6pPr lvl="5" algn="l">
              <a:lnSpc>
                <a:spcPct val="115000"/>
              </a:lnSpc>
              <a:spcBef>
                <a:spcPts val="0"/>
              </a:spcBef>
              <a:spcAft>
                <a:spcPts val="0"/>
              </a:spcAft>
              <a:buSzPts val="1000"/>
              <a:buNone/>
              <a:defRPr sz="1000"/>
            </a:lvl6pPr>
            <a:lvl7pPr lvl="6" algn="l">
              <a:lnSpc>
                <a:spcPct val="115000"/>
              </a:lnSpc>
              <a:spcBef>
                <a:spcPts val="0"/>
              </a:spcBef>
              <a:spcAft>
                <a:spcPts val="0"/>
              </a:spcAft>
              <a:buSzPts val="1000"/>
              <a:buNone/>
              <a:defRPr sz="1000"/>
            </a:lvl7pPr>
            <a:lvl8pPr lvl="7" algn="l">
              <a:lnSpc>
                <a:spcPct val="115000"/>
              </a:lnSpc>
              <a:spcBef>
                <a:spcPts val="0"/>
              </a:spcBef>
              <a:spcAft>
                <a:spcPts val="0"/>
              </a:spcAft>
              <a:buSzPts val="1000"/>
              <a:buNone/>
              <a:defRPr sz="1000"/>
            </a:lvl8pPr>
            <a:lvl9pPr lvl="8" algn="l">
              <a:lnSpc>
                <a:spcPct val="115000"/>
              </a:lnSpc>
              <a:spcBef>
                <a:spcPts val="0"/>
              </a:spcBef>
              <a:spcAft>
                <a:spcPts val="0"/>
              </a:spcAft>
              <a:buSzPts val="1000"/>
              <a:buNone/>
              <a:defRPr sz="1000"/>
            </a:lvl9pPr>
          </a:lstStyle>
          <a:p/>
        </p:txBody>
      </p:sp>
      <p:sp>
        <p:nvSpPr>
          <p:cNvPr id="184" name="Google Shape;184;g2f29bda4b0b_0_463"/>
          <p:cNvSpPr txBox="1"/>
          <p:nvPr>
            <p:ph idx="6" type="subTitle"/>
          </p:nvPr>
        </p:nvSpPr>
        <p:spPr>
          <a:xfrm>
            <a:off x="3166475" y="2857219"/>
            <a:ext cx="2475300" cy="643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SzPts val="1000"/>
              <a:buNone/>
              <a:defRPr sz="1000"/>
            </a:lvl2pPr>
            <a:lvl3pPr lvl="2" algn="l">
              <a:lnSpc>
                <a:spcPct val="115000"/>
              </a:lnSpc>
              <a:spcBef>
                <a:spcPts val="0"/>
              </a:spcBef>
              <a:spcAft>
                <a:spcPts val="0"/>
              </a:spcAft>
              <a:buSzPts val="1000"/>
              <a:buNone/>
              <a:defRPr sz="1000"/>
            </a:lvl3pPr>
            <a:lvl4pPr lvl="3" algn="l">
              <a:lnSpc>
                <a:spcPct val="115000"/>
              </a:lnSpc>
              <a:spcBef>
                <a:spcPts val="0"/>
              </a:spcBef>
              <a:spcAft>
                <a:spcPts val="0"/>
              </a:spcAft>
              <a:buSzPts val="1000"/>
              <a:buNone/>
              <a:defRPr sz="1000"/>
            </a:lvl4pPr>
            <a:lvl5pPr lvl="4" algn="l">
              <a:lnSpc>
                <a:spcPct val="115000"/>
              </a:lnSpc>
              <a:spcBef>
                <a:spcPts val="0"/>
              </a:spcBef>
              <a:spcAft>
                <a:spcPts val="0"/>
              </a:spcAft>
              <a:buSzPts val="1000"/>
              <a:buNone/>
              <a:defRPr sz="1000"/>
            </a:lvl5pPr>
            <a:lvl6pPr lvl="5" algn="l">
              <a:lnSpc>
                <a:spcPct val="115000"/>
              </a:lnSpc>
              <a:spcBef>
                <a:spcPts val="0"/>
              </a:spcBef>
              <a:spcAft>
                <a:spcPts val="0"/>
              </a:spcAft>
              <a:buSzPts val="1000"/>
              <a:buNone/>
              <a:defRPr sz="1000"/>
            </a:lvl6pPr>
            <a:lvl7pPr lvl="6" algn="l">
              <a:lnSpc>
                <a:spcPct val="115000"/>
              </a:lnSpc>
              <a:spcBef>
                <a:spcPts val="0"/>
              </a:spcBef>
              <a:spcAft>
                <a:spcPts val="0"/>
              </a:spcAft>
              <a:buSzPts val="1000"/>
              <a:buNone/>
              <a:defRPr sz="1000"/>
            </a:lvl7pPr>
            <a:lvl8pPr lvl="7" algn="l">
              <a:lnSpc>
                <a:spcPct val="115000"/>
              </a:lnSpc>
              <a:spcBef>
                <a:spcPts val="0"/>
              </a:spcBef>
              <a:spcAft>
                <a:spcPts val="0"/>
              </a:spcAft>
              <a:buSzPts val="1000"/>
              <a:buNone/>
              <a:defRPr sz="1000"/>
            </a:lvl8pPr>
            <a:lvl9pPr lvl="8" algn="l">
              <a:lnSpc>
                <a:spcPct val="115000"/>
              </a:lnSpc>
              <a:spcBef>
                <a:spcPts val="0"/>
              </a:spcBef>
              <a:spcAft>
                <a:spcPts val="0"/>
              </a:spcAft>
              <a:buSzPts val="1000"/>
              <a:buNone/>
              <a:defRPr sz="1000"/>
            </a:lvl9pPr>
          </a:lstStyle>
          <a:p/>
        </p:txBody>
      </p:sp>
      <p:sp>
        <p:nvSpPr>
          <p:cNvPr id="185" name="Google Shape;185;g2f29bda4b0b_0_463"/>
          <p:cNvSpPr txBox="1"/>
          <p:nvPr>
            <p:ph idx="7" type="subTitle"/>
          </p:nvPr>
        </p:nvSpPr>
        <p:spPr>
          <a:xfrm>
            <a:off x="6102425" y="2857219"/>
            <a:ext cx="2475300" cy="643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SzPts val="1000"/>
              <a:buNone/>
              <a:defRPr sz="1000"/>
            </a:lvl2pPr>
            <a:lvl3pPr lvl="2" algn="l">
              <a:lnSpc>
                <a:spcPct val="115000"/>
              </a:lnSpc>
              <a:spcBef>
                <a:spcPts val="0"/>
              </a:spcBef>
              <a:spcAft>
                <a:spcPts val="0"/>
              </a:spcAft>
              <a:buSzPts val="1000"/>
              <a:buNone/>
              <a:defRPr sz="1000"/>
            </a:lvl3pPr>
            <a:lvl4pPr lvl="3" algn="l">
              <a:lnSpc>
                <a:spcPct val="115000"/>
              </a:lnSpc>
              <a:spcBef>
                <a:spcPts val="0"/>
              </a:spcBef>
              <a:spcAft>
                <a:spcPts val="0"/>
              </a:spcAft>
              <a:buSzPts val="1000"/>
              <a:buNone/>
              <a:defRPr sz="1000"/>
            </a:lvl4pPr>
            <a:lvl5pPr lvl="4" algn="l">
              <a:lnSpc>
                <a:spcPct val="115000"/>
              </a:lnSpc>
              <a:spcBef>
                <a:spcPts val="0"/>
              </a:spcBef>
              <a:spcAft>
                <a:spcPts val="0"/>
              </a:spcAft>
              <a:buSzPts val="1000"/>
              <a:buNone/>
              <a:defRPr sz="1000"/>
            </a:lvl5pPr>
            <a:lvl6pPr lvl="5" algn="l">
              <a:lnSpc>
                <a:spcPct val="115000"/>
              </a:lnSpc>
              <a:spcBef>
                <a:spcPts val="0"/>
              </a:spcBef>
              <a:spcAft>
                <a:spcPts val="0"/>
              </a:spcAft>
              <a:buSzPts val="1000"/>
              <a:buNone/>
              <a:defRPr sz="1000"/>
            </a:lvl6pPr>
            <a:lvl7pPr lvl="6" algn="l">
              <a:lnSpc>
                <a:spcPct val="115000"/>
              </a:lnSpc>
              <a:spcBef>
                <a:spcPts val="0"/>
              </a:spcBef>
              <a:spcAft>
                <a:spcPts val="0"/>
              </a:spcAft>
              <a:buSzPts val="1000"/>
              <a:buNone/>
              <a:defRPr sz="1000"/>
            </a:lvl7pPr>
            <a:lvl8pPr lvl="7" algn="l">
              <a:lnSpc>
                <a:spcPct val="115000"/>
              </a:lnSpc>
              <a:spcBef>
                <a:spcPts val="0"/>
              </a:spcBef>
              <a:spcAft>
                <a:spcPts val="0"/>
              </a:spcAft>
              <a:buSzPts val="1000"/>
              <a:buNone/>
              <a:defRPr sz="1000"/>
            </a:lvl8pPr>
            <a:lvl9pPr lvl="8" algn="l">
              <a:lnSpc>
                <a:spcPct val="115000"/>
              </a:lnSpc>
              <a:spcBef>
                <a:spcPts val="0"/>
              </a:spcBef>
              <a:spcAft>
                <a:spcPts val="0"/>
              </a:spcAft>
              <a:buSzPts val="1000"/>
              <a:buNone/>
              <a:defRPr sz="1000"/>
            </a:lvl9pPr>
          </a:lstStyle>
          <a:p/>
        </p:txBody>
      </p:sp>
      <p:sp>
        <p:nvSpPr>
          <p:cNvPr id="186" name="Google Shape;186;g2f29bda4b0b_0_463"/>
          <p:cNvSpPr txBox="1"/>
          <p:nvPr>
            <p:ph idx="8" type="subTitle"/>
          </p:nvPr>
        </p:nvSpPr>
        <p:spPr>
          <a:xfrm>
            <a:off x="3166475" y="3922383"/>
            <a:ext cx="2475300" cy="643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SzPts val="1000"/>
              <a:buNone/>
              <a:defRPr sz="1000"/>
            </a:lvl2pPr>
            <a:lvl3pPr lvl="2" algn="l">
              <a:lnSpc>
                <a:spcPct val="115000"/>
              </a:lnSpc>
              <a:spcBef>
                <a:spcPts val="0"/>
              </a:spcBef>
              <a:spcAft>
                <a:spcPts val="0"/>
              </a:spcAft>
              <a:buSzPts val="1000"/>
              <a:buNone/>
              <a:defRPr sz="1000"/>
            </a:lvl3pPr>
            <a:lvl4pPr lvl="3" algn="l">
              <a:lnSpc>
                <a:spcPct val="115000"/>
              </a:lnSpc>
              <a:spcBef>
                <a:spcPts val="0"/>
              </a:spcBef>
              <a:spcAft>
                <a:spcPts val="0"/>
              </a:spcAft>
              <a:buSzPts val="1000"/>
              <a:buNone/>
              <a:defRPr sz="1000"/>
            </a:lvl4pPr>
            <a:lvl5pPr lvl="4" algn="l">
              <a:lnSpc>
                <a:spcPct val="115000"/>
              </a:lnSpc>
              <a:spcBef>
                <a:spcPts val="0"/>
              </a:spcBef>
              <a:spcAft>
                <a:spcPts val="0"/>
              </a:spcAft>
              <a:buSzPts val="1000"/>
              <a:buNone/>
              <a:defRPr sz="1000"/>
            </a:lvl5pPr>
            <a:lvl6pPr lvl="5" algn="l">
              <a:lnSpc>
                <a:spcPct val="115000"/>
              </a:lnSpc>
              <a:spcBef>
                <a:spcPts val="0"/>
              </a:spcBef>
              <a:spcAft>
                <a:spcPts val="0"/>
              </a:spcAft>
              <a:buSzPts val="1000"/>
              <a:buNone/>
              <a:defRPr sz="1000"/>
            </a:lvl6pPr>
            <a:lvl7pPr lvl="6" algn="l">
              <a:lnSpc>
                <a:spcPct val="115000"/>
              </a:lnSpc>
              <a:spcBef>
                <a:spcPts val="0"/>
              </a:spcBef>
              <a:spcAft>
                <a:spcPts val="0"/>
              </a:spcAft>
              <a:buSzPts val="1000"/>
              <a:buNone/>
              <a:defRPr sz="1000"/>
            </a:lvl7pPr>
            <a:lvl8pPr lvl="7" algn="l">
              <a:lnSpc>
                <a:spcPct val="115000"/>
              </a:lnSpc>
              <a:spcBef>
                <a:spcPts val="0"/>
              </a:spcBef>
              <a:spcAft>
                <a:spcPts val="0"/>
              </a:spcAft>
              <a:buSzPts val="1000"/>
              <a:buNone/>
              <a:defRPr sz="1000"/>
            </a:lvl8pPr>
            <a:lvl9pPr lvl="8" algn="l">
              <a:lnSpc>
                <a:spcPct val="115000"/>
              </a:lnSpc>
              <a:spcBef>
                <a:spcPts val="0"/>
              </a:spcBef>
              <a:spcAft>
                <a:spcPts val="0"/>
              </a:spcAft>
              <a:buSzPts val="1000"/>
              <a:buNone/>
              <a:defRPr sz="1000"/>
            </a:lvl9pPr>
          </a:lstStyle>
          <a:p/>
        </p:txBody>
      </p:sp>
      <p:sp>
        <p:nvSpPr>
          <p:cNvPr id="187" name="Google Shape;187;g2f29bda4b0b_0_463"/>
          <p:cNvSpPr txBox="1"/>
          <p:nvPr>
            <p:ph idx="9" type="subTitle"/>
          </p:nvPr>
        </p:nvSpPr>
        <p:spPr>
          <a:xfrm>
            <a:off x="6102425" y="3922383"/>
            <a:ext cx="2475300" cy="643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SzPts val="1000"/>
              <a:buNone/>
              <a:defRPr sz="1000"/>
            </a:lvl2pPr>
            <a:lvl3pPr lvl="2" algn="l">
              <a:lnSpc>
                <a:spcPct val="115000"/>
              </a:lnSpc>
              <a:spcBef>
                <a:spcPts val="0"/>
              </a:spcBef>
              <a:spcAft>
                <a:spcPts val="0"/>
              </a:spcAft>
              <a:buSzPts val="1000"/>
              <a:buNone/>
              <a:defRPr sz="1000"/>
            </a:lvl3pPr>
            <a:lvl4pPr lvl="3" algn="l">
              <a:lnSpc>
                <a:spcPct val="115000"/>
              </a:lnSpc>
              <a:spcBef>
                <a:spcPts val="0"/>
              </a:spcBef>
              <a:spcAft>
                <a:spcPts val="0"/>
              </a:spcAft>
              <a:buSzPts val="1000"/>
              <a:buNone/>
              <a:defRPr sz="1000"/>
            </a:lvl4pPr>
            <a:lvl5pPr lvl="4" algn="l">
              <a:lnSpc>
                <a:spcPct val="115000"/>
              </a:lnSpc>
              <a:spcBef>
                <a:spcPts val="0"/>
              </a:spcBef>
              <a:spcAft>
                <a:spcPts val="0"/>
              </a:spcAft>
              <a:buSzPts val="1000"/>
              <a:buNone/>
              <a:defRPr sz="1000"/>
            </a:lvl5pPr>
            <a:lvl6pPr lvl="5" algn="l">
              <a:lnSpc>
                <a:spcPct val="115000"/>
              </a:lnSpc>
              <a:spcBef>
                <a:spcPts val="0"/>
              </a:spcBef>
              <a:spcAft>
                <a:spcPts val="0"/>
              </a:spcAft>
              <a:buSzPts val="1000"/>
              <a:buNone/>
              <a:defRPr sz="1000"/>
            </a:lvl6pPr>
            <a:lvl7pPr lvl="6" algn="l">
              <a:lnSpc>
                <a:spcPct val="115000"/>
              </a:lnSpc>
              <a:spcBef>
                <a:spcPts val="0"/>
              </a:spcBef>
              <a:spcAft>
                <a:spcPts val="0"/>
              </a:spcAft>
              <a:buSzPts val="1000"/>
              <a:buNone/>
              <a:defRPr sz="1000"/>
            </a:lvl7pPr>
            <a:lvl8pPr lvl="7" algn="l">
              <a:lnSpc>
                <a:spcPct val="115000"/>
              </a:lnSpc>
              <a:spcBef>
                <a:spcPts val="0"/>
              </a:spcBef>
              <a:spcAft>
                <a:spcPts val="0"/>
              </a:spcAft>
              <a:buSzPts val="1000"/>
              <a:buNone/>
              <a:defRPr sz="1000"/>
            </a:lvl8pPr>
            <a:lvl9pPr lvl="8" algn="l">
              <a:lnSpc>
                <a:spcPct val="115000"/>
              </a:lnSpc>
              <a:spcBef>
                <a:spcPts val="0"/>
              </a:spcBef>
              <a:spcAft>
                <a:spcPts val="0"/>
              </a:spcAft>
              <a:buSzPts val="1000"/>
              <a:buNone/>
              <a:defRPr sz="1000"/>
            </a:lvl9pPr>
          </a:lstStyle>
          <a:p/>
        </p:txBody>
      </p:sp>
      <p:sp>
        <p:nvSpPr>
          <p:cNvPr id="188" name="Google Shape;188;g2f29bda4b0b_0_463"/>
          <p:cNvSpPr txBox="1"/>
          <p:nvPr>
            <p:ph idx="13" type="title"/>
          </p:nvPr>
        </p:nvSpPr>
        <p:spPr>
          <a:xfrm>
            <a:off x="3168363" y="477075"/>
            <a:ext cx="592800" cy="39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Inter Black"/>
              <a:buNone/>
              <a:defRPr b="0" sz="1400">
                <a:latin typeface="Inter Black"/>
                <a:ea typeface="Inter Black"/>
                <a:cs typeface="Inter Black"/>
                <a:sym typeface="Inter Black"/>
              </a:defRPr>
            </a:lvl1pPr>
            <a:lvl2pPr lvl="1" algn="l">
              <a:lnSpc>
                <a:spcPct val="100000"/>
              </a:lnSpc>
              <a:spcBef>
                <a:spcPts val="0"/>
              </a:spcBef>
              <a:spcAft>
                <a:spcPts val="0"/>
              </a:spcAft>
              <a:buClr>
                <a:schemeClr val="dk1"/>
              </a:buClr>
              <a:buSzPts val="1400"/>
              <a:buNone/>
              <a:defRPr b="1" sz="1400">
                <a:solidFill>
                  <a:schemeClr val="dk1"/>
                </a:solidFill>
              </a:defRPr>
            </a:lvl2pPr>
            <a:lvl3pPr lvl="2" algn="l">
              <a:lnSpc>
                <a:spcPct val="100000"/>
              </a:lnSpc>
              <a:spcBef>
                <a:spcPts val="0"/>
              </a:spcBef>
              <a:spcAft>
                <a:spcPts val="0"/>
              </a:spcAft>
              <a:buClr>
                <a:schemeClr val="dk1"/>
              </a:buClr>
              <a:buSzPts val="1400"/>
              <a:buNone/>
              <a:defRPr b="1" sz="1400">
                <a:solidFill>
                  <a:schemeClr val="dk1"/>
                </a:solidFill>
              </a:defRPr>
            </a:lvl3pPr>
            <a:lvl4pPr lvl="3" algn="l">
              <a:lnSpc>
                <a:spcPct val="100000"/>
              </a:lnSpc>
              <a:spcBef>
                <a:spcPts val="0"/>
              </a:spcBef>
              <a:spcAft>
                <a:spcPts val="0"/>
              </a:spcAft>
              <a:buClr>
                <a:schemeClr val="dk1"/>
              </a:buClr>
              <a:buSzPts val="1400"/>
              <a:buNone/>
              <a:defRPr b="1" sz="1400">
                <a:solidFill>
                  <a:schemeClr val="dk1"/>
                </a:solidFill>
              </a:defRPr>
            </a:lvl4pPr>
            <a:lvl5pPr lvl="4" algn="l">
              <a:lnSpc>
                <a:spcPct val="100000"/>
              </a:lnSpc>
              <a:spcBef>
                <a:spcPts val="0"/>
              </a:spcBef>
              <a:spcAft>
                <a:spcPts val="0"/>
              </a:spcAft>
              <a:buClr>
                <a:schemeClr val="dk1"/>
              </a:buClr>
              <a:buSzPts val="1400"/>
              <a:buNone/>
              <a:defRPr b="1" sz="1400">
                <a:solidFill>
                  <a:schemeClr val="dk1"/>
                </a:solidFill>
              </a:defRPr>
            </a:lvl5pPr>
            <a:lvl6pPr lvl="5" algn="l">
              <a:lnSpc>
                <a:spcPct val="100000"/>
              </a:lnSpc>
              <a:spcBef>
                <a:spcPts val="0"/>
              </a:spcBef>
              <a:spcAft>
                <a:spcPts val="0"/>
              </a:spcAft>
              <a:buClr>
                <a:schemeClr val="dk1"/>
              </a:buClr>
              <a:buSzPts val="1400"/>
              <a:buNone/>
              <a:defRPr b="1" sz="1400">
                <a:solidFill>
                  <a:schemeClr val="dk1"/>
                </a:solidFill>
              </a:defRPr>
            </a:lvl6pPr>
            <a:lvl7pPr lvl="6" algn="l">
              <a:lnSpc>
                <a:spcPct val="100000"/>
              </a:lnSpc>
              <a:spcBef>
                <a:spcPts val="0"/>
              </a:spcBef>
              <a:spcAft>
                <a:spcPts val="0"/>
              </a:spcAft>
              <a:buClr>
                <a:schemeClr val="dk1"/>
              </a:buClr>
              <a:buSzPts val="1400"/>
              <a:buNone/>
              <a:defRPr b="1" sz="1400">
                <a:solidFill>
                  <a:schemeClr val="dk1"/>
                </a:solidFill>
              </a:defRPr>
            </a:lvl7pPr>
            <a:lvl8pPr lvl="7" algn="l">
              <a:lnSpc>
                <a:spcPct val="100000"/>
              </a:lnSpc>
              <a:spcBef>
                <a:spcPts val="0"/>
              </a:spcBef>
              <a:spcAft>
                <a:spcPts val="0"/>
              </a:spcAft>
              <a:buClr>
                <a:schemeClr val="dk1"/>
              </a:buClr>
              <a:buSzPts val="1400"/>
              <a:buNone/>
              <a:defRPr b="1" sz="1400">
                <a:solidFill>
                  <a:schemeClr val="dk1"/>
                </a:solidFill>
              </a:defRPr>
            </a:lvl8pPr>
            <a:lvl9pPr lvl="8" algn="l">
              <a:lnSpc>
                <a:spcPct val="100000"/>
              </a:lnSpc>
              <a:spcBef>
                <a:spcPts val="0"/>
              </a:spcBef>
              <a:spcAft>
                <a:spcPts val="0"/>
              </a:spcAft>
              <a:buClr>
                <a:schemeClr val="dk1"/>
              </a:buClr>
              <a:buSzPts val="1400"/>
              <a:buNone/>
              <a:defRPr b="1" sz="1400">
                <a:solidFill>
                  <a:schemeClr val="dk1"/>
                </a:solidFill>
              </a:defRPr>
            </a:lvl9pPr>
          </a:lstStyle>
          <a:p/>
        </p:txBody>
      </p:sp>
      <p:sp>
        <p:nvSpPr>
          <p:cNvPr id="189" name="Google Shape;189;g2f29bda4b0b_0_463"/>
          <p:cNvSpPr txBox="1"/>
          <p:nvPr>
            <p:ph idx="14" type="title"/>
          </p:nvPr>
        </p:nvSpPr>
        <p:spPr>
          <a:xfrm>
            <a:off x="3168363" y="1542250"/>
            <a:ext cx="592800" cy="39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Inter Black"/>
              <a:buNone/>
              <a:defRPr b="0" sz="1400">
                <a:latin typeface="Inter Black"/>
                <a:ea typeface="Inter Black"/>
                <a:cs typeface="Inter Black"/>
                <a:sym typeface="Inter Black"/>
              </a:defRPr>
            </a:lvl1pPr>
            <a:lvl2pPr lvl="1" algn="l">
              <a:lnSpc>
                <a:spcPct val="100000"/>
              </a:lnSpc>
              <a:spcBef>
                <a:spcPts val="0"/>
              </a:spcBef>
              <a:spcAft>
                <a:spcPts val="0"/>
              </a:spcAft>
              <a:buClr>
                <a:schemeClr val="dk1"/>
              </a:buClr>
              <a:buSzPts val="1400"/>
              <a:buNone/>
              <a:defRPr b="1" sz="1400">
                <a:solidFill>
                  <a:schemeClr val="dk1"/>
                </a:solidFill>
              </a:defRPr>
            </a:lvl2pPr>
            <a:lvl3pPr lvl="2" algn="l">
              <a:lnSpc>
                <a:spcPct val="100000"/>
              </a:lnSpc>
              <a:spcBef>
                <a:spcPts val="0"/>
              </a:spcBef>
              <a:spcAft>
                <a:spcPts val="0"/>
              </a:spcAft>
              <a:buClr>
                <a:schemeClr val="dk1"/>
              </a:buClr>
              <a:buSzPts val="1400"/>
              <a:buNone/>
              <a:defRPr b="1" sz="1400">
                <a:solidFill>
                  <a:schemeClr val="dk1"/>
                </a:solidFill>
              </a:defRPr>
            </a:lvl3pPr>
            <a:lvl4pPr lvl="3" algn="l">
              <a:lnSpc>
                <a:spcPct val="100000"/>
              </a:lnSpc>
              <a:spcBef>
                <a:spcPts val="0"/>
              </a:spcBef>
              <a:spcAft>
                <a:spcPts val="0"/>
              </a:spcAft>
              <a:buClr>
                <a:schemeClr val="dk1"/>
              </a:buClr>
              <a:buSzPts val="1400"/>
              <a:buNone/>
              <a:defRPr b="1" sz="1400">
                <a:solidFill>
                  <a:schemeClr val="dk1"/>
                </a:solidFill>
              </a:defRPr>
            </a:lvl4pPr>
            <a:lvl5pPr lvl="4" algn="l">
              <a:lnSpc>
                <a:spcPct val="100000"/>
              </a:lnSpc>
              <a:spcBef>
                <a:spcPts val="0"/>
              </a:spcBef>
              <a:spcAft>
                <a:spcPts val="0"/>
              </a:spcAft>
              <a:buClr>
                <a:schemeClr val="dk1"/>
              </a:buClr>
              <a:buSzPts val="1400"/>
              <a:buNone/>
              <a:defRPr b="1" sz="1400">
                <a:solidFill>
                  <a:schemeClr val="dk1"/>
                </a:solidFill>
              </a:defRPr>
            </a:lvl5pPr>
            <a:lvl6pPr lvl="5" algn="l">
              <a:lnSpc>
                <a:spcPct val="100000"/>
              </a:lnSpc>
              <a:spcBef>
                <a:spcPts val="0"/>
              </a:spcBef>
              <a:spcAft>
                <a:spcPts val="0"/>
              </a:spcAft>
              <a:buClr>
                <a:schemeClr val="dk1"/>
              </a:buClr>
              <a:buSzPts val="1400"/>
              <a:buNone/>
              <a:defRPr b="1" sz="1400">
                <a:solidFill>
                  <a:schemeClr val="dk1"/>
                </a:solidFill>
              </a:defRPr>
            </a:lvl6pPr>
            <a:lvl7pPr lvl="6" algn="l">
              <a:lnSpc>
                <a:spcPct val="100000"/>
              </a:lnSpc>
              <a:spcBef>
                <a:spcPts val="0"/>
              </a:spcBef>
              <a:spcAft>
                <a:spcPts val="0"/>
              </a:spcAft>
              <a:buClr>
                <a:schemeClr val="dk1"/>
              </a:buClr>
              <a:buSzPts val="1400"/>
              <a:buNone/>
              <a:defRPr b="1" sz="1400">
                <a:solidFill>
                  <a:schemeClr val="dk1"/>
                </a:solidFill>
              </a:defRPr>
            </a:lvl7pPr>
            <a:lvl8pPr lvl="7" algn="l">
              <a:lnSpc>
                <a:spcPct val="100000"/>
              </a:lnSpc>
              <a:spcBef>
                <a:spcPts val="0"/>
              </a:spcBef>
              <a:spcAft>
                <a:spcPts val="0"/>
              </a:spcAft>
              <a:buClr>
                <a:schemeClr val="dk1"/>
              </a:buClr>
              <a:buSzPts val="1400"/>
              <a:buNone/>
              <a:defRPr b="1" sz="1400">
                <a:solidFill>
                  <a:schemeClr val="dk1"/>
                </a:solidFill>
              </a:defRPr>
            </a:lvl8pPr>
            <a:lvl9pPr lvl="8" algn="l">
              <a:lnSpc>
                <a:spcPct val="100000"/>
              </a:lnSpc>
              <a:spcBef>
                <a:spcPts val="0"/>
              </a:spcBef>
              <a:spcAft>
                <a:spcPts val="0"/>
              </a:spcAft>
              <a:buClr>
                <a:schemeClr val="dk1"/>
              </a:buClr>
              <a:buSzPts val="1400"/>
              <a:buNone/>
              <a:defRPr b="1" sz="1400">
                <a:solidFill>
                  <a:schemeClr val="dk1"/>
                </a:solidFill>
              </a:defRPr>
            </a:lvl9pPr>
          </a:lstStyle>
          <a:p/>
        </p:txBody>
      </p:sp>
      <p:sp>
        <p:nvSpPr>
          <p:cNvPr id="190" name="Google Shape;190;g2f29bda4b0b_0_463"/>
          <p:cNvSpPr txBox="1"/>
          <p:nvPr>
            <p:ph idx="15" type="title"/>
          </p:nvPr>
        </p:nvSpPr>
        <p:spPr>
          <a:xfrm>
            <a:off x="3168363" y="2607413"/>
            <a:ext cx="592800" cy="39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Inter Black"/>
              <a:buNone/>
              <a:defRPr b="0" sz="1400">
                <a:latin typeface="Inter Black"/>
                <a:ea typeface="Inter Black"/>
                <a:cs typeface="Inter Black"/>
                <a:sym typeface="Inter Black"/>
              </a:defRPr>
            </a:lvl1pPr>
            <a:lvl2pPr lvl="1" algn="l">
              <a:lnSpc>
                <a:spcPct val="100000"/>
              </a:lnSpc>
              <a:spcBef>
                <a:spcPts val="0"/>
              </a:spcBef>
              <a:spcAft>
                <a:spcPts val="0"/>
              </a:spcAft>
              <a:buClr>
                <a:schemeClr val="dk1"/>
              </a:buClr>
              <a:buSzPts val="1400"/>
              <a:buNone/>
              <a:defRPr b="1" sz="1400">
                <a:solidFill>
                  <a:schemeClr val="dk1"/>
                </a:solidFill>
              </a:defRPr>
            </a:lvl2pPr>
            <a:lvl3pPr lvl="2" algn="l">
              <a:lnSpc>
                <a:spcPct val="100000"/>
              </a:lnSpc>
              <a:spcBef>
                <a:spcPts val="0"/>
              </a:spcBef>
              <a:spcAft>
                <a:spcPts val="0"/>
              </a:spcAft>
              <a:buClr>
                <a:schemeClr val="dk1"/>
              </a:buClr>
              <a:buSzPts val="1400"/>
              <a:buNone/>
              <a:defRPr b="1" sz="1400">
                <a:solidFill>
                  <a:schemeClr val="dk1"/>
                </a:solidFill>
              </a:defRPr>
            </a:lvl3pPr>
            <a:lvl4pPr lvl="3" algn="l">
              <a:lnSpc>
                <a:spcPct val="100000"/>
              </a:lnSpc>
              <a:spcBef>
                <a:spcPts val="0"/>
              </a:spcBef>
              <a:spcAft>
                <a:spcPts val="0"/>
              </a:spcAft>
              <a:buClr>
                <a:schemeClr val="dk1"/>
              </a:buClr>
              <a:buSzPts val="1400"/>
              <a:buNone/>
              <a:defRPr b="1" sz="1400">
                <a:solidFill>
                  <a:schemeClr val="dk1"/>
                </a:solidFill>
              </a:defRPr>
            </a:lvl4pPr>
            <a:lvl5pPr lvl="4" algn="l">
              <a:lnSpc>
                <a:spcPct val="100000"/>
              </a:lnSpc>
              <a:spcBef>
                <a:spcPts val="0"/>
              </a:spcBef>
              <a:spcAft>
                <a:spcPts val="0"/>
              </a:spcAft>
              <a:buClr>
                <a:schemeClr val="dk1"/>
              </a:buClr>
              <a:buSzPts val="1400"/>
              <a:buNone/>
              <a:defRPr b="1" sz="1400">
                <a:solidFill>
                  <a:schemeClr val="dk1"/>
                </a:solidFill>
              </a:defRPr>
            </a:lvl5pPr>
            <a:lvl6pPr lvl="5" algn="l">
              <a:lnSpc>
                <a:spcPct val="100000"/>
              </a:lnSpc>
              <a:spcBef>
                <a:spcPts val="0"/>
              </a:spcBef>
              <a:spcAft>
                <a:spcPts val="0"/>
              </a:spcAft>
              <a:buClr>
                <a:schemeClr val="dk1"/>
              </a:buClr>
              <a:buSzPts val="1400"/>
              <a:buNone/>
              <a:defRPr b="1" sz="1400">
                <a:solidFill>
                  <a:schemeClr val="dk1"/>
                </a:solidFill>
              </a:defRPr>
            </a:lvl6pPr>
            <a:lvl7pPr lvl="6" algn="l">
              <a:lnSpc>
                <a:spcPct val="100000"/>
              </a:lnSpc>
              <a:spcBef>
                <a:spcPts val="0"/>
              </a:spcBef>
              <a:spcAft>
                <a:spcPts val="0"/>
              </a:spcAft>
              <a:buClr>
                <a:schemeClr val="dk1"/>
              </a:buClr>
              <a:buSzPts val="1400"/>
              <a:buNone/>
              <a:defRPr b="1" sz="1400">
                <a:solidFill>
                  <a:schemeClr val="dk1"/>
                </a:solidFill>
              </a:defRPr>
            </a:lvl7pPr>
            <a:lvl8pPr lvl="7" algn="l">
              <a:lnSpc>
                <a:spcPct val="100000"/>
              </a:lnSpc>
              <a:spcBef>
                <a:spcPts val="0"/>
              </a:spcBef>
              <a:spcAft>
                <a:spcPts val="0"/>
              </a:spcAft>
              <a:buClr>
                <a:schemeClr val="dk1"/>
              </a:buClr>
              <a:buSzPts val="1400"/>
              <a:buNone/>
              <a:defRPr b="1" sz="1400">
                <a:solidFill>
                  <a:schemeClr val="dk1"/>
                </a:solidFill>
              </a:defRPr>
            </a:lvl8pPr>
            <a:lvl9pPr lvl="8" algn="l">
              <a:lnSpc>
                <a:spcPct val="100000"/>
              </a:lnSpc>
              <a:spcBef>
                <a:spcPts val="0"/>
              </a:spcBef>
              <a:spcAft>
                <a:spcPts val="0"/>
              </a:spcAft>
              <a:buClr>
                <a:schemeClr val="dk1"/>
              </a:buClr>
              <a:buSzPts val="1400"/>
              <a:buNone/>
              <a:defRPr b="1" sz="1400">
                <a:solidFill>
                  <a:schemeClr val="dk1"/>
                </a:solidFill>
              </a:defRPr>
            </a:lvl9pPr>
          </a:lstStyle>
          <a:p/>
        </p:txBody>
      </p:sp>
      <p:sp>
        <p:nvSpPr>
          <p:cNvPr id="191" name="Google Shape;191;g2f29bda4b0b_0_463"/>
          <p:cNvSpPr txBox="1"/>
          <p:nvPr>
            <p:ph idx="16" type="title"/>
          </p:nvPr>
        </p:nvSpPr>
        <p:spPr>
          <a:xfrm>
            <a:off x="3168363" y="3672588"/>
            <a:ext cx="592800" cy="39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Inter Black"/>
              <a:buNone/>
              <a:defRPr b="0" sz="1400">
                <a:latin typeface="Inter Black"/>
                <a:ea typeface="Inter Black"/>
                <a:cs typeface="Inter Black"/>
                <a:sym typeface="Inter Black"/>
              </a:defRPr>
            </a:lvl1pPr>
            <a:lvl2pPr lvl="1" algn="l">
              <a:lnSpc>
                <a:spcPct val="100000"/>
              </a:lnSpc>
              <a:spcBef>
                <a:spcPts val="0"/>
              </a:spcBef>
              <a:spcAft>
                <a:spcPts val="0"/>
              </a:spcAft>
              <a:buClr>
                <a:schemeClr val="dk1"/>
              </a:buClr>
              <a:buSzPts val="1400"/>
              <a:buNone/>
              <a:defRPr b="1" sz="1400">
                <a:solidFill>
                  <a:schemeClr val="dk1"/>
                </a:solidFill>
              </a:defRPr>
            </a:lvl2pPr>
            <a:lvl3pPr lvl="2" algn="l">
              <a:lnSpc>
                <a:spcPct val="100000"/>
              </a:lnSpc>
              <a:spcBef>
                <a:spcPts val="0"/>
              </a:spcBef>
              <a:spcAft>
                <a:spcPts val="0"/>
              </a:spcAft>
              <a:buClr>
                <a:schemeClr val="dk1"/>
              </a:buClr>
              <a:buSzPts val="1400"/>
              <a:buNone/>
              <a:defRPr b="1" sz="1400">
                <a:solidFill>
                  <a:schemeClr val="dk1"/>
                </a:solidFill>
              </a:defRPr>
            </a:lvl3pPr>
            <a:lvl4pPr lvl="3" algn="l">
              <a:lnSpc>
                <a:spcPct val="100000"/>
              </a:lnSpc>
              <a:spcBef>
                <a:spcPts val="0"/>
              </a:spcBef>
              <a:spcAft>
                <a:spcPts val="0"/>
              </a:spcAft>
              <a:buClr>
                <a:schemeClr val="dk1"/>
              </a:buClr>
              <a:buSzPts val="1400"/>
              <a:buNone/>
              <a:defRPr b="1" sz="1400">
                <a:solidFill>
                  <a:schemeClr val="dk1"/>
                </a:solidFill>
              </a:defRPr>
            </a:lvl4pPr>
            <a:lvl5pPr lvl="4" algn="l">
              <a:lnSpc>
                <a:spcPct val="100000"/>
              </a:lnSpc>
              <a:spcBef>
                <a:spcPts val="0"/>
              </a:spcBef>
              <a:spcAft>
                <a:spcPts val="0"/>
              </a:spcAft>
              <a:buClr>
                <a:schemeClr val="dk1"/>
              </a:buClr>
              <a:buSzPts val="1400"/>
              <a:buNone/>
              <a:defRPr b="1" sz="1400">
                <a:solidFill>
                  <a:schemeClr val="dk1"/>
                </a:solidFill>
              </a:defRPr>
            </a:lvl5pPr>
            <a:lvl6pPr lvl="5" algn="l">
              <a:lnSpc>
                <a:spcPct val="100000"/>
              </a:lnSpc>
              <a:spcBef>
                <a:spcPts val="0"/>
              </a:spcBef>
              <a:spcAft>
                <a:spcPts val="0"/>
              </a:spcAft>
              <a:buClr>
                <a:schemeClr val="dk1"/>
              </a:buClr>
              <a:buSzPts val="1400"/>
              <a:buNone/>
              <a:defRPr b="1" sz="1400">
                <a:solidFill>
                  <a:schemeClr val="dk1"/>
                </a:solidFill>
              </a:defRPr>
            </a:lvl6pPr>
            <a:lvl7pPr lvl="6" algn="l">
              <a:lnSpc>
                <a:spcPct val="100000"/>
              </a:lnSpc>
              <a:spcBef>
                <a:spcPts val="0"/>
              </a:spcBef>
              <a:spcAft>
                <a:spcPts val="0"/>
              </a:spcAft>
              <a:buClr>
                <a:schemeClr val="dk1"/>
              </a:buClr>
              <a:buSzPts val="1400"/>
              <a:buNone/>
              <a:defRPr b="1" sz="1400">
                <a:solidFill>
                  <a:schemeClr val="dk1"/>
                </a:solidFill>
              </a:defRPr>
            </a:lvl7pPr>
            <a:lvl8pPr lvl="7" algn="l">
              <a:lnSpc>
                <a:spcPct val="100000"/>
              </a:lnSpc>
              <a:spcBef>
                <a:spcPts val="0"/>
              </a:spcBef>
              <a:spcAft>
                <a:spcPts val="0"/>
              </a:spcAft>
              <a:buClr>
                <a:schemeClr val="dk1"/>
              </a:buClr>
              <a:buSzPts val="1400"/>
              <a:buNone/>
              <a:defRPr b="1" sz="1400">
                <a:solidFill>
                  <a:schemeClr val="dk1"/>
                </a:solidFill>
              </a:defRPr>
            </a:lvl8pPr>
            <a:lvl9pPr lvl="8" algn="l">
              <a:lnSpc>
                <a:spcPct val="100000"/>
              </a:lnSpc>
              <a:spcBef>
                <a:spcPts val="0"/>
              </a:spcBef>
              <a:spcAft>
                <a:spcPts val="0"/>
              </a:spcAft>
              <a:buClr>
                <a:schemeClr val="dk1"/>
              </a:buClr>
              <a:buSzPts val="1400"/>
              <a:buNone/>
              <a:defRPr b="1" sz="1400">
                <a:solidFill>
                  <a:schemeClr val="dk1"/>
                </a:solidFill>
              </a:defRPr>
            </a:lvl9pPr>
          </a:lstStyle>
          <a:p/>
        </p:txBody>
      </p:sp>
      <p:sp>
        <p:nvSpPr>
          <p:cNvPr id="192" name="Google Shape;192;g2f29bda4b0b_0_463"/>
          <p:cNvSpPr txBox="1"/>
          <p:nvPr>
            <p:ph idx="17" type="title"/>
          </p:nvPr>
        </p:nvSpPr>
        <p:spPr>
          <a:xfrm>
            <a:off x="6095131" y="477075"/>
            <a:ext cx="592800" cy="39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Inter Black"/>
              <a:buNone/>
              <a:defRPr b="0" sz="1400">
                <a:latin typeface="Inter Black"/>
                <a:ea typeface="Inter Black"/>
                <a:cs typeface="Inter Black"/>
                <a:sym typeface="Inter Black"/>
              </a:defRPr>
            </a:lvl1pPr>
            <a:lvl2pPr lvl="1" algn="l">
              <a:lnSpc>
                <a:spcPct val="100000"/>
              </a:lnSpc>
              <a:spcBef>
                <a:spcPts val="0"/>
              </a:spcBef>
              <a:spcAft>
                <a:spcPts val="0"/>
              </a:spcAft>
              <a:buClr>
                <a:schemeClr val="dk1"/>
              </a:buClr>
              <a:buSzPts val="1400"/>
              <a:buNone/>
              <a:defRPr b="1" sz="1400">
                <a:solidFill>
                  <a:schemeClr val="dk1"/>
                </a:solidFill>
              </a:defRPr>
            </a:lvl2pPr>
            <a:lvl3pPr lvl="2" algn="l">
              <a:lnSpc>
                <a:spcPct val="100000"/>
              </a:lnSpc>
              <a:spcBef>
                <a:spcPts val="0"/>
              </a:spcBef>
              <a:spcAft>
                <a:spcPts val="0"/>
              </a:spcAft>
              <a:buClr>
                <a:schemeClr val="dk1"/>
              </a:buClr>
              <a:buSzPts val="1400"/>
              <a:buNone/>
              <a:defRPr b="1" sz="1400">
                <a:solidFill>
                  <a:schemeClr val="dk1"/>
                </a:solidFill>
              </a:defRPr>
            </a:lvl3pPr>
            <a:lvl4pPr lvl="3" algn="l">
              <a:lnSpc>
                <a:spcPct val="100000"/>
              </a:lnSpc>
              <a:spcBef>
                <a:spcPts val="0"/>
              </a:spcBef>
              <a:spcAft>
                <a:spcPts val="0"/>
              </a:spcAft>
              <a:buClr>
                <a:schemeClr val="dk1"/>
              </a:buClr>
              <a:buSzPts val="1400"/>
              <a:buNone/>
              <a:defRPr b="1" sz="1400">
                <a:solidFill>
                  <a:schemeClr val="dk1"/>
                </a:solidFill>
              </a:defRPr>
            </a:lvl4pPr>
            <a:lvl5pPr lvl="4" algn="l">
              <a:lnSpc>
                <a:spcPct val="100000"/>
              </a:lnSpc>
              <a:spcBef>
                <a:spcPts val="0"/>
              </a:spcBef>
              <a:spcAft>
                <a:spcPts val="0"/>
              </a:spcAft>
              <a:buClr>
                <a:schemeClr val="dk1"/>
              </a:buClr>
              <a:buSzPts val="1400"/>
              <a:buNone/>
              <a:defRPr b="1" sz="1400">
                <a:solidFill>
                  <a:schemeClr val="dk1"/>
                </a:solidFill>
              </a:defRPr>
            </a:lvl5pPr>
            <a:lvl6pPr lvl="5" algn="l">
              <a:lnSpc>
                <a:spcPct val="100000"/>
              </a:lnSpc>
              <a:spcBef>
                <a:spcPts val="0"/>
              </a:spcBef>
              <a:spcAft>
                <a:spcPts val="0"/>
              </a:spcAft>
              <a:buClr>
                <a:schemeClr val="dk1"/>
              </a:buClr>
              <a:buSzPts val="1400"/>
              <a:buNone/>
              <a:defRPr b="1" sz="1400">
                <a:solidFill>
                  <a:schemeClr val="dk1"/>
                </a:solidFill>
              </a:defRPr>
            </a:lvl6pPr>
            <a:lvl7pPr lvl="6" algn="l">
              <a:lnSpc>
                <a:spcPct val="100000"/>
              </a:lnSpc>
              <a:spcBef>
                <a:spcPts val="0"/>
              </a:spcBef>
              <a:spcAft>
                <a:spcPts val="0"/>
              </a:spcAft>
              <a:buClr>
                <a:schemeClr val="dk1"/>
              </a:buClr>
              <a:buSzPts val="1400"/>
              <a:buNone/>
              <a:defRPr b="1" sz="1400">
                <a:solidFill>
                  <a:schemeClr val="dk1"/>
                </a:solidFill>
              </a:defRPr>
            </a:lvl7pPr>
            <a:lvl8pPr lvl="7" algn="l">
              <a:lnSpc>
                <a:spcPct val="100000"/>
              </a:lnSpc>
              <a:spcBef>
                <a:spcPts val="0"/>
              </a:spcBef>
              <a:spcAft>
                <a:spcPts val="0"/>
              </a:spcAft>
              <a:buClr>
                <a:schemeClr val="dk1"/>
              </a:buClr>
              <a:buSzPts val="1400"/>
              <a:buNone/>
              <a:defRPr b="1" sz="1400">
                <a:solidFill>
                  <a:schemeClr val="dk1"/>
                </a:solidFill>
              </a:defRPr>
            </a:lvl8pPr>
            <a:lvl9pPr lvl="8" algn="l">
              <a:lnSpc>
                <a:spcPct val="100000"/>
              </a:lnSpc>
              <a:spcBef>
                <a:spcPts val="0"/>
              </a:spcBef>
              <a:spcAft>
                <a:spcPts val="0"/>
              </a:spcAft>
              <a:buClr>
                <a:schemeClr val="dk1"/>
              </a:buClr>
              <a:buSzPts val="1400"/>
              <a:buNone/>
              <a:defRPr b="1" sz="1400">
                <a:solidFill>
                  <a:schemeClr val="dk1"/>
                </a:solidFill>
              </a:defRPr>
            </a:lvl9pPr>
          </a:lstStyle>
          <a:p/>
        </p:txBody>
      </p:sp>
      <p:sp>
        <p:nvSpPr>
          <p:cNvPr id="193" name="Google Shape;193;g2f29bda4b0b_0_463"/>
          <p:cNvSpPr txBox="1"/>
          <p:nvPr>
            <p:ph idx="18" type="title"/>
          </p:nvPr>
        </p:nvSpPr>
        <p:spPr>
          <a:xfrm>
            <a:off x="6095131" y="1542250"/>
            <a:ext cx="592800" cy="39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Inter Black"/>
              <a:buNone/>
              <a:defRPr b="0" sz="1400">
                <a:latin typeface="Inter Black"/>
                <a:ea typeface="Inter Black"/>
                <a:cs typeface="Inter Black"/>
                <a:sym typeface="Inter Black"/>
              </a:defRPr>
            </a:lvl1pPr>
            <a:lvl2pPr lvl="1" algn="l">
              <a:lnSpc>
                <a:spcPct val="100000"/>
              </a:lnSpc>
              <a:spcBef>
                <a:spcPts val="0"/>
              </a:spcBef>
              <a:spcAft>
                <a:spcPts val="0"/>
              </a:spcAft>
              <a:buClr>
                <a:schemeClr val="dk1"/>
              </a:buClr>
              <a:buSzPts val="1400"/>
              <a:buNone/>
              <a:defRPr b="1" sz="1400">
                <a:solidFill>
                  <a:schemeClr val="dk1"/>
                </a:solidFill>
              </a:defRPr>
            </a:lvl2pPr>
            <a:lvl3pPr lvl="2" algn="l">
              <a:lnSpc>
                <a:spcPct val="100000"/>
              </a:lnSpc>
              <a:spcBef>
                <a:spcPts val="0"/>
              </a:spcBef>
              <a:spcAft>
                <a:spcPts val="0"/>
              </a:spcAft>
              <a:buClr>
                <a:schemeClr val="dk1"/>
              </a:buClr>
              <a:buSzPts val="1400"/>
              <a:buNone/>
              <a:defRPr b="1" sz="1400">
                <a:solidFill>
                  <a:schemeClr val="dk1"/>
                </a:solidFill>
              </a:defRPr>
            </a:lvl3pPr>
            <a:lvl4pPr lvl="3" algn="l">
              <a:lnSpc>
                <a:spcPct val="100000"/>
              </a:lnSpc>
              <a:spcBef>
                <a:spcPts val="0"/>
              </a:spcBef>
              <a:spcAft>
                <a:spcPts val="0"/>
              </a:spcAft>
              <a:buClr>
                <a:schemeClr val="dk1"/>
              </a:buClr>
              <a:buSzPts val="1400"/>
              <a:buNone/>
              <a:defRPr b="1" sz="1400">
                <a:solidFill>
                  <a:schemeClr val="dk1"/>
                </a:solidFill>
              </a:defRPr>
            </a:lvl4pPr>
            <a:lvl5pPr lvl="4" algn="l">
              <a:lnSpc>
                <a:spcPct val="100000"/>
              </a:lnSpc>
              <a:spcBef>
                <a:spcPts val="0"/>
              </a:spcBef>
              <a:spcAft>
                <a:spcPts val="0"/>
              </a:spcAft>
              <a:buClr>
                <a:schemeClr val="dk1"/>
              </a:buClr>
              <a:buSzPts val="1400"/>
              <a:buNone/>
              <a:defRPr b="1" sz="1400">
                <a:solidFill>
                  <a:schemeClr val="dk1"/>
                </a:solidFill>
              </a:defRPr>
            </a:lvl5pPr>
            <a:lvl6pPr lvl="5" algn="l">
              <a:lnSpc>
                <a:spcPct val="100000"/>
              </a:lnSpc>
              <a:spcBef>
                <a:spcPts val="0"/>
              </a:spcBef>
              <a:spcAft>
                <a:spcPts val="0"/>
              </a:spcAft>
              <a:buClr>
                <a:schemeClr val="dk1"/>
              </a:buClr>
              <a:buSzPts val="1400"/>
              <a:buNone/>
              <a:defRPr b="1" sz="1400">
                <a:solidFill>
                  <a:schemeClr val="dk1"/>
                </a:solidFill>
              </a:defRPr>
            </a:lvl6pPr>
            <a:lvl7pPr lvl="6" algn="l">
              <a:lnSpc>
                <a:spcPct val="100000"/>
              </a:lnSpc>
              <a:spcBef>
                <a:spcPts val="0"/>
              </a:spcBef>
              <a:spcAft>
                <a:spcPts val="0"/>
              </a:spcAft>
              <a:buClr>
                <a:schemeClr val="dk1"/>
              </a:buClr>
              <a:buSzPts val="1400"/>
              <a:buNone/>
              <a:defRPr b="1" sz="1400">
                <a:solidFill>
                  <a:schemeClr val="dk1"/>
                </a:solidFill>
              </a:defRPr>
            </a:lvl7pPr>
            <a:lvl8pPr lvl="7" algn="l">
              <a:lnSpc>
                <a:spcPct val="100000"/>
              </a:lnSpc>
              <a:spcBef>
                <a:spcPts val="0"/>
              </a:spcBef>
              <a:spcAft>
                <a:spcPts val="0"/>
              </a:spcAft>
              <a:buClr>
                <a:schemeClr val="dk1"/>
              </a:buClr>
              <a:buSzPts val="1400"/>
              <a:buNone/>
              <a:defRPr b="1" sz="1400">
                <a:solidFill>
                  <a:schemeClr val="dk1"/>
                </a:solidFill>
              </a:defRPr>
            </a:lvl8pPr>
            <a:lvl9pPr lvl="8" algn="l">
              <a:lnSpc>
                <a:spcPct val="100000"/>
              </a:lnSpc>
              <a:spcBef>
                <a:spcPts val="0"/>
              </a:spcBef>
              <a:spcAft>
                <a:spcPts val="0"/>
              </a:spcAft>
              <a:buClr>
                <a:schemeClr val="dk1"/>
              </a:buClr>
              <a:buSzPts val="1400"/>
              <a:buNone/>
              <a:defRPr b="1" sz="1400">
                <a:solidFill>
                  <a:schemeClr val="dk1"/>
                </a:solidFill>
              </a:defRPr>
            </a:lvl9pPr>
          </a:lstStyle>
          <a:p/>
        </p:txBody>
      </p:sp>
      <p:sp>
        <p:nvSpPr>
          <p:cNvPr id="194" name="Google Shape;194;g2f29bda4b0b_0_463"/>
          <p:cNvSpPr txBox="1"/>
          <p:nvPr>
            <p:ph idx="19" type="title"/>
          </p:nvPr>
        </p:nvSpPr>
        <p:spPr>
          <a:xfrm>
            <a:off x="6095131" y="2607413"/>
            <a:ext cx="592800" cy="39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Inter Black"/>
              <a:buNone/>
              <a:defRPr b="0" sz="1400">
                <a:latin typeface="Inter Black"/>
                <a:ea typeface="Inter Black"/>
                <a:cs typeface="Inter Black"/>
                <a:sym typeface="Inter Black"/>
              </a:defRPr>
            </a:lvl1pPr>
            <a:lvl2pPr lvl="1" algn="l">
              <a:lnSpc>
                <a:spcPct val="100000"/>
              </a:lnSpc>
              <a:spcBef>
                <a:spcPts val="0"/>
              </a:spcBef>
              <a:spcAft>
                <a:spcPts val="0"/>
              </a:spcAft>
              <a:buClr>
                <a:schemeClr val="dk1"/>
              </a:buClr>
              <a:buSzPts val="1400"/>
              <a:buNone/>
              <a:defRPr b="1" sz="1400">
                <a:solidFill>
                  <a:schemeClr val="dk1"/>
                </a:solidFill>
              </a:defRPr>
            </a:lvl2pPr>
            <a:lvl3pPr lvl="2" algn="l">
              <a:lnSpc>
                <a:spcPct val="100000"/>
              </a:lnSpc>
              <a:spcBef>
                <a:spcPts val="0"/>
              </a:spcBef>
              <a:spcAft>
                <a:spcPts val="0"/>
              </a:spcAft>
              <a:buClr>
                <a:schemeClr val="dk1"/>
              </a:buClr>
              <a:buSzPts val="1400"/>
              <a:buNone/>
              <a:defRPr b="1" sz="1400">
                <a:solidFill>
                  <a:schemeClr val="dk1"/>
                </a:solidFill>
              </a:defRPr>
            </a:lvl3pPr>
            <a:lvl4pPr lvl="3" algn="l">
              <a:lnSpc>
                <a:spcPct val="100000"/>
              </a:lnSpc>
              <a:spcBef>
                <a:spcPts val="0"/>
              </a:spcBef>
              <a:spcAft>
                <a:spcPts val="0"/>
              </a:spcAft>
              <a:buClr>
                <a:schemeClr val="dk1"/>
              </a:buClr>
              <a:buSzPts val="1400"/>
              <a:buNone/>
              <a:defRPr b="1" sz="1400">
                <a:solidFill>
                  <a:schemeClr val="dk1"/>
                </a:solidFill>
              </a:defRPr>
            </a:lvl4pPr>
            <a:lvl5pPr lvl="4" algn="l">
              <a:lnSpc>
                <a:spcPct val="100000"/>
              </a:lnSpc>
              <a:spcBef>
                <a:spcPts val="0"/>
              </a:spcBef>
              <a:spcAft>
                <a:spcPts val="0"/>
              </a:spcAft>
              <a:buClr>
                <a:schemeClr val="dk1"/>
              </a:buClr>
              <a:buSzPts val="1400"/>
              <a:buNone/>
              <a:defRPr b="1" sz="1400">
                <a:solidFill>
                  <a:schemeClr val="dk1"/>
                </a:solidFill>
              </a:defRPr>
            </a:lvl5pPr>
            <a:lvl6pPr lvl="5" algn="l">
              <a:lnSpc>
                <a:spcPct val="100000"/>
              </a:lnSpc>
              <a:spcBef>
                <a:spcPts val="0"/>
              </a:spcBef>
              <a:spcAft>
                <a:spcPts val="0"/>
              </a:spcAft>
              <a:buClr>
                <a:schemeClr val="dk1"/>
              </a:buClr>
              <a:buSzPts val="1400"/>
              <a:buNone/>
              <a:defRPr b="1" sz="1400">
                <a:solidFill>
                  <a:schemeClr val="dk1"/>
                </a:solidFill>
              </a:defRPr>
            </a:lvl6pPr>
            <a:lvl7pPr lvl="6" algn="l">
              <a:lnSpc>
                <a:spcPct val="100000"/>
              </a:lnSpc>
              <a:spcBef>
                <a:spcPts val="0"/>
              </a:spcBef>
              <a:spcAft>
                <a:spcPts val="0"/>
              </a:spcAft>
              <a:buClr>
                <a:schemeClr val="dk1"/>
              </a:buClr>
              <a:buSzPts val="1400"/>
              <a:buNone/>
              <a:defRPr b="1" sz="1400">
                <a:solidFill>
                  <a:schemeClr val="dk1"/>
                </a:solidFill>
              </a:defRPr>
            </a:lvl7pPr>
            <a:lvl8pPr lvl="7" algn="l">
              <a:lnSpc>
                <a:spcPct val="100000"/>
              </a:lnSpc>
              <a:spcBef>
                <a:spcPts val="0"/>
              </a:spcBef>
              <a:spcAft>
                <a:spcPts val="0"/>
              </a:spcAft>
              <a:buClr>
                <a:schemeClr val="dk1"/>
              </a:buClr>
              <a:buSzPts val="1400"/>
              <a:buNone/>
              <a:defRPr b="1" sz="1400">
                <a:solidFill>
                  <a:schemeClr val="dk1"/>
                </a:solidFill>
              </a:defRPr>
            </a:lvl8pPr>
            <a:lvl9pPr lvl="8" algn="l">
              <a:lnSpc>
                <a:spcPct val="100000"/>
              </a:lnSpc>
              <a:spcBef>
                <a:spcPts val="0"/>
              </a:spcBef>
              <a:spcAft>
                <a:spcPts val="0"/>
              </a:spcAft>
              <a:buClr>
                <a:schemeClr val="dk1"/>
              </a:buClr>
              <a:buSzPts val="1400"/>
              <a:buNone/>
              <a:defRPr b="1" sz="1400">
                <a:solidFill>
                  <a:schemeClr val="dk1"/>
                </a:solidFill>
              </a:defRPr>
            </a:lvl9pPr>
          </a:lstStyle>
          <a:p/>
        </p:txBody>
      </p:sp>
      <p:sp>
        <p:nvSpPr>
          <p:cNvPr id="195" name="Google Shape;195;g2f29bda4b0b_0_463"/>
          <p:cNvSpPr txBox="1"/>
          <p:nvPr>
            <p:ph idx="20" type="title"/>
          </p:nvPr>
        </p:nvSpPr>
        <p:spPr>
          <a:xfrm>
            <a:off x="6095131" y="3672588"/>
            <a:ext cx="592800" cy="39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Inter Black"/>
              <a:buNone/>
              <a:defRPr b="0" sz="1400">
                <a:latin typeface="Inter Black"/>
                <a:ea typeface="Inter Black"/>
                <a:cs typeface="Inter Black"/>
                <a:sym typeface="Inter Black"/>
              </a:defRPr>
            </a:lvl1pPr>
            <a:lvl2pPr lvl="1" algn="l">
              <a:lnSpc>
                <a:spcPct val="100000"/>
              </a:lnSpc>
              <a:spcBef>
                <a:spcPts val="0"/>
              </a:spcBef>
              <a:spcAft>
                <a:spcPts val="0"/>
              </a:spcAft>
              <a:buClr>
                <a:schemeClr val="dk1"/>
              </a:buClr>
              <a:buSzPts val="1400"/>
              <a:buNone/>
              <a:defRPr b="1" sz="1400">
                <a:solidFill>
                  <a:schemeClr val="dk1"/>
                </a:solidFill>
              </a:defRPr>
            </a:lvl2pPr>
            <a:lvl3pPr lvl="2" algn="l">
              <a:lnSpc>
                <a:spcPct val="100000"/>
              </a:lnSpc>
              <a:spcBef>
                <a:spcPts val="0"/>
              </a:spcBef>
              <a:spcAft>
                <a:spcPts val="0"/>
              </a:spcAft>
              <a:buClr>
                <a:schemeClr val="dk1"/>
              </a:buClr>
              <a:buSzPts val="1400"/>
              <a:buNone/>
              <a:defRPr b="1" sz="1400">
                <a:solidFill>
                  <a:schemeClr val="dk1"/>
                </a:solidFill>
              </a:defRPr>
            </a:lvl3pPr>
            <a:lvl4pPr lvl="3" algn="l">
              <a:lnSpc>
                <a:spcPct val="100000"/>
              </a:lnSpc>
              <a:spcBef>
                <a:spcPts val="0"/>
              </a:spcBef>
              <a:spcAft>
                <a:spcPts val="0"/>
              </a:spcAft>
              <a:buClr>
                <a:schemeClr val="dk1"/>
              </a:buClr>
              <a:buSzPts val="1400"/>
              <a:buNone/>
              <a:defRPr b="1" sz="1400">
                <a:solidFill>
                  <a:schemeClr val="dk1"/>
                </a:solidFill>
              </a:defRPr>
            </a:lvl4pPr>
            <a:lvl5pPr lvl="4" algn="l">
              <a:lnSpc>
                <a:spcPct val="100000"/>
              </a:lnSpc>
              <a:spcBef>
                <a:spcPts val="0"/>
              </a:spcBef>
              <a:spcAft>
                <a:spcPts val="0"/>
              </a:spcAft>
              <a:buClr>
                <a:schemeClr val="dk1"/>
              </a:buClr>
              <a:buSzPts val="1400"/>
              <a:buNone/>
              <a:defRPr b="1" sz="1400">
                <a:solidFill>
                  <a:schemeClr val="dk1"/>
                </a:solidFill>
              </a:defRPr>
            </a:lvl5pPr>
            <a:lvl6pPr lvl="5" algn="l">
              <a:lnSpc>
                <a:spcPct val="100000"/>
              </a:lnSpc>
              <a:spcBef>
                <a:spcPts val="0"/>
              </a:spcBef>
              <a:spcAft>
                <a:spcPts val="0"/>
              </a:spcAft>
              <a:buClr>
                <a:schemeClr val="dk1"/>
              </a:buClr>
              <a:buSzPts val="1400"/>
              <a:buNone/>
              <a:defRPr b="1" sz="1400">
                <a:solidFill>
                  <a:schemeClr val="dk1"/>
                </a:solidFill>
              </a:defRPr>
            </a:lvl6pPr>
            <a:lvl7pPr lvl="6" algn="l">
              <a:lnSpc>
                <a:spcPct val="100000"/>
              </a:lnSpc>
              <a:spcBef>
                <a:spcPts val="0"/>
              </a:spcBef>
              <a:spcAft>
                <a:spcPts val="0"/>
              </a:spcAft>
              <a:buClr>
                <a:schemeClr val="dk1"/>
              </a:buClr>
              <a:buSzPts val="1400"/>
              <a:buNone/>
              <a:defRPr b="1" sz="1400">
                <a:solidFill>
                  <a:schemeClr val="dk1"/>
                </a:solidFill>
              </a:defRPr>
            </a:lvl7pPr>
            <a:lvl8pPr lvl="7" algn="l">
              <a:lnSpc>
                <a:spcPct val="100000"/>
              </a:lnSpc>
              <a:spcBef>
                <a:spcPts val="0"/>
              </a:spcBef>
              <a:spcAft>
                <a:spcPts val="0"/>
              </a:spcAft>
              <a:buClr>
                <a:schemeClr val="dk1"/>
              </a:buClr>
              <a:buSzPts val="1400"/>
              <a:buNone/>
              <a:defRPr b="1" sz="1400">
                <a:solidFill>
                  <a:schemeClr val="dk1"/>
                </a:solidFill>
              </a:defRPr>
            </a:lvl8pPr>
            <a:lvl9pPr lvl="8" algn="l">
              <a:lnSpc>
                <a:spcPct val="100000"/>
              </a:lnSpc>
              <a:spcBef>
                <a:spcPts val="0"/>
              </a:spcBef>
              <a:spcAft>
                <a:spcPts val="0"/>
              </a:spcAft>
              <a:buClr>
                <a:schemeClr val="dk1"/>
              </a:buClr>
              <a:buSzPts val="1400"/>
              <a:buNone/>
              <a:defRPr b="1" sz="1400">
                <a:solidFill>
                  <a:schemeClr val="dk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9 Title Subtitle - 6 Subsections">
  <p:cSld name="CUSTOM_2_2_2_1">
    <p:spTree>
      <p:nvGrpSpPr>
        <p:cNvPr id="196" name="Shape 196"/>
        <p:cNvGrpSpPr/>
        <p:nvPr/>
      </p:nvGrpSpPr>
      <p:grpSpPr>
        <a:xfrm>
          <a:off x="0" y="0"/>
          <a:ext cx="0" cy="0"/>
          <a:chOff x="0" y="0"/>
          <a:chExt cx="0" cy="0"/>
        </a:xfrm>
      </p:grpSpPr>
      <p:sp>
        <p:nvSpPr>
          <p:cNvPr id="197" name="Google Shape;197;g2f29bda4b0b_0_482"/>
          <p:cNvSpPr txBox="1"/>
          <p:nvPr>
            <p:ph type="title"/>
          </p:nvPr>
        </p:nvSpPr>
        <p:spPr>
          <a:xfrm>
            <a:off x="274325" y="276225"/>
            <a:ext cx="2602500" cy="874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198" name="Google Shape;198;g2f29bda4b0b_0_482"/>
          <p:cNvSpPr txBox="1"/>
          <p:nvPr>
            <p:ph idx="1" type="subTitle"/>
          </p:nvPr>
        </p:nvSpPr>
        <p:spPr>
          <a:xfrm>
            <a:off x="274325" y="1111375"/>
            <a:ext cx="2602500" cy="57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199" name="Google Shape;199;g2f29bda4b0b_0_482"/>
          <p:cNvSpPr txBox="1"/>
          <p:nvPr>
            <p:ph idx="2" type="subTitle"/>
          </p:nvPr>
        </p:nvSpPr>
        <p:spPr>
          <a:xfrm>
            <a:off x="3166475" y="785710"/>
            <a:ext cx="2475300" cy="873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SzPts val="1000"/>
              <a:buNone/>
              <a:defRPr sz="1000"/>
            </a:lvl2pPr>
            <a:lvl3pPr lvl="2" algn="l">
              <a:lnSpc>
                <a:spcPct val="115000"/>
              </a:lnSpc>
              <a:spcBef>
                <a:spcPts val="0"/>
              </a:spcBef>
              <a:spcAft>
                <a:spcPts val="0"/>
              </a:spcAft>
              <a:buSzPts val="1000"/>
              <a:buNone/>
              <a:defRPr sz="1000"/>
            </a:lvl3pPr>
            <a:lvl4pPr lvl="3" algn="l">
              <a:lnSpc>
                <a:spcPct val="115000"/>
              </a:lnSpc>
              <a:spcBef>
                <a:spcPts val="0"/>
              </a:spcBef>
              <a:spcAft>
                <a:spcPts val="0"/>
              </a:spcAft>
              <a:buSzPts val="1000"/>
              <a:buNone/>
              <a:defRPr sz="1000"/>
            </a:lvl4pPr>
            <a:lvl5pPr lvl="4" algn="l">
              <a:lnSpc>
                <a:spcPct val="115000"/>
              </a:lnSpc>
              <a:spcBef>
                <a:spcPts val="0"/>
              </a:spcBef>
              <a:spcAft>
                <a:spcPts val="0"/>
              </a:spcAft>
              <a:buSzPts val="1000"/>
              <a:buNone/>
              <a:defRPr sz="1000"/>
            </a:lvl5pPr>
            <a:lvl6pPr lvl="5" algn="l">
              <a:lnSpc>
                <a:spcPct val="115000"/>
              </a:lnSpc>
              <a:spcBef>
                <a:spcPts val="0"/>
              </a:spcBef>
              <a:spcAft>
                <a:spcPts val="0"/>
              </a:spcAft>
              <a:buSzPts val="1000"/>
              <a:buNone/>
              <a:defRPr sz="1000"/>
            </a:lvl6pPr>
            <a:lvl7pPr lvl="6" algn="l">
              <a:lnSpc>
                <a:spcPct val="115000"/>
              </a:lnSpc>
              <a:spcBef>
                <a:spcPts val="0"/>
              </a:spcBef>
              <a:spcAft>
                <a:spcPts val="0"/>
              </a:spcAft>
              <a:buSzPts val="1000"/>
              <a:buNone/>
              <a:defRPr sz="1000"/>
            </a:lvl7pPr>
            <a:lvl8pPr lvl="7" algn="l">
              <a:lnSpc>
                <a:spcPct val="115000"/>
              </a:lnSpc>
              <a:spcBef>
                <a:spcPts val="0"/>
              </a:spcBef>
              <a:spcAft>
                <a:spcPts val="0"/>
              </a:spcAft>
              <a:buSzPts val="1000"/>
              <a:buNone/>
              <a:defRPr sz="1000"/>
            </a:lvl8pPr>
            <a:lvl9pPr lvl="8" algn="l">
              <a:lnSpc>
                <a:spcPct val="115000"/>
              </a:lnSpc>
              <a:spcBef>
                <a:spcPts val="0"/>
              </a:spcBef>
              <a:spcAft>
                <a:spcPts val="0"/>
              </a:spcAft>
              <a:buSzPts val="1000"/>
              <a:buNone/>
              <a:defRPr sz="1000"/>
            </a:lvl9pPr>
          </a:lstStyle>
          <a:p/>
        </p:txBody>
      </p:sp>
      <p:sp>
        <p:nvSpPr>
          <p:cNvPr id="200" name="Google Shape;200;g2f29bda4b0b_0_482"/>
          <p:cNvSpPr txBox="1"/>
          <p:nvPr>
            <p:ph idx="3" type="subTitle"/>
          </p:nvPr>
        </p:nvSpPr>
        <p:spPr>
          <a:xfrm>
            <a:off x="6102425" y="785710"/>
            <a:ext cx="2475300" cy="873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SzPts val="1000"/>
              <a:buNone/>
              <a:defRPr sz="1000"/>
            </a:lvl2pPr>
            <a:lvl3pPr lvl="2" algn="l">
              <a:lnSpc>
                <a:spcPct val="115000"/>
              </a:lnSpc>
              <a:spcBef>
                <a:spcPts val="0"/>
              </a:spcBef>
              <a:spcAft>
                <a:spcPts val="0"/>
              </a:spcAft>
              <a:buSzPts val="1000"/>
              <a:buNone/>
              <a:defRPr sz="1000"/>
            </a:lvl3pPr>
            <a:lvl4pPr lvl="3" algn="l">
              <a:lnSpc>
                <a:spcPct val="115000"/>
              </a:lnSpc>
              <a:spcBef>
                <a:spcPts val="0"/>
              </a:spcBef>
              <a:spcAft>
                <a:spcPts val="0"/>
              </a:spcAft>
              <a:buSzPts val="1000"/>
              <a:buNone/>
              <a:defRPr sz="1000"/>
            </a:lvl4pPr>
            <a:lvl5pPr lvl="4" algn="l">
              <a:lnSpc>
                <a:spcPct val="115000"/>
              </a:lnSpc>
              <a:spcBef>
                <a:spcPts val="0"/>
              </a:spcBef>
              <a:spcAft>
                <a:spcPts val="0"/>
              </a:spcAft>
              <a:buSzPts val="1000"/>
              <a:buNone/>
              <a:defRPr sz="1000"/>
            </a:lvl5pPr>
            <a:lvl6pPr lvl="5" algn="l">
              <a:lnSpc>
                <a:spcPct val="115000"/>
              </a:lnSpc>
              <a:spcBef>
                <a:spcPts val="0"/>
              </a:spcBef>
              <a:spcAft>
                <a:spcPts val="0"/>
              </a:spcAft>
              <a:buSzPts val="1000"/>
              <a:buNone/>
              <a:defRPr sz="1000"/>
            </a:lvl6pPr>
            <a:lvl7pPr lvl="6" algn="l">
              <a:lnSpc>
                <a:spcPct val="115000"/>
              </a:lnSpc>
              <a:spcBef>
                <a:spcPts val="0"/>
              </a:spcBef>
              <a:spcAft>
                <a:spcPts val="0"/>
              </a:spcAft>
              <a:buSzPts val="1000"/>
              <a:buNone/>
              <a:defRPr sz="1000"/>
            </a:lvl7pPr>
            <a:lvl8pPr lvl="7" algn="l">
              <a:lnSpc>
                <a:spcPct val="115000"/>
              </a:lnSpc>
              <a:spcBef>
                <a:spcPts val="0"/>
              </a:spcBef>
              <a:spcAft>
                <a:spcPts val="0"/>
              </a:spcAft>
              <a:buSzPts val="1000"/>
              <a:buNone/>
              <a:defRPr sz="1000"/>
            </a:lvl8pPr>
            <a:lvl9pPr lvl="8" algn="l">
              <a:lnSpc>
                <a:spcPct val="115000"/>
              </a:lnSpc>
              <a:spcBef>
                <a:spcPts val="0"/>
              </a:spcBef>
              <a:spcAft>
                <a:spcPts val="0"/>
              </a:spcAft>
              <a:buSzPts val="1000"/>
              <a:buNone/>
              <a:defRPr sz="1000"/>
            </a:lvl9pPr>
          </a:lstStyle>
          <a:p/>
        </p:txBody>
      </p:sp>
      <p:sp>
        <p:nvSpPr>
          <p:cNvPr id="201" name="Google Shape;201;g2f29bda4b0b_0_482"/>
          <p:cNvSpPr txBox="1"/>
          <p:nvPr>
            <p:ph idx="4" type="subTitle"/>
          </p:nvPr>
        </p:nvSpPr>
        <p:spPr>
          <a:xfrm>
            <a:off x="3166475" y="2231824"/>
            <a:ext cx="2475300" cy="873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SzPts val="1000"/>
              <a:buNone/>
              <a:defRPr sz="1000"/>
            </a:lvl2pPr>
            <a:lvl3pPr lvl="2" algn="l">
              <a:lnSpc>
                <a:spcPct val="115000"/>
              </a:lnSpc>
              <a:spcBef>
                <a:spcPts val="0"/>
              </a:spcBef>
              <a:spcAft>
                <a:spcPts val="0"/>
              </a:spcAft>
              <a:buSzPts val="1000"/>
              <a:buNone/>
              <a:defRPr sz="1000"/>
            </a:lvl3pPr>
            <a:lvl4pPr lvl="3" algn="l">
              <a:lnSpc>
                <a:spcPct val="115000"/>
              </a:lnSpc>
              <a:spcBef>
                <a:spcPts val="0"/>
              </a:spcBef>
              <a:spcAft>
                <a:spcPts val="0"/>
              </a:spcAft>
              <a:buSzPts val="1000"/>
              <a:buNone/>
              <a:defRPr sz="1000"/>
            </a:lvl4pPr>
            <a:lvl5pPr lvl="4" algn="l">
              <a:lnSpc>
                <a:spcPct val="115000"/>
              </a:lnSpc>
              <a:spcBef>
                <a:spcPts val="0"/>
              </a:spcBef>
              <a:spcAft>
                <a:spcPts val="0"/>
              </a:spcAft>
              <a:buSzPts val="1000"/>
              <a:buNone/>
              <a:defRPr sz="1000"/>
            </a:lvl5pPr>
            <a:lvl6pPr lvl="5" algn="l">
              <a:lnSpc>
                <a:spcPct val="115000"/>
              </a:lnSpc>
              <a:spcBef>
                <a:spcPts val="0"/>
              </a:spcBef>
              <a:spcAft>
                <a:spcPts val="0"/>
              </a:spcAft>
              <a:buSzPts val="1000"/>
              <a:buNone/>
              <a:defRPr sz="1000"/>
            </a:lvl6pPr>
            <a:lvl7pPr lvl="6" algn="l">
              <a:lnSpc>
                <a:spcPct val="115000"/>
              </a:lnSpc>
              <a:spcBef>
                <a:spcPts val="0"/>
              </a:spcBef>
              <a:spcAft>
                <a:spcPts val="0"/>
              </a:spcAft>
              <a:buSzPts val="1000"/>
              <a:buNone/>
              <a:defRPr sz="1000"/>
            </a:lvl7pPr>
            <a:lvl8pPr lvl="7" algn="l">
              <a:lnSpc>
                <a:spcPct val="115000"/>
              </a:lnSpc>
              <a:spcBef>
                <a:spcPts val="0"/>
              </a:spcBef>
              <a:spcAft>
                <a:spcPts val="0"/>
              </a:spcAft>
              <a:buSzPts val="1000"/>
              <a:buNone/>
              <a:defRPr sz="1000"/>
            </a:lvl8pPr>
            <a:lvl9pPr lvl="8" algn="l">
              <a:lnSpc>
                <a:spcPct val="115000"/>
              </a:lnSpc>
              <a:spcBef>
                <a:spcPts val="0"/>
              </a:spcBef>
              <a:spcAft>
                <a:spcPts val="0"/>
              </a:spcAft>
              <a:buSzPts val="1000"/>
              <a:buNone/>
              <a:defRPr sz="1000"/>
            </a:lvl9pPr>
          </a:lstStyle>
          <a:p/>
        </p:txBody>
      </p:sp>
      <p:sp>
        <p:nvSpPr>
          <p:cNvPr id="202" name="Google Shape;202;g2f29bda4b0b_0_482"/>
          <p:cNvSpPr txBox="1"/>
          <p:nvPr>
            <p:ph idx="5" type="subTitle"/>
          </p:nvPr>
        </p:nvSpPr>
        <p:spPr>
          <a:xfrm>
            <a:off x="6102425" y="2231824"/>
            <a:ext cx="2475300" cy="873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SzPts val="1000"/>
              <a:buNone/>
              <a:defRPr sz="1000"/>
            </a:lvl2pPr>
            <a:lvl3pPr lvl="2" algn="l">
              <a:lnSpc>
                <a:spcPct val="115000"/>
              </a:lnSpc>
              <a:spcBef>
                <a:spcPts val="0"/>
              </a:spcBef>
              <a:spcAft>
                <a:spcPts val="0"/>
              </a:spcAft>
              <a:buSzPts val="1000"/>
              <a:buNone/>
              <a:defRPr sz="1000"/>
            </a:lvl3pPr>
            <a:lvl4pPr lvl="3" algn="l">
              <a:lnSpc>
                <a:spcPct val="115000"/>
              </a:lnSpc>
              <a:spcBef>
                <a:spcPts val="0"/>
              </a:spcBef>
              <a:spcAft>
                <a:spcPts val="0"/>
              </a:spcAft>
              <a:buSzPts val="1000"/>
              <a:buNone/>
              <a:defRPr sz="1000"/>
            </a:lvl4pPr>
            <a:lvl5pPr lvl="4" algn="l">
              <a:lnSpc>
                <a:spcPct val="115000"/>
              </a:lnSpc>
              <a:spcBef>
                <a:spcPts val="0"/>
              </a:spcBef>
              <a:spcAft>
                <a:spcPts val="0"/>
              </a:spcAft>
              <a:buSzPts val="1000"/>
              <a:buNone/>
              <a:defRPr sz="1000"/>
            </a:lvl5pPr>
            <a:lvl6pPr lvl="5" algn="l">
              <a:lnSpc>
                <a:spcPct val="115000"/>
              </a:lnSpc>
              <a:spcBef>
                <a:spcPts val="0"/>
              </a:spcBef>
              <a:spcAft>
                <a:spcPts val="0"/>
              </a:spcAft>
              <a:buSzPts val="1000"/>
              <a:buNone/>
              <a:defRPr sz="1000"/>
            </a:lvl6pPr>
            <a:lvl7pPr lvl="6" algn="l">
              <a:lnSpc>
                <a:spcPct val="115000"/>
              </a:lnSpc>
              <a:spcBef>
                <a:spcPts val="0"/>
              </a:spcBef>
              <a:spcAft>
                <a:spcPts val="0"/>
              </a:spcAft>
              <a:buSzPts val="1000"/>
              <a:buNone/>
              <a:defRPr sz="1000"/>
            </a:lvl7pPr>
            <a:lvl8pPr lvl="7" algn="l">
              <a:lnSpc>
                <a:spcPct val="115000"/>
              </a:lnSpc>
              <a:spcBef>
                <a:spcPts val="0"/>
              </a:spcBef>
              <a:spcAft>
                <a:spcPts val="0"/>
              </a:spcAft>
              <a:buSzPts val="1000"/>
              <a:buNone/>
              <a:defRPr sz="1000"/>
            </a:lvl8pPr>
            <a:lvl9pPr lvl="8" algn="l">
              <a:lnSpc>
                <a:spcPct val="115000"/>
              </a:lnSpc>
              <a:spcBef>
                <a:spcPts val="0"/>
              </a:spcBef>
              <a:spcAft>
                <a:spcPts val="0"/>
              </a:spcAft>
              <a:buSzPts val="1000"/>
              <a:buNone/>
              <a:defRPr sz="1000"/>
            </a:lvl9pPr>
          </a:lstStyle>
          <a:p/>
        </p:txBody>
      </p:sp>
      <p:sp>
        <p:nvSpPr>
          <p:cNvPr id="203" name="Google Shape;203;g2f29bda4b0b_0_482"/>
          <p:cNvSpPr txBox="1"/>
          <p:nvPr>
            <p:ph idx="6" type="subTitle"/>
          </p:nvPr>
        </p:nvSpPr>
        <p:spPr>
          <a:xfrm>
            <a:off x="3166475" y="3677938"/>
            <a:ext cx="2475300" cy="873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SzPts val="1000"/>
              <a:buNone/>
              <a:defRPr sz="1000"/>
            </a:lvl2pPr>
            <a:lvl3pPr lvl="2" algn="l">
              <a:lnSpc>
                <a:spcPct val="115000"/>
              </a:lnSpc>
              <a:spcBef>
                <a:spcPts val="0"/>
              </a:spcBef>
              <a:spcAft>
                <a:spcPts val="0"/>
              </a:spcAft>
              <a:buSzPts val="1000"/>
              <a:buNone/>
              <a:defRPr sz="1000"/>
            </a:lvl3pPr>
            <a:lvl4pPr lvl="3" algn="l">
              <a:lnSpc>
                <a:spcPct val="115000"/>
              </a:lnSpc>
              <a:spcBef>
                <a:spcPts val="0"/>
              </a:spcBef>
              <a:spcAft>
                <a:spcPts val="0"/>
              </a:spcAft>
              <a:buSzPts val="1000"/>
              <a:buNone/>
              <a:defRPr sz="1000"/>
            </a:lvl4pPr>
            <a:lvl5pPr lvl="4" algn="l">
              <a:lnSpc>
                <a:spcPct val="115000"/>
              </a:lnSpc>
              <a:spcBef>
                <a:spcPts val="0"/>
              </a:spcBef>
              <a:spcAft>
                <a:spcPts val="0"/>
              </a:spcAft>
              <a:buSzPts val="1000"/>
              <a:buNone/>
              <a:defRPr sz="1000"/>
            </a:lvl5pPr>
            <a:lvl6pPr lvl="5" algn="l">
              <a:lnSpc>
                <a:spcPct val="115000"/>
              </a:lnSpc>
              <a:spcBef>
                <a:spcPts val="0"/>
              </a:spcBef>
              <a:spcAft>
                <a:spcPts val="0"/>
              </a:spcAft>
              <a:buSzPts val="1000"/>
              <a:buNone/>
              <a:defRPr sz="1000"/>
            </a:lvl6pPr>
            <a:lvl7pPr lvl="6" algn="l">
              <a:lnSpc>
                <a:spcPct val="115000"/>
              </a:lnSpc>
              <a:spcBef>
                <a:spcPts val="0"/>
              </a:spcBef>
              <a:spcAft>
                <a:spcPts val="0"/>
              </a:spcAft>
              <a:buSzPts val="1000"/>
              <a:buNone/>
              <a:defRPr sz="1000"/>
            </a:lvl7pPr>
            <a:lvl8pPr lvl="7" algn="l">
              <a:lnSpc>
                <a:spcPct val="115000"/>
              </a:lnSpc>
              <a:spcBef>
                <a:spcPts val="0"/>
              </a:spcBef>
              <a:spcAft>
                <a:spcPts val="0"/>
              </a:spcAft>
              <a:buSzPts val="1000"/>
              <a:buNone/>
              <a:defRPr sz="1000"/>
            </a:lvl8pPr>
            <a:lvl9pPr lvl="8" algn="l">
              <a:lnSpc>
                <a:spcPct val="115000"/>
              </a:lnSpc>
              <a:spcBef>
                <a:spcPts val="0"/>
              </a:spcBef>
              <a:spcAft>
                <a:spcPts val="0"/>
              </a:spcAft>
              <a:buSzPts val="1000"/>
              <a:buNone/>
              <a:defRPr sz="1000"/>
            </a:lvl9pPr>
          </a:lstStyle>
          <a:p/>
        </p:txBody>
      </p:sp>
      <p:sp>
        <p:nvSpPr>
          <p:cNvPr id="204" name="Google Shape;204;g2f29bda4b0b_0_482"/>
          <p:cNvSpPr txBox="1"/>
          <p:nvPr>
            <p:ph idx="7" type="subTitle"/>
          </p:nvPr>
        </p:nvSpPr>
        <p:spPr>
          <a:xfrm>
            <a:off x="6102425" y="3677938"/>
            <a:ext cx="2475300" cy="873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SzPts val="1000"/>
              <a:buNone/>
              <a:defRPr sz="1000"/>
            </a:lvl2pPr>
            <a:lvl3pPr lvl="2" algn="l">
              <a:lnSpc>
                <a:spcPct val="115000"/>
              </a:lnSpc>
              <a:spcBef>
                <a:spcPts val="0"/>
              </a:spcBef>
              <a:spcAft>
                <a:spcPts val="0"/>
              </a:spcAft>
              <a:buSzPts val="1000"/>
              <a:buNone/>
              <a:defRPr sz="1000"/>
            </a:lvl3pPr>
            <a:lvl4pPr lvl="3" algn="l">
              <a:lnSpc>
                <a:spcPct val="115000"/>
              </a:lnSpc>
              <a:spcBef>
                <a:spcPts val="0"/>
              </a:spcBef>
              <a:spcAft>
                <a:spcPts val="0"/>
              </a:spcAft>
              <a:buSzPts val="1000"/>
              <a:buNone/>
              <a:defRPr sz="1000"/>
            </a:lvl4pPr>
            <a:lvl5pPr lvl="4" algn="l">
              <a:lnSpc>
                <a:spcPct val="115000"/>
              </a:lnSpc>
              <a:spcBef>
                <a:spcPts val="0"/>
              </a:spcBef>
              <a:spcAft>
                <a:spcPts val="0"/>
              </a:spcAft>
              <a:buSzPts val="1000"/>
              <a:buNone/>
              <a:defRPr sz="1000"/>
            </a:lvl5pPr>
            <a:lvl6pPr lvl="5" algn="l">
              <a:lnSpc>
                <a:spcPct val="115000"/>
              </a:lnSpc>
              <a:spcBef>
                <a:spcPts val="0"/>
              </a:spcBef>
              <a:spcAft>
                <a:spcPts val="0"/>
              </a:spcAft>
              <a:buSzPts val="1000"/>
              <a:buNone/>
              <a:defRPr sz="1000"/>
            </a:lvl6pPr>
            <a:lvl7pPr lvl="6" algn="l">
              <a:lnSpc>
                <a:spcPct val="115000"/>
              </a:lnSpc>
              <a:spcBef>
                <a:spcPts val="0"/>
              </a:spcBef>
              <a:spcAft>
                <a:spcPts val="0"/>
              </a:spcAft>
              <a:buSzPts val="1000"/>
              <a:buNone/>
              <a:defRPr sz="1000"/>
            </a:lvl7pPr>
            <a:lvl8pPr lvl="7" algn="l">
              <a:lnSpc>
                <a:spcPct val="115000"/>
              </a:lnSpc>
              <a:spcBef>
                <a:spcPts val="0"/>
              </a:spcBef>
              <a:spcAft>
                <a:spcPts val="0"/>
              </a:spcAft>
              <a:buSzPts val="1000"/>
              <a:buNone/>
              <a:defRPr sz="1000"/>
            </a:lvl8pPr>
            <a:lvl9pPr lvl="8" algn="l">
              <a:lnSpc>
                <a:spcPct val="115000"/>
              </a:lnSpc>
              <a:spcBef>
                <a:spcPts val="0"/>
              </a:spcBef>
              <a:spcAft>
                <a:spcPts val="0"/>
              </a:spcAft>
              <a:buSzPts val="1000"/>
              <a:buNone/>
              <a:defRPr sz="1000"/>
            </a:lvl9pPr>
          </a:lstStyle>
          <a:p/>
        </p:txBody>
      </p:sp>
      <p:sp>
        <p:nvSpPr>
          <p:cNvPr id="205" name="Google Shape;205;g2f29bda4b0b_0_482"/>
          <p:cNvSpPr txBox="1"/>
          <p:nvPr>
            <p:ph idx="8" type="title"/>
          </p:nvPr>
        </p:nvSpPr>
        <p:spPr>
          <a:xfrm>
            <a:off x="3168363" y="477075"/>
            <a:ext cx="592800" cy="39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Inter Black"/>
              <a:buNone/>
              <a:defRPr b="0" sz="1400">
                <a:latin typeface="Inter Black"/>
                <a:ea typeface="Inter Black"/>
                <a:cs typeface="Inter Black"/>
                <a:sym typeface="Inter Black"/>
              </a:defRPr>
            </a:lvl1pPr>
            <a:lvl2pPr lvl="1" algn="l">
              <a:lnSpc>
                <a:spcPct val="100000"/>
              </a:lnSpc>
              <a:spcBef>
                <a:spcPts val="0"/>
              </a:spcBef>
              <a:spcAft>
                <a:spcPts val="0"/>
              </a:spcAft>
              <a:buClr>
                <a:schemeClr val="dk1"/>
              </a:buClr>
              <a:buSzPts val="1400"/>
              <a:buNone/>
              <a:defRPr b="1" sz="1400">
                <a:solidFill>
                  <a:schemeClr val="dk1"/>
                </a:solidFill>
              </a:defRPr>
            </a:lvl2pPr>
            <a:lvl3pPr lvl="2" algn="l">
              <a:lnSpc>
                <a:spcPct val="100000"/>
              </a:lnSpc>
              <a:spcBef>
                <a:spcPts val="0"/>
              </a:spcBef>
              <a:spcAft>
                <a:spcPts val="0"/>
              </a:spcAft>
              <a:buClr>
                <a:schemeClr val="dk1"/>
              </a:buClr>
              <a:buSzPts val="1400"/>
              <a:buNone/>
              <a:defRPr b="1" sz="1400">
                <a:solidFill>
                  <a:schemeClr val="dk1"/>
                </a:solidFill>
              </a:defRPr>
            </a:lvl3pPr>
            <a:lvl4pPr lvl="3" algn="l">
              <a:lnSpc>
                <a:spcPct val="100000"/>
              </a:lnSpc>
              <a:spcBef>
                <a:spcPts val="0"/>
              </a:spcBef>
              <a:spcAft>
                <a:spcPts val="0"/>
              </a:spcAft>
              <a:buClr>
                <a:schemeClr val="dk1"/>
              </a:buClr>
              <a:buSzPts val="1400"/>
              <a:buNone/>
              <a:defRPr b="1" sz="1400">
                <a:solidFill>
                  <a:schemeClr val="dk1"/>
                </a:solidFill>
              </a:defRPr>
            </a:lvl4pPr>
            <a:lvl5pPr lvl="4" algn="l">
              <a:lnSpc>
                <a:spcPct val="100000"/>
              </a:lnSpc>
              <a:spcBef>
                <a:spcPts val="0"/>
              </a:spcBef>
              <a:spcAft>
                <a:spcPts val="0"/>
              </a:spcAft>
              <a:buClr>
                <a:schemeClr val="dk1"/>
              </a:buClr>
              <a:buSzPts val="1400"/>
              <a:buNone/>
              <a:defRPr b="1" sz="1400">
                <a:solidFill>
                  <a:schemeClr val="dk1"/>
                </a:solidFill>
              </a:defRPr>
            </a:lvl5pPr>
            <a:lvl6pPr lvl="5" algn="l">
              <a:lnSpc>
                <a:spcPct val="100000"/>
              </a:lnSpc>
              <a:spcBef>
                <a:spcPts val="0"/>
              </a:spcBef>
              <a:spcAft>
                <a:spcPts val="0"/>
              </a:spcAft>
              <a:buClr>
                <a:schemeClr val="dk1"/>
              </a:buClr>
              <a:buSzPts val="1400"/>
              <a:buNone/>
              <a:defRPr b="1" sz="1400">
                <a:solidFill>
                  <a:schemeClr val="dk1"/>
                </a:solidFill>
              </a:defRPr>
            </a:lvl6pPr>
            <a:lvl7pPr lvl="6" algn="l">
              <a:lnSpc>
                <a:spcPct val="100000"/>
              </a:lnSpc>
              <a:spcBef>
                <a:spcPts val="0"/>
              </a:spcBef>
              <a:spcAft>
                <a:spcPts val="0"/>
              </a:spcAft>
              <a:buClr>
                <a:schemeClr val="dk1"/>
              </a:buClr>
              <a:buSzPts val="1400"/>
              <a:buNone/>
              <a:defRPr b="1" sz="1400">
                <a:solidFill>
                  <a:schemeClr val="dk1"/>
                </a:solidFill>
              </a:defRPr>
            </a:lvl7pPr>
            <a:lvl8pPr lvl="7" algn="l">
              <a:lnSpc>
                <a:spcPct val="100000"/>
              </a:lnSpc>
              <a:spcBef>
                <a:spcPts val="0"/>
              </a:spcBef>
              <a:spcAft>
                <a:spcPts val="0"/>
              </a:spcAft>
              <a:buClr>
                <a:schemeClr val="dk1"/>
              </a:buClr>
              <a:buSzPts val="1400"/>
              <a:buNone/>
              <a:defRPr b="1" sz="1400">
                <a:solidFill>
                  <a:schemeClr val="dk1"/>
                </a:solidFill>
              </a:defRPr>
            </a:lvl8pPr>
            <a:lvl9pPr lvl="8" algn="l">
              <a:lnSpc>
                <a:spcPct val="100000"/>
              </a:lnSpc>
              <a:spcBef>
                <a:spcPts val="0"/>
              </a:spcBef>
              <a:spcAft>
                <a:spcPts val="0"/>
              </a:spcAft>
              <a:buClr>
                <a:schemeClr val="dk1"/>
              </a:buClr>
              <a:buSzPts val="1400"/>
              <a:buNone/>
              <a:defRPr b="1" sz="1400">
                <a:solidFill>
                  <a:schemeClr val="dk1"/>
                </a:solidFill>
              </a:defRPr>
            </a:lvl9pPr>
          </a:lstStyle>
          <a:p/>
        </p:txBody>
      </p:sp>
      <p:sp>
        <p:nvSpPr>
          <p:cNvPr id="206" name="Google Shape;206;g2f29bda4b0b_0_482"/>
          <p:cNvSpPr txBox="1"/>
          <p:nvPr>
            <p:ph idx="9" type="title"/>
          </p:nvPr>
        </p:nvSpPr>
        <p:spPr>
          <a:xfrm>
            <a:off x="3168363" y="1935663"/>
            <a:ext cx="592800" cy="39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Inter Black"/>
              <a:buNone/>
              <a:defRPr b="0" sz="1400">
                <a:latin typeface="Inter Black"/>
                <a:ea typeface="Inter Black"/>
                <a:cs typeface="Inter Black"/>
                <a:sym typeface="Inter Black"/>
              </a:defRPr>
            </a:lvl1pPr>
            <a:lvl2pPr lvl="1" algn="l">
              <a:lnSpc>
                <a:spcPct val="100000"/>
              </a:lnSpc>
              <a:spcBef>
                <a:spcPts val="0"/>
              </a:spcBef>
              <a:spcAft>
                <a:spcPts val="0"/>
              </a:spcAft>
              <a:buClr>
                <a:schemeClr val="dk1"/>
              </a:buClr>
              <a:buSzPts val="1400"/>
              <a:buNone/>
              <a:defRPr b="1" sz="1400">
                <a:solidFill>
                  <a:schemeClr val="dk1"/>
                </a:solidFill>
              </a:defRPr>
            </a:lvl2pPr>
            <a:lvl3pPr lvl="2" algn="l">
              <a:lnSpc>
                <a:spcPct val="100000"/>
              </a:lnSpc>
              <a:spcBef>
                <a:spcPts val="0"/>
              </a:spcBef>
              <a:spcAft>
                <a:spcPts val="0"/>
              </a:spcAft>
              <a:buClr>
                <a:schemeClr val="dk1"/>
              </a:buClr>
              <a:buSzPts val="1400"/>
              <a:buNone/>
              <a:defRPr b="1" sz="1400">
                <a:solidFill>
                  <a:schemeClr val="dk1"/>
                </a:solidFill>
              </a:defRPr>
            </a:lvl3pPr>
            <a:lvl4pPr lvl="3" algn="l">
              <a:lnSpc>
                <a:spcPct val="100000"/>
              </a:lnSpc>
              <a:spcBef>
                <a:spcPts val="0"/>
              </a:spcBef>
              <a:spcAft>
                <a:spcPts val="0"/>
              </a:spcAft>
              <a:buClr>
                <a:schemeClr val="dk1"/>
              </a:buClr>
              <a:buSzPts val="1400"/>
              <a:buNone/>
              <a:defRPr b="1" sz="1400">
                <a:solidFill>
                  <a:schemeClr val="dk1"/>
                </a:solidFill>
              </a:defRPr>
            </a:lvl4pPr>
            <a:lvl5pPr lvl="4" algn="l">
              <a:lnSpc>
                <a:spcPct val="100000"/>
              </a:lnSpc>
              <a:spcBef>
                <a:spcPts val="0"/>
              </a:spcBef>
              <a:spcAft>
                <a:spcPts val="0"/>
              </a:spcAft>
              <a:buClr>
                <a:schemeClr val="dk1"/>
              </a:buClr>
              <a:buSzPts val="1400"/>
              <a:buNone/>
              <a:defRPr b="1" sz="1400">
                <a:solidFill>
                  <a:schemeClr val="dk1"/>
                </a:solidFill>
              </a:defRPr>
            </a:lvl5pPr>
            <a:lvl6pPr lvl="5" algn="l">
              <a:lnSpc>
                <a:spcPct val="100000"/>
              </a:lnSpc>
              <a:spcBef>
                <a:spcPts val="0"/>
              </a:spcBef>
              <a:spcAft>
                <a:spcPts val="0"/>
              </a:spcAft>
              <a:buClr>
                <a:schemeClr val="dk1"/>
              </a:buClr>
              <a:buSzPts val="1400"/>
              <a:buNone/>
              <a:defRPr b="1" sz="1400">
                <a:solidFill>
                  <a:schemeClr val="dk1"/>
                </a:solidFill>
              </a:defRPr>
            </a:lvl6pPr>
            <a:lvl7pPr lvl="6" algn="l">
              <a:lnSpc>
                <a:spcPct val="100000"/>
              </a:lnSpc>
              <a:spcBef>
                <a:spcPts val="0"/>
              </a:spcBef>
              <a:spcAft>
                <a:spcPts val="0"/>
              </a:spcAft>
              <a:buClr>
                <a:schemeClr val="dk1"/>
              </a:buClr>
              <a:buSzPts val="1400"/>
              <a:buNone/>
              <a:defRPr b="1" sz="1400">
                <a:solidFill>
                  <a:schemeClr val="dk1"/>
                </a:solidFill>
              </a:defRPr>
            </a:lvl7pPr>
            <a:lvl8pPr lvl="7" algn="l">
              <a:lnSpc>
                <a:spcPct val="100000"/>
              </a:lnSpc>
              <a:spcBef>
                <a:spcPts val="0"/>
              </a:spcBef>
              <a:spcAft>
                <a:spcPts val="0"/>
              </a:spcAft>
              <a:buClr>
                <a:schemeClr val="dk1"/>
              </a:buClr>
              <a:buSzPts val="1400"/>
              <a:buNone/>
              <a:defRPr b="1" sz="1400">
                <a:solidFill>
                  <a:schemeClr val="dk1"/>
                </a:solidFill>
              </a:defRPr>
            </a:lvl8pPr>
            <a:lvl9pPr lvl="8" algn="l">
              <a:lnSpc>
                <a:spcPct val="100000"/>
              </a:lnSpc>
              <a:spcBef>
                <a:spcPts val="0"/>
              </a:spcBef>
              <a:spcAft>
                <a:spcPts val="0"/>
              </a:spcAft>
              <a:buClr>
                <a:schemeClr val="dk1"/>
              </a:buClr>
              <a:buSzPts val="1400"/>
              <a:buNone/>
              <a:defRPr b="1" sz="1400">
                <a:solidFill>
                  <a:schemeClr val="dk1"/>
                </a:solidFill>
              </a:defRPr>
            </a:lvl9pPr>
          </a:lstStyle>
          <a:p/>
        </p:txBody>
      </p:sp>
      <p:sp>
        <p:nvSpPr>
          <p:cNvPr id="207" name="Google Shape;207;g2f29bda4b0b_0_482"/>
          <p:cNvSpPr txBox="1"/>
          <p:nvPr>
            <p:ph idx="13" type="title"/>
          </p:nvPr>
        </p:nvSpPr>
        <p:spPr>
          <a:xfrm>
            <a:off x="3168363" y="3394263"/>
            <a:ext cx="592800" cy="39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Inter Black"/>
              <a:buNone/>
              <a:defRPr b="0" sz="1400">
                <a:latin typeface="Inter Black"/>
                <a:ea typeface="Inter Black"/>
                <a:cs typeface="Inter Black"/>
                <a:sym typeface="Inter Black"/>
              </a:defRPr>
            </a:lvl1pPr>
            <a:lvl2pPr lvl="1" algn="l">
              <a:lnSpc>
                <a:spcPct val="100000"/>
              </a:lnSpc>
              <a:spcBef>
                <a:spcPts val="0"/>
              </a:spcBef>
              <a:spcAft>
                <a:spcPts val="0"/>
              </a:spcAft>
              <a:buClr>
                <a:schemeClr val="dk1"/>
              </a:buClr>
              <a:buSzPts val="1400"/>
              <a:buNone/>
              <a:defRPr b="1" sz="1400">
                <a:solidFill>
                  <a:schemeClr val="dk1"/>
                </a:solidFill>
              </a:defRPr>
            </a:lvl2pPr>
            <a:lvl3pPr lvl="2" algn="l">
              <a:lnSpc>
                <a:spcPct val="100000"/>
              </a:lnSpc>
              <a:spcBef>
                <a:spcPts val="0"/>
              </a:spcBef>
              <a:spcAft>
                <a:spcPts val="0"/>
              </a:spcAft>
              <a:buClr>
                <a:schemeClr val="dk1"/>
              </a:buClr>
              <a:buSzPts val="1400"/>
              <a:buNone/>
              <a:defRPr b="1" sz="1400">
                <a:solidFill>
                  <a:schemeClr val="dk1"/>
                </a:solidFill>
              </a:defRPr>
            </a:lvl3pPr>
            <a:lvl4pPr lvl="3" algn="l">
              <a:lnSpc>
                <a:spcPct val="100000"/>
              </a:lnSpc>
              <a:spcBef>
                <a:spcPts val="0"/>
              </a:spcBef>
              <a:spcAft>
                <a:spcPts val="0"/>
              </a:spcAft>
              <a:buClr>
                <a:schemeClr val="dk1"/>
              </a:buClr>
              <a:buSzPts val="1400"/>
              <a:buNone/>
              <a:defRPr b="1" sz="1400">
                <a:solidFill>
                  <a:schemeClr val="dk1"/>
                </a:solidFill>
              </a:defRPr>
            </a:lvl4pPr>
            <a:lvl5pPr lvl="4" algn="l">
              <a:lnSpc>
                <a:spcPct val="100000"/>
              </a:lnSpc>
              <a:spcBef>
                <a:spcPts val="0"/>
              </a:spcBef>
              <a:spcAft>
                <a:spcPts val="0"/>
              </a:spcAft>
              <a:buClr>
                <a:schemeClr val="dk1"/>
              </a:buClr>
              <a:buSzPts val="1400"/>
              <a:buNone/>
              <a:defRPr b="1" sz="1400">
                <a:solidFill>
                  <a:schemeClr val="dk1"/>
                </a:solidFill>
              </a:defRPr>
            </a:lvl5pPr>
            <a:lvl6pPr lvl="5" algn="l">
              <a:lnSpc>
                <a:spcPct val="100000"/>
              </a:lnSpc>
              <a:spcBef>
                <a:spcPts val="0"/>
              </a:spcBef>
              <a:spcAft>
                <a:spcPts val="0"/>
              </a:spcAft>
              <a:buClr>
                <a:schemeClr val="dk1"/>
              </a:buClr>
              <a:buSzPts val="1400"/>
              <a:buNone/>
              <a:defRPr b="1" sz="1400">
                <a:solidFill>
                  <a:schemeClr val="dk1"/>
                </a:solidFill>
              </a:defRPr>
            </a:lvl6pPr>
            <a:lvl7pPr lvl="6" algn="l">
              <a:lnSpc>
                <a:spcPct val="100000"/>
              </a:lnSpc>
              <a:spcBef>
                <a:spcPts val="0"/>
              </a:spcBef>
              <a:spcAft>
                <a:spcPts val="0"/>
              </a:spcAft>
              <a:buClr>
                <a:schemeClr val="dk1"/>
              </a:buClr>
              <a:buSzPts val="1400"/>
              <a:buNone/>
              <a:defRPr b="1" sz="1400">
                <a:solidFill>
                  <a:schemeClr val="dk1"/>
                </a:solidFill>
              </a:defRPr>
            </a:lvl7pPr>
            <a:lvl8pPr lvl="7" algn="l">
              <a:lnSpc>
                <a:spcPct val="100000"/>
              </a:lnSpc>
              <a:spcBef>
                <a:spcPts val="0"/>
              </a:spcBef>
              <a:spcAft>
                <a:spcPts val="0"/>
              </a:spcAft>
              <a:buClr>
                <a:schemeClr val="dk1"/>
              </a:buClr>
              <a:buSzPts val="1400"/>
              <a:buNone/>
              <a:defRPr b="1" sz="1400">
                <a:solidFill>
                  <a:schemeClr val="dk1"/>
                </a:solidFill>
              </a:defRPr>
            </a:lvl8pPr>
            <a:lvl9pPr lvl="8" algn="l">
              <a:lnSpc>
                <a:spcPct val="100000"/>
              </a:lnSpc>
              <a:spcBef>
                <a:spcPts val="0"/>
              </a:spcBef>
              <a:spcAft>
                <a:spcPts val="0"/>
              </a:spcAft>
              <a:buClr>
                <a:schemeClr val="dk1"/>
              </a:buClr>
              <a:buSzPts val="1400"/>
              <a:buNone/>
              <a:defRPr b="1" sz="1400">
                <a:solidFill>
                  <a:schemeClr val="dk1"/>
                </a:solidFill>
              </a:defRPr>
            </a:lvl9pPr>
          </a:lstStyle>
          <a:p/>
        </p:txBody>
      </p:sp>
      <p:sp>
        <p:nvSpPr>
          <p:cNvPr id="208" name="Google Shape;208;g2f29bda4b0b_0_482"/>
          <p:cNvSpPr txBox="1"/>
          <p:nvPr>
            <p:ph idx="14" type="title"/>
          </p:nvPr>
        </p:nvSpPr>
        <p:spPr>
          <a:xfrm>
            <a:off x="6095131" y="477075"/>
            <a:ext cx="592800" cy="39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Inter Black"/>
              <a:buNone/>
              <a:defRPr b="0" sz="1400">
                <a:latin typeface="Inter Black"/>
                <a:ea typeface="Inter Black"/>
                <a:cs typeface="Inter Black"/>
                <a:sym typeface="Inter Black"/>
              </a:defRPr>
            </a:lvl1pPr>
            <a:lvl2pPr lvl="1" algn="l">
              <a:lnSpc>
                <a:spcPct val="100000"/>
              </a:lnSpc>
              <a:spcBef>
                <a:spcPts val="0"/>
              </a:spcBef>
              <a:spcAft>
                <a:spcPts val="0"/>
              </a:spcAft>
              <a:buClr>
                <a:schemeClr val="dk1"/>
              </a:buClr>
              <a:buSzPts val="1400"/>
              <a:buNone/>
              <a:defRPr b="1" sz="1400">
                <a:solidFill>
                  <a:schemeClr val="dk1"/>
                </a:solidFill>
              </a:defRPr>
            </a:lvl2pPr>
            <a:lvl3pPr lvl="2" algn="l">
              <a:lnSpc>
                <a:spcPct val="100000"/>
              </a:lnSpc>
              <a:spcBef>
                <a:spcPts val="0"/>
              </a:spcBef>
              <a:spcAft>
                <a:spcPts val="0"/>
              </a:spcAft>
              <a:buClr>
                <a:schemeClr val="dk1"/>
              </a:buClr>
              <a:buSzPts val="1400"/>
              <a:buNone/>
              <a:defRPr b="1" sz="1400">
                <a:solidFill>
                  <a:schemeClr val="dk1"/>
                </a:solidFill>
              </a:defRPr>
            </a:lvl3pPr>
            <a:lvl4pPr lvl="3" algn="l">
              <a:lnSpc>
                <a:spcPct val="100000"/>
              </a:lnSpc>
              <a:spcBef>
                <a:spcPts val="0"/>
              </a:spcBef>
              <a:spcAft>
                <a:spcPts val="0"/>
              </a:spcAft>
              <a:buClr>
                <a:schemeClr val="dk1"/>
              </a:buClr>
              <a:buSzPts val="1400"/>
              <a:buNone/>
              <a:defRPr b="1" sz="1400">
                <a:solidFill>
                  <a:schemeClr val="dk1"/>
                </a:solidFill>
              </a:defRPr>
            </a:lvl4pPr>
            <a:lvl5pPr lvl="4" algn="l">
              <a:lnSpc>
                <a:spcPct val="100000"/>
              </a:lnSpc>
              <a:spcBef>
                <a:spcPts val="0"/>
              </a:spcBef>
              <a:spcAft>
                <a:spcPts val="0"/>
              </a:spcAft>
              <a:buClr>
                <a:schemeClr val="dk1"/>
              </a:buClr>
              <a:buSzPts val="1400"/>
              <a:buNone/>
              <a:defRPr b="1" sz="1400">
                <a:solidFill>
                  <a:schemeClr val="dk1"/>
                </a:solidFill>
              </a:defRPr>
            </a:lvl5pPr>
            <a:lvl6pPr lvl="5" algn="l">
              <a:lnSpc>
                <a:spcPct val="100000"/>
              </a:lnSpc>
              <a:spcBef>
                <a:spcPts val="0"/>
              </a:spcBef>
              <a:spcAft>
                <a:spcPts val="0"/>
              </a:spcAft>
              <a:buClr>
                <a:schemeClr val="dk1"/>
              </a:buClr>
              <a:buSzPts val="1400"/>
              <a:buNone/>
              <a:defRPr b="1" sz="1400">
                <a:solidFill>
                  <a:schemeClr val="dk1"/>
                </a:solidFill>
              </a:defRPr>
            </a:lvl6pPr>
            <a:lvl7pPr lvl="6" algn="l">
              <a:lnSpc>
                <a:spcPct val="100000"/>
              </a:lnSpc>
              <a:spcBef>
                <a:spcPts val="0"/>
              </a:spcBef>
              <a:spcAft>
                <a:spcPts val="0"/>
              </a:spcAft>
              <a:buClr>
                <a:schemeClr val="dk1"/>
              </a:buClr>
              <a:buSzPts val="1400"/>
              <a:buNone/>
              <a:defRPr b="1" sz="1400">
                <a:solidFill>
                  <a:schemeClr val="dk1"/>
                </a:solidFill>
              </a:defRPr>
            </a:lvl7pPr>
            <a:lvl8pPr lvl="7" algn="l">
              <a:lnSpc>
                <a:spcPct val="100000"/>
              </a:lnSpc>
              <a:spcBef>
                <a:spcPts val="0"/>
              </a:spcBef>
              <a:spcAft>
                <a:spcPts val="0"/>
              </a:spcAft>
              <a:buClr>
                <a:schemeClr val="dk1"/>
              </a:buClr>
              <a:buSzPts val="1400"/>
              <a:buNone/>
              <a:defRPr b="1" sz="1400">
                <a:solidFill>
                  <a:schemeClr val="dk1"/>
                </a:solidFill>
              </a:defRPr>
            </a:lvl8pPr>
            <a:lvl9pPr lvl="8" algn="l">
              <a:lnSpc>
                <a:spcPct val="100000"/>
              </a:lnSpc>
              <a:spcBef>
                <a:spcPts val="0"/>
              </a:spcBef>
              <a:spcAft>
                <a:spcPts val="0"/>
              </a:spcAft>
              <a:buClr>
                <a:schemeClr val="dk1"/>
              </a:buClr>
              <a:buSzPts val="1400"/>
              <a:buNone/>
              <a:defRPr b="1" sz="1400">
                <a:solidFill>
                  <a:schemeClr val="dk1"/>
                </a:solidFill>
              </a:defRPr>
            </a:lvl9pPr>
          </a:lstStyle>
          <a:p/>
        </p:txBody>
      </p:sp>
      <p:sp>
        <p:nvSpPr>
          <p:cNvPr id="209" name="Google Shape;209;g2f29bda4b0b_0_482"/>
          <p:cNvSpPr txBox="1"/>
          <p:nvPr>
            <p:ph idx="15" type="title"/>
          </p:nvPr>
        </p:nvSpPr>
        <p:spPr>
          <a:xfrm>
            <a:off x="6095131" y="1935663"/>
            <a:ext cx="592800" cy="39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Inter Black"/>
              <a:buNone/>
              <a:defRPr b="0" sz="1400">
                <a:latin typeface="Inter Black"/>
                <a:ea typeface="Inter Black"/>
                <a:cs typeface="Inter Black"/>
                <a:sym typeface="Inter Black"/>
              </a:defRPr>
            </a:lvl1pPr>
            <a:lvl2pPr lvl="1" algn="l">
              <a:lnSpc>
                <a:spcPct val="100000"/>
              </a:lnSpc>
              <a:spcBef>
                <a:spcPts val="0"/>
              </a:spcBef>
              <a:spcAft>
                <a:spcPts val="0"/>
              </a:spcAft>
              <a:buClr>
                <a:schemeClr val="dk1"/>
              </a:buClr>
              <a:buSzPts val="1400"/>
              <a:buNone/>
              <a:defRPr b="1" sz="1400">
                <a:solidFill>
                  <a:schemeClr val="dk1"/>
                </a:solidFill>
              </a:defRPr>
            </a:lvl2pPr>
            <a:lvl3pPr lvl="2" algn="l">
              <a:lnSpc>
                <a:spcPct val="100000"/>
              </a:lnSpc>
              <a:spcBef>
                <a:spcPts val="0"/>
              </a:spcBef>
              <a:spcAft>
                <a:spcPts val="0"/>
              </a:spcAft>
              <a:buClr>
                <a:schemeClr val="dk1"/>
              </a:buClr>
              <a:buSzPts val="1400"/>
              <a:buNone/>
              <a:defRPr b="1" sz="1400">
                <a:solidFill>
                  <a:schemeClr val="dk1"/>
                </a:solidFill>
              </a:defRPr>
            </a:lvl3pPr>
            <a:lvl4pPr lvl="3" algn="l">
              <a:lnSpc>
                <a:spcPct val="100000"/>
              </a:lnSpc>
              <a:spcBef>
                <a:spcPts val="0"/>
              </a:spcBef>
              <a:spcAft>
                <a:spcPts val="0"/>
              </a:spcAft>
              <a:buClr>
                <a:schemeClr val="dk1"/>
              </a:buClr>
              <a:buSzPts val="1400"/>
              <a:buNone/>
              <a:defRPr b="1" sz="1400">
                <a:solidFill>
                  <a:schemeClr val="dk1"/>
                </a:solidFill>
              </a:defRPr>
            </a:lvl4pPr>
            <a:lvl5pPr lvl="4" algn="l">
              <a:lnSpc>
                <a:spcPct val="100000"/>
              </a:lnSpc>
              <a:spcBef>
                <a:spcPts val="0"/>
              </a:spcBef>
              <a:spcAft>
                <a:spcPts val="0"/>
              </a:spcAft>
              <a:buClr>
                <a:schemeClr val="dk1"/>
              </a:buClr>
              <a:buSzPts val="1400"/>
              <a:buNone/>
              <a:defRPr b="1" sz="1400">
                <a:solidFill>
                  <a:schemeClr val="dk1"/>
                </a:solidFill>
              </a:defRPr>
            </a:lvl5pPr>
            <a:lvl6pPr lvl="5" algn="l">
              <a:lnSpc>
                <a:spcPct val="100000"/>
              </a:lnSpc>
              <a:spcBef>
                <a:spcPts val="0"/>
              </a:spcBef>
              <a:spcAft>
                <a:spcPts val="0"/>
              </a:spcAft>
              <a:buClr>
                <a:schemeClr val="dk1"/>
              </a:buClr>
              <a:buSzPts val="1400"/>
              <a:buNone/>
              <a:defRPr b="1" sz="1400">
                <a:solidFill>
                  <a:schemeClr val="dk1"/>
                </a:solidFill>
              </a:defRPr>
            </a:lvl6pPr>
            <a:lvl7pPr lvl="6" algn="l">
              <a:lnSpc>
                <a:spcPct val="100000"/>
              </a:lnSpc>
              <a:spcBef>
                <a:spcPts val="0"/>
              </a:spcBef>
              <a:spcAft>
                <a:spcPts val="0"/>
              </a:spcAft>
              <a:buClr>
                <a:schemeClr val="dk1"/>
              </a:buClr>
              <a:buSzPts val="1400"/>
              <a:buNone/>
              <a:defRPr b="1" sz="1400">
                <a:solidFill>
                  <a:schemeClr val="dk1"/>
                </a:solidFill>
              </a:defRPr>
            </a:lvl7pPr>
            <a:lvl8pPr lvl="7" algn="l">
              <a:lnSpc>
                <a:spcPct val="100000"/>
              </a:lnSpc>
              <a:spcBef>
                <a:spcPts val="0"/>
              </a:spcBef>
              <a:spcAft>
                <a:spcPts val="0"/>
              </a:spcAft>
              <a:buClr>
                <a:schemeClr val="dk1"/>
              </a:buClr>
              <a:buSzPts val="1400"/>
              <a:buNone/>
              <a:defRPr b="1" sz="1400">
                <a:solidFill>
                  <a:schemeClr val="dk1"/>
                </a:solidFill>
              </a:defRPr>
            </a:lvl8pPr>
            <a:lvl9pPr lvl="8" algn="l">
              <a:lnSpc>
                <a:spcPct val="100000"/>
              </a:lnSpc>
              <a:spcBef>
                <a:spcPts val="0"/>
              </a:spcBef>
              <a:spcAft>
                <a:spcPts val="0"/>
              </a:spcAft>
              <a:buClr>
                <a:schemeClr val="dk1"/>
              </a:buClr>
              <a:buSzPts val="1400"/>
              <a:buNone/>
              <a:defRPr b="1" sz="1400">
                <a:solidFill>
                  <a:schemeClr val="dk1"/>
                </a:solidFill>
              </a:defRPr>
            </a:lvl9pPr>
          </a:lstStyle>
          <a:p/>
        </p:txBody>
      </p:sp>
      <p:sp>
        <p:nvSpPr>
          <p:cNvPr id="210" name="Google Shape;210;g2f29bda4b0b_0_482"/>
          <p:cNvSpPr txBox="1"/>
          <p:nvPr>
            <p:ph idx="16" type="title"/>
          </p:nvPr>
        </p:nvSpPr>
        <p:spPr>
          <a:xfrm>
            <a:off x="6095131" y="3394263"/>
            <a:ext cx="592800" cy="39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Inter Black"/>
              <a:buNone/>
              <a:defRPr b="0" sz="1400">
                <a:latin typeface="Inter Black"/>
                <a:ea typeface="Inter Black"/>
                <a:cs typeface="Inter Black"/>
                <a:sym typeface="Inter Black"/>
              </a:defRPr>
            </a:lvl1pPr>
            <a:lvl2pPr lvl="1" algn="l">
              <a:lnSpc>
                <a:spcPct val="100000"/>
              </a:lnSpc>
              <a:spcBef>
                <a:spcPts val="0"/>
              </a:spcBef>
              <a:spcAft>
                <a:spcPts val="0"/>
              </a:spcAft>
              <a:buClr>
                <a:schemeClr val="dk1"/>
              </a:buClr>
              <a:buSzPts val="1400"/>
              <a:buNone/>
              <a:defRPr b="1" sz="1400">
                <a:solidFill>
                  <a:schemeClr val="dk1"/>
                </a:solidFill>
              </a:defRPr>
            </a:lvl2pPr>
            <a:lvl3pPr lvl="2" algn="l">
              <a:lnSpc>
                <a:spcPct val="100000"/>
              </a:lnSpc>
              <a:spcBef>
                <a:spcPts val="0"/>
              </a:spcBef>
              <a:spcAft>
                <a:spcPts val="0"/>
              </a:spcAft>
              <a:buClr>
                <a:schemeClr val="dk1"/>
              </a:buClr>
              <a:buSzPts val="1400"/>
              <a:buNone/>
              <a:defRPr b="1" sz="1400">
                <a:solidFill>
                  <a:schemeClr val="dk1"/>
                </a:solidFill>
              </a:defRPr>
            </a:lvl3pPr>
            <a:lvl4pPr lvl="3" algn="l">
              <a:lnSpc>
                <a:spcPct val="100000"/>
              </a:lnSpc>
              <a:spcBef>
                <a:spcPts val="0"/>
              </a:spcBef>
              <a:spcAft>
                <a:spcPts val="0"/>
              </a:spcAft>
              <a:buClr>
                <a:schemeClr val="dk1"/>
              </a:buClr>
              <a:buSzPts val="1400"/>
              <a:buNone/>
              <a:defRPr b="1" sz="1400">
                <a:solidFill>
                  <a:schemeClr val="dk1"/>
                </a:solidFill>
              </a:defRPr>
            </a:lvl4pPr>
            <a:lvl5pPr lvl="4" algn="l">
              <a:lnSpc>
                <a:spcPct val="100000"/>
              </a:lnSpc>
              <a:spcBef>
                <a:spcPts val="0"/>
              </a:spcBef>
              <a:spcAft>
                <a:spcPts val="0"/>
              </a:spcAft>
              <a:buClr>
                <a:schemeClr val="dk1"/>
              </a:buClr>
              <a:buSzPts val="1400"/>
              <a:buNone/>
              <a:defRPr b="1" sz="1400">
                <a:solidFill>
                  <a:schemeClr val="dk1"/>
                </a:solidFill>
              </a:defRPr>
            </a:lvl5pPr>
            <a:lvl6pPr lvl="5" algn="l">
              <a:lnSpc>
                <a:spcPct val="100000"/>
              </a:lnSpc>
              <a:spcBef>
                <a:spcPts val="0"/>
              </a:spcBef>
              <a:spcAft>
                <a:spcPts val="0"/>
              </a:spcAft>
              <a:buClr>
                <a:schemeClr val="dk1"/>
              </a:buClr>
              <a:buSzPts val="1400"/>
              <a:buNone/>
              <a:defRPr b="1" sz="1400">
                <a:solidFill>
                  <a:schemeClr val="dk1"/>
                </a:solidFill>
              </a:defRPr>
            </a:lvl6pPr>
            <a:lvl7pPr lvl="6" algn="l">
              <a:lnSpc>
                <a:spcPct val="100000"/>
              </a:lnSpc>
              <a:spcBef>
                <a:spcPts val="0"/>
              </a:spcBef>
              <a:spcAft>
                <a:spcPts val="0"/>
              </a:spcAft>
              <a:buClr>
                <a:schemeClr val="dk1"/>
              </a:buClr>
              <a:buSzPts val="1400"/>
              <a:buNone/>
              <a:defRPr b="1" sz="1400">
                <a:solidFill>
                  <a:schemeClr val="dk1"/>
                </a:solidFill>
              </a:defRPr>
            </a:lvl7pPr>
            <a:lvl8pPr lvl="7" algn="l">
              <a:lnSpc>
                <a:spcPct val="100000"/>
              </a:lnSpc>
              <a:spcBef>
                <a:spcPts val="0"/>
              </a:spcBef>
              <a:spcAft>
                <a:spcPts val="0"/>
              </a:spcAft>
              <a:buClr>
                <a:schemeClr val="dk1"/>
              </a:buClr>
              <a:buSzPts val="1400"/>
              <a:buNone/>
              <a:defRPr b="1" sz="1400">
                <a:solidFill>
                  <a:schemeClr val="dk1"/>
                </a:solidFill>
              </a:defRPr>
            </a:lvl8pPr>
            <a:lvl9pPr lvl="8" algn="l">
              <a:lnSpc>
                <a:spcPct val="100000"/>
              </a:lnSpc>
              <a:spcBef>
                <a:spcPts val="0"/>
              </a:spcBef>
              <a:spcAft>
                <a:spcPts val="0"/>
              </a:spcAft>
              <a:buClr>
                <a:schemeClr val="dk1"/>
              </a:buClr>
              <a:buSzPts val="1400"/>
              <a:buNone/>
              <a:defRPr b="1" sz="1400">
                <a:solidFill>
                  <a:schemeClr val="dk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0 Pro &amp; Con List">
  <p:cSld name="CUSTOM_2_2_2_1_1">
    <p:spTree>
      <p:nvGrpSpPr>
        <p:cNvPr id="211" name="Shape 211"/>
        <p:cNvGrpSpPr/>
        <p:nvPr/>
      </p:nvGrpSpPr>
      <p:grpSpPr>
        <a:xfrm>
          <a:off x="0" y="0"/>
          <a:ext cx="0" cy="0"/>
          <a:chOff x="0" y="0"/>
          <a:chExt cx="0" cy="0"/>
        </a:xfrm>
      </p:grpSpPr>
      <p:sp>
        <p:nvSpPr>
          <p:cNvPr id="212" name="Google Shape;212;g2f29bda4b0b_0_497"/>
          <p:cNvSpPr txBox="1"/>
          <p:nvPr>
            <p:ph type="title"/>
          </p:nvPr>
        </p:nvSpPr>
        <p:spPr>
          <a:xfrm>
            <a:off x="274325" y="276225"/>
            <a:ext cx="2602500" cy="874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213" name="Google Shape;213;g2f29bda4b0b_0_497"/>
          <p:cNvSpPr txBox="1"/>
          <p:nvPr>
            <p:ph idx="1" type="subTitle"/>
          </p:nvPr>
        </p:nvSpPr>
        <p:spPr>
          <a:xfrm>
            <a:off x="274325" y="1111375"/>
            <a:ext cx="2602500" cy="57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Clr>
                <a:schemeClr val="dk2"/>
              </a:buClr>
              <a:buSzPts val="1200"/>
              <a:buNone/>
              <a:defRPr>
                <a:solidFill>
                  <a:schemeClr val="dk2"/>
                </a:solidFill>
              </a:defRPr>
            </a:lvl2pPr>
            <a:lvl3pPr lvl="2" algn="l">
              <a:lnSpc>
                <a:spcPct val="115000"/>
              </a:lnSpc>
              <a:spcBef>
                <a:spcPts val="0"/>
              </a:spcBef>
              <a:spcAft>
                <a:spcPts val="0"/>
              </a:spcAft>
              <a:buClr>
                <a:schemeClr val="dk2"/>
              </a:buClr>
              <a:buSzPts val="1200"/>
              <a:buNone/>
              <a:defRPr>
                <a:solidFill>
                  <a:schemeClr val="dk2"/>
                </a:solidFill>
              </a:defRPr>
            </a:lvl3pPr>
            <a:lvl4pPr lvl="3" algn="l">
              <a:lnSpc>
                <a:spcPct val="115000"/>
              </a:lnSpc>
              <a:spcBef>
                <a:spcPts val="0"/>
              </a:spcBef>
              <a:spcAft>
                <a:spcPts val="0"/>
              </a:spcAft>
              <a:buClr>
                <a:schemeClr val="dk2"/>
              </a:buClr>
              <a:buSzPts val="1200"/>
              <a:buNone/>
              <a:defRPr>
                <a:solidFill>
                  <a:schemeClr val="dk2"/>
                </a:solidFill>
              </a:defRPr>
            </a:lvl4pPr>
            <a:lvl5pPr lvl="4" algn="l">
              <a:lnSpc>
                <a:spcPct val="115000"/>
              </a:lnSpc>
              <a:spcBef>
                <a:spcPts val="0"/>
              </a:spcBef>
              <a:spcAft>
                <a:spcPts val="0"/>
              </a:spcAft>
              <a:buClr>
                <a:schemeClr val="dk2"/>
              </a:buClr>
              <a:buSzPts val="1200"/>
              <a:buNone/>
              <a:defRPr>
                <a:solidFill>
                  <a:schemeClr val="dk2"/>
                </a:solidFill>
              </a:defRPr>
            </a:lvl5pPr>
            <a:lvl6pPr lvl="5" algn="l">
              <a:lnSpc>
                <a:spcPct val="115000"/>
              </a:lnSpc>
              <a:spcBef>
                <a:spcPts val="0"/>
              </a:spcBef>
              <a:spcAft>
                <a:spcPts val="0"/>
              </a:spcAft>
              <a:buClr>
                <a:schemeClr val="dk2"/>
              </a:buClr>
              <a:buSzPts val="1200"/>
              <a:buNone/>
              <a:defRPr>
                <a:solidFill>
                  <a:schemeClr val="dk2"/>
                </a:solidFill>
              </a:defRPr>
            </a:lvl6pPr>
            <a:lvl7pPr lvl="6" algn="l">
              <a:lnSpc>
                <a:spcPct val="115000"/>
              </a:lnSpc>
              <a:spcBef>
                <a:spcPts val="0"/>
              </a:spcBef>
              <a:spcAft>
                <a:spcPts val="0"/>
              </a:spcAft>
              <a:buClr>
                <a:schemeClr val="dk2"/>
              </a:buClr>
              <a:buSzPts val="1200"/>
              <a:buNone/>
              <a:defRPr>
                <a:solidFill>
                  <a:schemeClr val="dk2"/>
                </a:solidFill>
              </a:defRPr>
            </a:lvl7pPr>
            <a:lvl8pPr lvl="7" algn="l">
              <a:lnSpc>
                <a:spcPct val="115000"/>
              </a:lnSpc>
              <a:spcBef>
                <a:spcPts val="0"/>
              </a:spcBef>
              <a:spcAft>
                <a:spcPts val="0"/>
              </a:spcAft>
              <a:buClr>
                <a:schemeClr val="dk2"/>
              </a:buClr>
              <a:buSzPts val="1200"/>
              <a:buNone/>
              <a:defRPr>
                <a:solidFill>
                  <a:schemeClr val="dk2"/>
                </a:solidFill>
              </a:defRPr>
            </a:lvl8pPr>
            <a:lvl9pPr lvl="8" algn="l">
              <a:lnSpc>
                <a:spcPct val="115000"/>
              </a:lnSpc>
              <a:spcBef>
                <a:spcPts val="0"/>
              </a:spcBef>
              <a:spcAft>
                <a:spcPts val="0"/>
              </a:spcAft>
              <a:buClr>
                <a:schemeClr val="dk2"/>
              </a:buClr>
              <a:buSzPts val="1200"/>
              <a:buNone/>
              <a:defRPr>
                <a:solidFill>
                  <a:schemeClr val="dk2"/>
                </a:solidFill>
              </a:defRPr>
            </a:lvl9pPr>
          </a:lstStyle>
          <a:p/>
        </p:txBody>
      </p:sp>
      <p:sp>
        <p:nvSpPr>
          <p:cNvPr id="214" name="Google Shape;214;g2f29bda4b0b_0_497"/>
          <p:cNvSpPr/>
          <p:nvPr/>
        </p:nvSpPr>
        <p:spPr>
          <a:xfrm>
            <a:off x="3402875" y="441200"/>
            <a:ext cx="5333100" cy="2044800"/>
          </a:xfrm>
          <a:prstGeom prst="roundRect">
            <a:avLst>
              <a:gd fmla="val 9532" name="adj"/>
            </a:avLst>
          </a:prstGeom>
          <a:noFill/>
          <a:ln cap="flat" cmpd="sng" w="9525">
            <a:solidFill>
              <a:srgbClr val="B7B7B7"/>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g2f29bda4b0b_0_497"/>
          <p:cNvSpPr/>
          <p:nvPr/>
        </p:nvSpPr>
        <p:spPr>
          <a:xfrm>
            <a:off x="3402875" y="2638341"/>
            <a:ext cx="5333100" cy="2044800"/>
          </a:xfrm>
          <a:prstGeom prst="roundRect">
            <a:avLst>
              <a:gd fmla="val 9532" name="adj"/>
            </a:avLst>
          </a:prstGeom>
          <a:noFill/>
          <a:ln cap="flat" cmpd="sng" w="9525">
            <a:solidFill>
              <a:srgbClr val="B7B7B7"/>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g2f29bda4b0b_0_497"/>
          <p:cNvSpPr/>
          <p:nvPr/>
        </p:nvSpPr>
        <p:spPr>
          <a:xfrm>
            <a:off x="3080210" y="1135100"/>
            <a:ext cx="657000" cy="657000"/>
          </a:xfrm>
          <a:prstGeom prst="ellipse">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g2f29bda4b0b_0_497"/>
          <p:cNvSpPr/>
          <p:nvPr/>
        </p:nvSpPr>
        <p:spPr>
          <a:xfrm>
            <a:off x="3080210" y="3332241"/>
            <a:ext cx="657000" cy="657000"/>
          </a:xfrm>
          <a:prstGeom prst="ellipse">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g2f29bda4b0b_0_497"/>
          <p:cNvSpPr txBox="1"/>
          <p:nvPr/>
        </p:nvSpPr>
        <p:spPr>
          <a:xfrm>
            <a:off x="3881525" y="522850"/>
            <a:ext cx="4756800" cy="18471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1600"/>
              </a:spcAft>
              <a:buClr>
                <a:srgbClr val="000000"/>
              </a:buClr>
              <a:buSzPts val="1200"/>
              <a:buFont typeface="Arial"/>
              <a:buNone/>
            </a:pPr>
            <a:r>
              <a:t/>
            </a:r>
            <a:endParaRPr b="0" i="0" sz="1200" u="none" cap="none" strike="noStrike">
              <a:solidFill>
                <a:srgbClr val="202124"/>
              </a:solidFill>
              <a:latin typeface="Inter"/>
              <a:ea typeface="Inter"/>
              <a:cs typeface="Inter"/>
              <a:sym typeface="Inter"/>
            </a:endParaRPr>
          </a:p>
        </p:txBody>
      </p:sp>
      <p:sp>
        <p:nvSpPr>
          <p:cNvPr id="219" name="Google Shape;219;g2f29bda4b0b_0_497"/>
          <p:cNvSpPr txBox="1"/>
          <p:nvPr/>
        </p:nvSpPr>
        <p:spPr>
          <a:xfrm>
            <a:off x="3881525" y="2737200"/>
            <a:ext cx="4756800" cy="18471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1600"/>
              </a:spcAft>
              <a:buClr>
                <a:srgbClr val="000000"/>
              </a:buClr>
              <a:buSzPts val="1200"/>
              <a:buFont typeface="Arial"/>
              <a:buNone/>
            </a:pPr>
            <a:r>
              <a:t/>
            </a:r>
            <a:endParaRPr b="0" i="0" sz="1200" u="none" cap="none" strike="noStrike">
              <a:solidFill>
                <a:srgbClr val="202124"/>
              </a:solidFill>
              <a:latin typeface="Inter"/>
              <a:ea typeface="Inter"/>
              <a:cs typeface="Inter"/>
              <a:sym typeface="Inter"/>
            </a:endParaRPr>
          </a:p>
        </p:txBody>
      </p:sp>
      <p:sp>
        <p:nvSpPr>
          <p:cNvPr id="220" name="Google Shape;220;g2f29bda4b0b_0_497"/>
          <p:cNvSpPr txBox="1"/>
          <p:nvPr>
            <p:ph idx="2" type="subTitle"/>
          </p:nvPr>
        </p:nvSpPr>
        <p:spPr>
          <a:xfrm>
            <a:off x="3881525" y="568900"/>
            <a:ext cx="4756800" cy="1801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1000"/>
              <a:buNone/>
              <a:defRPr sz="1000">
                <a:solidFill>
                  <a:schemeClr val="dk2"/>
                </a:solidFill>
              </a:defRPr>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221" name="Google Shape;221;g2f29bda4b0b_0_497"/>
          <p:cNvSpPr txBox="1"/>
          <p:nvPr>
            <p:ph idx="3" type="subTitle"/>
          </p:nvPr>
        </p:nvSpPr>
        <p:spPr>
          <a:xfrm>
            <a:off x="3881525" y="2760150"/>
            <a:ext cx="4756800" cy="1801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1000"/>
              <a:buNone/>
              <a:defRPr sz="1000">
                <a:solidFill>
                  <a:schemeClr val="dk2"/>
                </a:solidFill>
              </a:defRPr>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1 Text Left - Image Right">
  <p:cSld name="CUSTOM_2_2_2_1_1_1">
    <p:spTree>
      <p:nvGrpSpPr>
        <p:cNvPr id="222" name="Shape 222"/>
        <p:cNvGrpSpPr/>
        <p:nvPr/>
      </p:nvGrpSpPr>
      <p:grpSpPr>
        <a:xfrm>
          <a:off x="0" y="0"/>
          <a:ext cx="0" cy="0"/>
          <a:chOff x="0" y="0"/>
          <a:chExt cx="0" cy="0"/>
        </a:xfrm>
      </p:grpSpPr>
      <p:sp>
        <p:nvSpPr>
          <p:cNvPr id="223" name="Google Shape;223;g2f29bda4b0b_0_508"/>
          <p:cNvSpPr txBox="1"/>
          <p:nvPr>
            <p:ph idx="1" type="subTitle"/>
          </p:nvPr>
        </p:nvSpPr>
        <p:spPr>
          <a:xfrm>
            <a:off x="274325" y="1656100"/>
            <a:ext cx="4023600" cy="370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2"/>
              </a:buClr>
              <a:buSzPts val="1200"/>
              <a:buNone/>
              <a:defRPr>
                <a:solidFill>
                  <a:schemeClr val="dk2"/>
                </a:solidFill>
              </a:defRPr>
            </a:lvl1pPr>
            <a:lvl2pPr lvl="1" algn="ctr">
              <a:lnSpc>
                <a:spcPct val="115000"/>
              </a:lnSpc>
              <a:spcBef>
                <a:spcPts val="0"/>
              </a:spcBef>
              <a:spcAft>
                <a:spcPts val="0"/>
              </a:spcAft>
              <a:buClr>
                <a:schemeClr val="dk2"/>
              </a:buClr>
              <a:buSzPts val="1200"/>
              <a:buNone/>
              <a:defRPr>
                <a:solidFill>
                  <a:schemeClr val="dk2"/>
                </a:solidFill>
              </a:defRPr>
            </a:lvl2pPr>
            <a:lvl3pPr lvl="2" algn="ctr">
              <a:lnSpc>
                <a:spcPct val="115000"/>
              </a:lnSpc>
              <a:spcBef>
                <a:spcPts val="0"/>
              </a:spcBef>
              <a:spcAft>
                <a:spcPts val="0"/>
              </a:spcAft>
              <a:buClr>
                <a:schemeClr val="dk2"/>
              </a:buClr>
              <a:buSzPts val="1200"/>
              <a:buNone/>
              <a:defRPr>
                <a:solidFill>
                  <a:schemeClr val="dk2"/>
                </a:solidFill>
              </a:defRPr>
            </a:lvl3pPr>
            <a:lvl4pPr lvl="3" algn="ctr">
              <a:lnSpc>
                <a:spcPct val="115000"/>
              </a:lnSpc>
              <a:spcBef>
                <a:spcPts val="0"/>
              </a:spcBef>
              <a:spcAft>
                <a:spcPts val="0"/>
              </a:spcAft>
              <a:buClr>
                <a:schemeClr val="dk2"/>
              </a:buClr>
              <a:buSzPts val="1200"/>
              <a:buNone/>
              <a:defRPr>
                <a:solidFill>
                  <a:schemeClr val="dk2"/>
                </a:solidFill>
              </a:defRPr>
            </a:lvl4pPr>
            <a:lvl5pPr lvl="4" algn="ctr">
              <a:lnSpc>
                <a:spcPct val="115000"/>
              </a:lnSpc>
              <a:spcBef>
                <a:spcPts val="0"/>
              </a:spcBef>
              <a:spcAft>
                <a:spcPts val="0"/>
              </a:spcAft>
              <a:buClr>
                <a:schemeClr val="dk2"/>
              </a:buClr>
              <a:buSzPts val="1200"/>
              <a:buNone/>
              <a:defRPr>
                <a:solidFill>
                  <a:schemeClr val="dk2"/>
                </a:solidFill>
              </a:defRPr>
            </a:lvl5pPr>
            <a:lvl6pPr lvl="5" algn="ctr">
              <a:lnSpc>
                <a:spcPct val="115000"/>
              </a:lnSpc>
              <a:spcBef>
                <a:spcPts val="0"/>
              </a:spcBef>
              <a:spcAft>
                <a:spcPts val="0"/>
              </a:spcAft>
              <a:buClr>
                <a:schemeClr val="dk2"/>
              </a:buClr>
              <a:buSzPts val="1200"/>
              <a:buNone/>
              <a:defRPr>
                <a:solidFill>
                  <a:schemeClr val="dk2"/>
                </a:solidFill>
              </a:defRPr>
            </a:lvl6pPr>
            <a:lvl7pPr lvl="6" algn="ctr">
              <a:lnSpc>
                <a:spcPct val="115000"/>
              </a:lnSpc>
              <a:spcBef>
                <a:spcPts val="0"/>
              </a:spcBef>
              <a:spcAft>
                <a:spcPts val="0"/>
              </a:spcAft>
              <a:buClr>
                <a:schemeClr val="dk2"/>
              </a:buClr>
              <a:buSzPts val="1200"/>
              <a:buNone/>
              <a:defRPr>
                <a:solidFill>
                  <a:schemeClr val="dk2"/>
                </a:solidFill>
              </a:defRPr>
            </a:lvl7pPr>
            <a:lvl8pPr lvl="7" algn="ctr">
              <a:lnSpc>
                <a:spcPct val="115000"/>
              </a:lnSpc>
              <a:spcBef>
                <a:spcPts val="0"/>
              </a:spcBef>
              <a:spcAft>
                <a:spcPts val="0"/>
              </a:spcAft>
              <a:buClr>
                <a:schemeClr val="dk2"/>
              </a:buClr>
              <a:buSzPts val="1200"/>
              <a:buNone/>
              <a:defRPr>
                <a:solidFill>
                  <a:schemeClr val="dk2"/>
                </a:solidFill>
              </a:defRPr>
            </a:lvl8pPr>
            <a:lvl9pPr lvl="8" algn="ctr">
              <a:lnSpc>
                <a:spcPct val="115000"/>
              </a:lnSpc>
              <a:spcBef>
                <a:spcPts val="0"/>
              </a:spcBef>
              <a:spcAft>
                <a:spcPts val="0"/>
              </a:spcAft>
              <a:buClr>
                <a:schemeClr val="dk2"/>
              </a:buClr>
              <a:buSzPts val="1200"/>
              <a:buNone/>
              <a:defRPr>
                <a:solidFill>
                  <a:schemeClr val="dk2"/>
                </a:solidFill>
              </a:defRPr>
            </a:lvl9pPr>
          </a:lstStyle>
          <a:p/>
        </p:txBody>
      </p:sp>
      <p:sp>
        <p:nvSpPr>
          <p:cNvPr id="224" name="Google Shape;224;g2f29bda4b0b_0_508"/>
          <p:cNvSpPr txBox="1"/>
          <p:nvPr>
            <p:ph type="title"/>
          </p:nvPr>
        </p:nvSpPr>
        <p:spPr>
          <a:xfrm>
            <a:off x="274325" y="2076400"/>
            <a:ext cx="3985500" cy="47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25" name="Google Shape;225;g2f29bda4b0b_0_508"/>
          <p:cNvSpPr/>
          <p:nvPr>
            <p:ph idx="2" type="pic"/>
          </p:nvPr>
        </p:nvSpPr>
        <p:spPr>
          <a:xfrm>
            <a:off x="4576125" y="8450"/>
            <a:ext cx="4559700" cy="5143500"/>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2 Simple Text Left - Image Right">
  <p:cSld name="CUSTOM_2_2_2_1_1_1_1">
    <p:spTree>
      <p:nvGrpSpPr>
        <p:cNvPr id="226" name="Shape 226"/>
        <p:cNvGrpSpPr/>
        <p:nvPr/>
      </p:nvGrpSpPr>
      <p:grpSpPr>
        <a:xfrm>
          <a:off x="0" y="0"/>
          <a:ext cx="0" cy="0"/>
          <a:chOff x="0" y="0"/>
          <a:chExt cx="0" cy="0"/>
        </a:xfrm>
      </p:grpSpPr>
      <p:sp>
        <p:nvSpPr>
          <p:cNvPr id="227" name="Google Shape;227;g2f29bda4b0b_0_512"/>
          <p:cNvSpPr/>
          <p:nvPr>
            <p:ph idx="2" type="pic"/>
          </p:nvPr>
        </p:nvSpPr>
        <p:spPr>
          <a:xfrm>
            <a:off x="4576125" y="0"/>
            <a:ext cx="4567800" cy="5151900"/>
          </a:xfrm>
          <a:prstGeom prst="rect">
            <a:avLst/>
          </a:prstGeom>
          <a:noFill/>
          <a:ln>
            <a:noFill/>
          </a:ln>
        </p:spPr>
      </p:sp>
      <p:sp>
        <p:nvSpPr>
          <p:cNvPr id="228" name="Google Shape;228;g2f29bda4b0b_0_512"/>
          <p:cNvSpPr txBox="1"/>
          <p:nvPr>
            <p:ph type="title"/>
          </p:nvPr>
        </p:nvSpPr>
        <p:spPr>
          <a:xfrm>
            <a:off x="274325" y="274350"/>
            <a:ext cx="3985500" cy="4482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10"/>
          <p:cNvSpPr txBox="1"/>
          <p:nvPr>
            <p:ph type="title"/>
          </p:nvPr>
        </p:nvSpPr>
        <p:spPr>
          <a:xfrm>
            <a:off x="1505800" y="2061000"/>
            <a:ext cx="7180500" cy="9045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1400"/>
              <a:buFont typeface="Inter"/>
              <a:buNone/>
              <a:defRPr b="1" i="0" sz="3600" u="none" cap="none" strike="noStrike">
                <a:solidFill>
                  <a:schemeClr val="dk1"/>
                </a:solidFill>
                <a:latin typeface="Inter"/>
                <a:ea typeface="Inter"/>
                <a:cs typeface="Inter"/>
                <a:sym typeface="Inter"/>
              </a:defRPr>
            </a:lvl1pPr>
            <a:lvl2pPr lvl="1" marR="0" rtl="0" algn="l">
              <a:lnSpc>
                <a:spcPct val="100000"/>
              </a:lnSpc>
              <a:spcBef>
                <a:spcPts val="0"/>
              </a:spcBef>
              <a:spcAft>
                <a:spcPts val="0"/>
              </a:spcAft>
              <a:buClr>
                <a:schemeClr val="dk1"/>
              </a:buClr>
              <a:buSzPts val="1400"/>
              <a:buFont typeface="Inter"/>
              <a:buNone/>
              <a:defRPr b="1" i="0" sz="1400" u="none" cap="none" strike="noStrike">
                <a:solidFill>
                  <a:srgbClr val="000000"/>
                </a:solidFill>
                <a:latin typeface="Inter"/>
                <a:ea typeface="Inter"/>
                <a:cs typeface="Inter"/>
                <a:sym typeface="Inter"/>
              </a:defRPr>
            </a:lvl2pPr>
            <a:lvl3pPr lvl="2" marR="0" rtl="0" algn="l">
              <a:lnSpc>
                <a:spcPct val="100000"/>
              </a:lnSpc>
              <a:spcBef>
                <a:spcPts val="0"/>
              </a:spcBef>
              <a:spcAft>
                <a:spcPts val="0"/>
              </a:spcAft>
              <a:buClr>
                <a:schemeClr val="dk1"/>
              </a:buClr>
              <a:buSzPts val="1400"/>
              <a:buFont typeface="Inter"/>
              <a:buNone/>
              <a:defRPr b="1" i="0" sz="1400" u="none" cap="none" strike="noStrike">
                <a:solidFill>
                  <a:srgbClr val="000000"/>
                </a:solidFill>
                <a:latin typeface="Inter"/>
                <a:ea typeface="Inter"/>
                <a:cs typeface="Inter"/>
                <a:sym typeface="Inter"/>
              </a:defRPr>
            </a:lvl3pPr>
            <a:lvl4pPr lvl="3" marR="0" rtl="0" algn="l">
              <a:lnSpc>
                <a:spcPct val="100000"/>
              </a:lnSpc>
              <a:spcBef>
                <a:spcPts val="0"/>
              </a:spcBef>
              <a:spcAft>
                <a:spcPts val="0"/>
              </a:spcAft>
              <a:buClr>
                <a:schemeClr val="dk1"/>
              </a:buClr>
              <a:buSzPts val="1400"/>
              <a:buFont typeface="Inter"/>
              <a:buNone/>
              <a:defRPr b="1" i="0" sz="1400" u="none" cap="none" strike="noStrike">
                <a:solidFill>
                  <a:srgbClr val="000000"/>
                </a:solidFill>
                <a:latin typeface="Inter"/>
                <a:ea typeface="Inter"/>
                <a:cs typeface="Inter"/>
                <a:sym typeface="Inter"/>
              </a:defRPr>
            </a:lvl4pPr>
            <a:lvl5pPr lvl="4" marR="0" rtl="0" algn="l">
              <a:lnSpc>
                <a:spcPct val="100000"/>
              </a:lnSpc>
              <a:spcBef>
                <a:spcPts val="0"/>
              </a:spcBef>
              <a:spcAft>
                <a:spcPts val="0"/>
              </a:spcAft>
              <a:buClr>
                <a:schemeClr val="dk1"/>
              </a:buClr>
              <a:buSzPts val="1400"/>
              <a:buFont typeface="Inter"/>
              <a:buNone/>
              <a:defRPr b="1" i="0" sz="1400" u="none" cap="none" strike="noStrike">
                <a:solidFill>
                  <a:srgbClr val="000000"/>
                </a:solidFill>
                <a:latin typeface="Inter"/>
                <a:ea typeface="Inter"/>
                <a:cs typeface="Inter"/>
                <a:sym typeface="Inter"/>
              </a:defRPr>
            </a:lvl5pPr>
            <a:lvl6pPr lvl="5" marR="0" rtl="0" algn="l">
              <a:lnSpc>
                <a:spcPct val="100000"/>
              </a:lnSpc>
              <a:spcBef>
                <a:spcPts val="0"/>
              </a:spcBef>
              <a:spcAft>
                <a:spcPts val="0"/>
              </a:spcAft>
              <a:buClr>
                <a:schemeClr val="dk1"/>
              </a:buClr>
              <a:buSzPts val="1400"/>
              <a:buFont typeface="Inter"/>
              <a:buNone/>
              <a:defRPr b="1" i="0" sz="1400" u="none" cap="none" strike="noStrike">
                <a:solidFill>
                  <a:srgbClr val="000000"/>
                </a:solidFill>
                <a:latin typeface="Inter"/>
                <a:ea typeface="Inter"/>
                <a:cs typeface="Inter"/>
                <a:sym typeface="Inter"/>
              </a:defRPr>
            </a:lvl6pPr>
            <a:lvl7pPr lvl="6" marR="0" rtl="0" algn="l">
              <a:lnSpc>
                <a:spcPct val="100000"/>
              </a:lnSpc>
              <a:spcBef>
                <a:spcPts val="0"/>
              </a:spcBef>
              <a:spcAft>
                <a:spcPts val="0"/>
              </a:spcAft>
              <a:buClr>
                <a:schemeClr val="dk1"/>
              </a:buClr>
              <a:buSzPts val="1400"/>
              <a:buFont typeface="Inter"/>
              <a:buNone/>
              <a:defRPr b="1" i="0" sz="1400" u="none" cap="none" strike="noStrike">
                <a:solidFill>
                  <a:srgbClr val="000000"/>
                </a:solidFill>
                <a:latin typeface="Inter"/>
                <a:ea typeface="Inter"/>
                <a:cs typeface="Inter"/>
                <a:sym typeface="Inter"/>
              </a:defRPr>
            </a:lvl7pPr>
            <a:lvl8pPr lvl="7" marR="0" rtl="0" algn="l">
              <a:lnSpc>
                <a:spcPct val="100000"/>
              </a:lnSpc>
              <a:spcBef>
                <a:spcPts val="0"/>
              </a:spcBef>
              <a:spcAft>
                <a:spcPts val="0"/>
              </a:spcAft>
              <a:buClr>
                <a:schemeClr val="dk1"/>
              </a:buClr>
              <a:buSzPts val="1400"/>
              <a:buFont typeface="Inter"/>
              <a:buNone/>
              <a:defRPr b="1" i="0" sz="1400" u="none" cap="none" strike="noStrike">
                <a:solidFill>
                  <a:srgbClr val="000000"/>
                </a:solidFill>
                <a:latin typeface="Inter"/>
                <a:ea typeface="Inter"/>
                <a:cs typeface="Inter"/>
                <a:sym typeface="Inter"/>
              </a:defRPr>
            </a:lvl8pPr>
            <a:lvl9pPr lvl="8" marR="0" rtl="0" algn="l">
              <a:lnSpc>
                <a:spcPct val="100000"/>
              </a:lnSpc>
              <a:spcBef>
                <a:spcPts val="0"/>
              </a:spcBef>
              <a:spcAft>
                <a:spcPts val="0"/>
              </a:spcAft>
              <a:buClr>
                <a:schemeClr val="dk1"/>
              </a:buClr>
              <a:buSzPts val="1400"/>
              <a:buFont typeface="Inter"/>
              <a:buNone/>
              <a:defRPr b="1" i="0" sz="1400" u="none" cap="none" strike="noStrike">
                <a:solidFill>
                  <a:srgbClr val="000000"/>
                </a:solidFill>
                <a:latin typeface="Inter"/>
                <a:ea typeface="Inter"/>
                <a:cs typeface="Inter"/>
                <a:sym typeface="Inter"/>
              </a:defRPr>
            </a:lvl9pPr>
          </a:lstStyle>
          <a:p/>
        </p:txBody>
      </p:sp>
      <p:pic>
        <p:nvPicPr>
          <p:cNvPr id="22" name="Google Shape;22;p10"/>
          <p:cNvPicPr preferRelativeResize="0"/>
          <p:nvPr/>
        </p:nvPicPr>
        <p:blipFill rotWithShape="1">
          <a:blip r:embed="rId2">
            <a:alphaModFix/>
          </a:blip>
          <a:srcRect b="0" l="0" r="0" t="0"/>
          <a:stretch/>
        </p:blipFill>
        <p:spPr>
          <a:xfrm rot="9592241">
            <a:off x="-1365596" y="-1154886"/>
            <a:ext cx="5190313" cy="2964967"/>
          </a:xfrm>
          <a:prstGeom prst="rect">
            <a:avLst/>
          </a:prstGeom>
          <a:noFill/>
          <a:ln>
            <a:noFill/>
          </a:ln>
        </p:spPr>
      </p:pic>
      <p:sp>
        <p:nvSpPr>
          <p:cNvPr id="23" name="Google Shape;23;p10"/>
          <p:cNvSpPr txBox="1"/>
          <p:nvPr>
            <p:ph idx="1" type="subTitle"/>
          </p:nvPr>
        </p:nvSpPr>
        <p:spPr>
          <a:xfrm>
            <a:off x="1505800" y="2965500"/>
            <a:ext cx="5893500" cy="696000"/>
          </a:xfrm>
          <a:prstGeom prst="rect">
            <a:avLst/>
          </a:prstGeom>
          <a:noFill/>
          <a:ln>
            <a:noFill/>
          </a:ln>
        </p:spPr>
        <p:txBody>
          <a:bodyPr anchorCtr="0" anchor="t" bIns="45700" lIns="91425" spcFirstLastPara="1" rIns="91425" wrap="square" tIns="45700">
            <a:normAutofit/>
          </a:bodyPr>
          <a:lstStyle>
            <a:lvl1pPr lvl="0" algn="l">
              <a:lnSpc>
                <a:spcPct val="115000"/>
              </a:lnSpc>
              <a:spcBef>
                <a:spcPts val="0"/>
              </a:spcBef>
              <a:spcAft>
                <a:spcPts val="0"/>
              </a:spcAft>
              <a:buClr>
                <a:schemeClr val="dk2"/>
              </a:buClr>
              <a:buSzPts val="3000"/>
              <a:buFont typeface="Roboto"/>
              <a:buNone/>
              <a:defRPr sz="3000">
                <a:solidFill>
                  <a:schemeClr val="dk2"/>
                </a:solidFill>
                <a:latin typeface="Roboto"/>
                <a:ea typeface="Roboto"/>
                <a:cs typeface="Roboto"/>
                <a:sym typeface="Roboto"/>
              </a:defRPr>
            </a:lvl1pPr>
            <a:lvl2pPr lvl="1" algn="l">
              <a:lnSpc>
                <a:spcPct val="115000"/>
              </a:lnSpc>
              <a:spcBef>
                <a:spcPts val="400"/>
              </a:spcBef>
              <a:spcAft>
                <a:spcPts val="0"/>
              </a:spcAft>
              <a:buClr>
                <a:schemeClr val="dk2"/>
              </a:buClr>
              <a:buSzPts val="3000"/>
              <a:buFont typeface="Roboto"/>
              <a:buNone/>
              <a:defRPr sz="3000">
                <a:solidFill>
                  <a:schemeClr val="dk2"/>
                </a:solidFill>
                <a:latin typeface="Roboto"/>
                <a:ea typeface="Roboto"/>
                <a:cs typeface="Roboto"/>
                <a:sym typeface="Roboto"/>
              </a:defRPr>
            </a:lvl2pPr>
            <a:lvl3pPr lvl="2" algn="l">
              <a:lnSpc>
                <a:spcPct val="115000"/>
              </a:lnSpc>
              <a:spcBef>
                <a:spcPts val="360"/>
              </a:spcBef>
              <a:spcAft>
                <a:spcPts val="0"/>
              </a:spcAft>
              <a:buClr>
                <a:schemeClr val="dk2"/>
              </a:buClr>
              <a:buSzPts val="3000"/>
              <a:buFont typeface="Roboto"/>
              <a:buNone/>
              <a:defRPr sz="3000">
                <a:solidFill>
                  <a:schemeClr val="dk2"/>
                </a:solidFill>
                <a:latin typeface="Roboto"/>
                <a:ea typeface="Roboto"/>
                <a:cs typeface="Roboto"/>
                <a:sym typeface="Roboto"/>
              </a:defRPr>
            </a:lvl3pPr>
            <a:lvl4pPr lvl="3" algn="l">
              <a:lnSpc>
                <a:spcPct val="115000"/>
              </a:lnSpc>
              <a:spcBef>
                <a:spcPts val="320"/>
              </a:spcBef>
              <a:spcAft>
                <a:spcPts val="0"/>
              </a:spcAft>
              <a:buClr>
                <a:schemeClr val="dk2"/>
              </a:buClr>
              <a:buSzPts val="3000"/>
              <a:buFont typeface="Roboto"/>
              <a:buNone/>
              <a:defRPr sz="3000">
                <a:solidFill>
                  <a:schemeClr val="dk2"/>
                </a:solidFill>
                <a:latin typeface="Roboto"/>
                <a:ea typeface="Roboto"/>
                <a:cs typeface="Roboto"/>
                <a:sym typeface="Roboto"/>
              </a:defRPr>
            </a:lvl4pPr>
            <a:lvl5pPr lvl="4" algn="l">
              <a:lnSpc>
                <a:spcPct val="115000"/>
              </a:lnSpc>
              <a:spcBef>
                <a:spcPts val="320"/>
              </a:spcBef>
              <a:spcAft>
                <a:spcPts val="0"/>
              </a:spcAft>
              <a:buClr>
                <a:schemeClr val="dk2"/>
              </a:buClr>
              <a:buSzPts val="3000"/>
              <a:buFont typeface="Roboto"/>
              <a:buNone/>
              <a:defRPr sz="3000">
                <a:solidFill>
                  <a:schemeClr val="dk2"/>
                </a:solidFill>
                <a:latin typeface="Roboto"/>
                <a:ea typeface="Roboto"/>
                <a:cs typeface="Roboto"/>
                <a:sym typeface="Roboto"/>
              </a:defRPr>
            </a:lvl5pPr>
            <a:lvl6pPr lvl="5" algn="l">
              <a:lnSpc>
                <a:spcPct val="115000"/>
              </a:lnSpc>
              <a:spcBef>
                <a:spcPts val="360"/>
              </a:spcBef>
              <a:spcAft>
                <a:spcPts val="0"/>
              </a:spcAft>
              <a:buClr>
                <a:schemeClr val="dk2"/>
              </a:buClr>
              <a:buSzPts val="3000"/>
              <a:buFont typeface="Roboto"/>
              <a:buNone/>
              <a:defRPr sz="3000">
                <a:solidFill>
                  <a:schemeClr val="dk2"/>
                </a:solidFill>
                <a:latin typeface="Roboto"/>
                <a:ea typeface="Roboto"/>
                <a:cs typeface="Roboto"/>
                <a:sym typeface="Roboto"/>
              </a:defRPr>
            </a:lvl6pPr>
            <a:lvl7pPr lvl="6" algn="l">
              <a:lnSpc>
                <a:spcPct val="115000"/>
              </a:lnSpc>
              <a:spcBef>
                <a:spcPts val="360"/>
              </a:spcBef>
              <a:spcAft>
                <a:spcPts val="0"/>
              </a:spcAft>
              <a:buClr>
                <a:schemeClr val="dk2"/>
              </a:buClr>
              <a:buSzPts val="3000"/>
              <a:buFont typeface="Roboto"/>
              <a:buNone/>
              <a:defRPr sz="3000">
                <a:solidFill>
                  <a:schemeClr val="dk2"/>
                </a:solidFill>
                <a:latin typeface="Roboto"/>
                <a:ea typeface="Roboto"/>
                <a:cs typeface="Roboto"/>
                <a:sym typeface="Roboto"/>
              </a:defRPr>
            </a:lvl7pPr>
            <a:lvl8pPr lvl="7" algn="l">
              <a:lnSpc>
                <a:spcPct val="115000"/>
              </a:lnSpc>
              <a:spcBef>
                <a:spcPts val="360"/>
              </a:spcBef>
              <a:spcAft>
                <a:spcPts val="0"/>
              </a:spcAft>
              <a:buClr>
                <a:schemeClr val="dk2"/>
              </a:buClr>
              <a:buSzPts val="3000"/>
              <a:buFont typeface="Roboto"/>
              <a:buNone/>
              <a:defRPr sz="3000">
                <a:solidFill>
                  <a:schemeClr val="dk2"/>
                </a:solidFill>
                <a:latin typeface="Roboto"/>
                <a:ea typeface="Roboto"/>
                <a:cs typeface="Roboto"/>
                <a:sym typeface="Roboto"/>
              </a:defRPr>
            </a:lvl8pPr>
            <a:lvl9pPr lvl="8" algn="l">
              <a:lnSpc>
                <a:spcPct val="115000"/>
              </a:lnSpc>
              <a:spcBef>
                <a:spcPts val="360"/>
              </a:spcBef>
              <a:spcAft>
                <a:spcPts val="0"/>
              </a:spcAft>
              <a:buClr>
                <a:schemeClr val="dk2"/>
              </a:buClr>
              <a:buSzPts val="3000"/>
              <a:buFont typeface="Roboto"/>
              <a:buNone/>
              <a:defRPr sz="3000">
                <a:solidFill>
                  <a:schemeClr val="dk2"/>
                </a:solidFill>
                <a:latin typeface="Roboto"/>
                <a:ea typeface="Roboto"/>
                <a:cs typeface="Roboto"/>
                <a:sym typeface="Roboto"/>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0 Image w/ black side notes">
  <p:cSld name="CUSTOM_7">
    <p:bg>
      <p:bgPr>
        <a:solidFill>
          <a:schemeClr val="dk1"/>
        </a:solidFill>
      </p:bgPr>
    </p:bg>
    <p:spTree>
      <p:nvGrpSpPr>
        <p:cNvPr id="229" name="Shape 229"/>
        <p:cNvGrpSpPr/>
        <p:nvPr/>
      </p:nvGrpSpPr>
      <p:grpSpPr>
        <a:xfrm>
          <a:off x="0" y="0"/>
          <a:ext cx="0" cy="0"/>
          <a:chOff x="0" y="0"/>
          <a:chExt cx="0" cy="0"/>
        </a:xfrm>
      </p:grpSpPr>
      <p:sp>
        <p:nvSpPr>
          <p:cNvPr id="230" name="Google Shape;230;g2f29bda4b0b_0_515"/>
          <p:cNvSpPr txBox="1"/>
          <p:nvPr>
            <p:ph type="title"/>
          </p:nvPr>
        </p:nvSpPr>
        <p:spPr>
          <a:xfrm>
            <a:off x="274321" y="274325"/>
            <a:ext cx="218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None/>
              <a:defRPr sz="1400">
                <a:solidFill>
                  <a:schemeClr val="lt1"/>
                </a:solidFill>
              </a:defRPr>
            </a:lvl1pPr>
            <a:lvl2pPr lvl="1" algn="l">
              <a:lnSpc>
                <a:spcPct val="100000"/>
              </a:lnSpc>
              <a:spcBef>
                <a:spcPts val="0"/>
              </a:spcBef>
              <a:spcAft>
                <a:spcPts val="0"/>
              </a:spcAft>
              <a:buClr>
                <a:schemeClr val="lt1"/>
              </a:buClr>
              <a:buSzPts val="1400"/>
              <a:buNone/>
              <a:defRPr sz="1400">
                <a:solidFill>
                  <a:schemeClr val="lt1"/>
                </a:solidFill>
              </a:defRPr>
            </a:lvl2pPr>
            <a:lvl3pPr lvl="2" algn="l">
              <a:lnSpc>
                <a:spcPct val="100000"/>
              </a:lnSpc>
              <a:spcBef>
                <a:spcPts val="0"/>
              </a:spcBef>
              <a:spcAft>
                <a:spcPts val="0"/>
              </a:spcAft>
              <a:buClr>
                <a:schemeClr val="lt1"/>
              </a:buClr>
              <a:buSzPts val="1400"/>
              <a:buNone/>
              <a:defRPr sz="1400">
                <a:solidFill>
                  <a:schemeClr val="lt1"/>
                </a:solidFill>
              </a:defRPr>
            </a:lvl3pPr>
            <a:lvl4pPr lvl="3" algn="l">
              <a:lnSpc>
                <a:spcPct val="100000"/>
              </a:lnSpc>
              <a:spcBef>
                <a:spcPts val="0"/>
              </a:spcBef>
              <a:spcAft>
                <a:spcPts val="0"/>
              </a:spcAft>
              <a:buClr>
                <a:schemeClr val="lt1"/>
              </a:buClr>
              <a:buSzPts val="1400"/>
              <a:buNone/>
              <a:defRPr sz="1400">
                <a:solidFill>
                  <a:schemeClr val="lt1"/>
                </a:solidFill>
              </a:defRPr>
            </a:lvl4pPr>
            <a:lvl5pPr lvl="4" algn="l">
              <a:lnSpc>
                <a:spcPct val="100000"/>
              </a:lnSpc>
              <a:spcBef>
                <a:spcPts val="0"/>
              </a:spcBef>
              <a:spcAft>
                <a:spcPts val="0"/>
              </a:spcAft>
              <a:buClr>
                <a:schemeClr val="lt1"/>
              </a:buClr>
              <a:buSzPts val="1400"/>
              <a:buNone/>
              <a:defRPr sz="1400">
                <a:solidFill>
                  <a:schemeClr val="lt1"/>
                </a:solidFill>
              </a:defRPr>
            </a:lvl5pPr>
            <a:lvl6pPr lvl="5" algn="l">
              <a:lnSpc>
                <a:spcPct val="100000"/>
              </a:lnSpc>
              <a:spcBef>
                <a:spcPts val="0"/>
              </a:spcBef>
              <a:spcAft>
                <a:spcPts val="0"/>
              </a:spcAft>
              <a:buClr>
                <a:schemeClr val="lt1"/>
              </a:buClr>
              <a:buSzPts val="1400"/>
              <a:buNone/>
              <a:defRPr sz="1400">
                <a:solidFill>
                  <a:schemeClr val="lt1"/>
                </a:solidFill>
              </a:defRPr>
            </a:lvl6pPr>
            <a:lvl7pPr lvl="6" algn="l">
              <a:lnSpc>
                <a:spcPct val="100000"/>
              </a:lnSpc>
              <a:spcBef>
                <a:spcPts val="0"/>
              </a:spcBef>
              <a:spcAft>
                <a:spcPts val="0"/>
              </a:spcAft>
              <a:buClr>
                <a:schemeClr val="lt1"/>
              </a:buClr>
              <a:buSzPts val="1400"/>
              <a:buNone/>
              <a:defRPr sz="1400">
                <a:solidFill>
                  <a:schemeClr val="lt1"/>
                </a:solidFill>
              </a:defRPr>
            </a:lvl7pPr>
            <a:lvl8pPr lvl="7" algn="l">
              <a:lnSpc>
                <a:spcPct val="100000"/>
              </a:lnSpc>
              <a:spcBef>
                <a:spcPts val="0"/>
              </a:spcBef>
              <a:spcAft>
                <a:spcPts val="0"/>
              </a:spcAft>
              <a:buClr>
                <a:schemeClr val="lt1"/>
              </a:buClr>
              <a:buSzPts val="1400"/>
              <a:buNone/>
              <a:defRPr sz="1400">
                <a:solidFill>
                  <a:schemeClr val="lt1"/>
                </a:solidFill>
              </a:defRPr>
            </a:lvl8pPr>
            <a:lvl9pPr lvl="8" algn="l">
              <a:lnSpc>
                <a:spcPct val="100000"/>
              </a:lnSpc>
              <a:spcBef>
                <a:spcPts val="0"/>
              </a:spcBef>
              <a:spcAft>
                <a:spcPts val="0"/>
              </a:spcAft>
              <a:buClr>
                <a:schemeClr val="lt1"/>
              </a:buClr>
              <a:buSzPts val="1400"/>
              <a:buNone/>
              <a:defRPr sz="1400">
                <a:solidFill>
                  <a:schemeClr val="lt1"/>
                </a:solidFill>
              </a:defRPr>
            </a:lvl9pPr>
          </a:lstStyle>
          <a:p/>
        </p:txBody>
      </p:sp>
      <p:sp>
        <p:nvSpPr>
          <p:cNvPr id="231" name="Google Shape;231;g2f29bda4b0b_0_515"/>
          <p:cNvSpPr/>
          <p:nvPr/>
        </p:nvSpPr>
        <p:spPr>
          <a:xfrm>
            <a:off x="2711200" y="0"/>
            <a:ext cx="64329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g2f29bda4b0b_0_515"/>
          <p:cNvSpPr txBox="1"/>
          <p:nvPr>
            <p:ph idx="1" type="subTitle"/>
          </p:nvPr>
        </p:nvSpPr>
        <p:spPr>
          <a:xfrm>
            <a:off x="274325" y="847025"/>
            <a:ext cx="2181600" cy="3745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accent4"/>
              </a:buClr>
              <a:buSzPts val="1000"/>
              <a:buNone/>
              <a:defRPr sz="1000">
                <a:solidFill>
                  <a:schemeClr val="accent4"/>
                </a:solidFill>
              </a:defRPr>
            </a:lvl1pPr>
            <a:lvl2pPr lvl="1" algn="l">
              <a:lnSpc>
                <a:spcPct val="115000"/>
              </a:lnSpc>
              <a:spcBef>
                <a:spcPts val="0"/>
              </a:spcBef>
              <a:spcAft>
                <a:spcPts val="0"/>
              </a:spcAft>
              <a:buClr>
                <a:schemeClr val="accent4"/>
              </a:buClr>
              <a:buSzPts val="1000"/>
              <a:buNone/>
              <a:defRPr sz="1000">
                <a:solidFill>
                  <a:schemeClr val="accent4"/>
                </a:solidFill>
              </a:defRPr>
            </a:lvl2pPr>
            <a:lvl3pPr lvl="2" algn="l">
              <a:lnSpc>
                <a:spcPct val="115000"/>
              </a:lnSpc>
              <a:spcBef>
                <a:spcPts val="0"/>
              </a:spcBef>
              <a:spcAft>
                <a:spcPts val="0"/>
              </a:spcAft>
              <a:buClr>
                <a:schemeClr val="accent4"/>
              </a:buClr>
              <a:buSzPts val="1000"/>
              <a:buNone/>
              <a:defRPr sz="1000">
                <a:solidFill>
                  <a:schemeClr val="accent4"/>
                </a:solidFill>
              </a:defRPr>
            </a:lvl3pPr>
            <a:lvl4pPr lvl="3" algn="l">
              <a:lnSpc>
                <a:spcPct val="115000"/>
              </a:lnSpc>
              <a:spcBef>
                <a:spcPts val="0"/>
              </a:spcBef>
              <a:spcAft>
                <a:spcPts val="0"/>
              </a:spcAft>
              <a:buClr>
                <a:schemeClr val="accent4"/>
              </a:buClr>
              <a:buSzPts val="1000"/>
              <a:buNone/>
              <a:defRPr sz="1000">
                <a:solidFill>
                  <a:schemeClr val="accent4"/>
                </a:solidFill>
              </a:defRPr>
            </a:lvl4pPr>
            <a:lvl5pPr lvl="4" algn="l">
              <a:lnSpc>
                <a:spcPct val="115000"/>
              </a:lnSpc>
              <a:spcBef>
                <a:spcPts val="0"/>
              </a:spcBef>
              <a:spcAft>
                <a:spcPts val="0"/>
              </a:spcAft>
              <a:buClr>
                <a:schemeClr val="accent4"/>
              </a:buClr>
              <a:buSzPts val="1000"/>
              <a:buNone/>
              <a:defRPr sz="1000">
                <a:solidFill>
                  <a:schemeClr val="accent4"/>
                </a:solidFill>
              </a:defRPr>
            </a:lvl5pPr>
            <a:lvl6pPr lvl="5" algn="l">
              <a:lnSpc>
                <a:spcPct val="115000"/>
              </a:lnSpc>
              <a:spcBef>
                <a:spcPts val="0"/>
              </a:spcBef>
              <a:spcAft>
                <a:spcPts val="0"/>
              </a:spcAft>
              <a:buClr>
                <a:schemeClr val="accent4"/>
              </a:buClr>
              <a:buSzPts val="1000"/>
              <a:buNone/>
              <a:defRPr sz="1000">
                <a:solidFill>
                  <a:schemeClr val="accent4"/>
                </a:solidFill>
              </a:defRPr>
            </a:lvl6pPr>
            <a:lvl7pPr lvl="6" algn="l">
              <a:lnSpc>
                <a:spcPct val="115000"/>
              </a:lnSpc>
              <a:spcBef>
                <a:spcPts val="0"/>
              </a:spcBef>
              <a:spcAft>
                <a:spcPts val="0"/>
              </a:spcAft>
              <a:buClr>
                <a:schemeClr val="accent4"/>
              </a:buClr>
              <a:buSzPts val="1000"/>
              <a:buNone/>
              <a:defRPr sz="1000">
                <a:solidFill>
                  <a:schemeClr val="accent4"/>
                </a:solidFill>
              </a:defRPr>
            </a:lvl7pPr>
            <a:lvl8pPr lvl="7" algn="l">
              <a:lnSpc>
                <a:spcPct val="115000"/>
              </a:lnSpc>
              <a:spcBef>
                <a:spcPts val="0"/>
              </a:spcBef>
              <a:spcAft>
                <a:spcPts val="0"/>
              </a:spcAft>
              <a:buClr>
                <a:schemeClr val="accent4"/>
              </a:buClr>
              <a:buSzPts val="1000"/>
              <a:buNone/>
              <a:defRPr sz="1000">
                <a:solidFill>
                  <a:schemeClr val="accent4"/>
                </a:solidFill>
              </a:defRPr>
            </a:lvl8pPr>
            <a:lvl9pPr lvl="8" algn="l">
              <a:lnSpc>
                <a:spcPct val="115000"/>
              </a:lnSpc>
              <a:spcBef>
                <a:spcPts val="0"/>
              </a:spcBef>
              <a:spcAft>
                <a:spcPts val="0"/>
              </a:spcAft>
              <a:buClr>
                <a:schemeClr val="accent4"/>
              </a:buClr>
              <a:buSzPts val="1000"/>
              <a:buNone/>
              <a:defRPr sz="1000">
                <a:solidFill>
                  <a:schemeClr val="accent4"/>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1 Image w/ side notes">
  <p:cSld name="CUSTOM_7_1">
    <p:bg>
      <p:bgPr>
        <a:solidFill>
          <a:schemeClr val="lt1"/>
        </a:solidFill>
      </p:bgPr>
    </p:bg>
    <p:spTree>
      <p:nvGrpSpPr>
        <p:cNvPr id="233" name="Shape 233"/>
        <p:cNvGrpSpPr/>
        <p:nvPr/>
      </p:nvGrpSpPr>
      <p:grpSpPr>
        <a:xfrm>
          <a:off x="0" y="0"/>
          <a:ext cx="0" cy="0"/>
          <a:chOff x="0" y="0"/>
          <a:chExt cx="0" cy="0"/>
        </a:xfrm>
      </p:grpSpPr>
      <p:sp>
        <p:nvSpPr>
          <p:cNvPr id="234" name="Google Shape;234;g2f29bda4b0b_0_519"/>
          <p:cNvSpPr txBox="1"/>
          <p:nvPr>
            <p:ph type="title"/>
          </p:nvPr>
        </p:nvSpPr>
        <p:spPr>
          <a:xfrm>
            <a:off x="274321" y="274325"/>
            <a:ext cx="218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Clr>
                <a:schemeClr val="dk1"/>
              </a:buClr>
              <a:buSzPts val="1400"/>
              <a:buNone/>
              <a:defRPr sz="1400">
                <a:solidFill>
                  <a:schemeClr val="dk1"/>
                </a:solidFill>
              </a:defRPr>
            </a:lvl2pPr>
            <a:lvl3pPr lvl="2" algn="l">
              <a:lnSpc>
                <a:spcPct val="100000"/>
              </a:lnSpc>
              <a:spcBef>
                <a:spcPts val="0"/>
              </a:spcBef>
              <a:spcAft>
                <a:spcPts val="0"/>
              </a:spcAft>
              <a:buClr>
                <a:schemeClr val="dk1"/>
              </a:buClr>
              <a:buSzPts val="1400"/>
              <a:buNone/>
              <a:defRPr sz="1400">
                <a:solidFill>
                  <a:schemeClr val="dk1"/>
                </a:solidFill>
              </a:defRPr>
            </a:lvl3pPr>
            <a:lvl4pPr lvl="3" algn="l">
              <a:lnSpc>
                <a:spcPct val="100000"/>
              </a:lnSpc>
              <a:spcBef>
                <a:spcPts val="0"/>
              </a:spcBef>
              <a:spcAft>
                <a:spcPts val="0"/>
              </a:spcAft>
              <a:buClr>
                <a:schemeClr val="dk1"/>
              </a:buClr>
              <a:buSzPts val="1400"/>
              <a:buNone/>
              <a:defRPr sz="1400">
                <a:solidFill>
                  <a:schemeClr val="dk1"/>
                </a:solidFill>
              </a:defRPr>
            </a:lvl4pPr>
            <a:lvl5pPr lvl="4" algn="l">
              <a:lnSpc>
                <a:spcPct val="100000"/>
              </a:lnSpc>
              <a:spcBef>
                <a:spcPts val="0"/>
              </a:spcBef>
              <a:spcAft>
                <a:spcPts val="0"/>
              </a:spcAft>
              <a:buClr>
                <a:schemeClr val="dk1"/>
              </a:buClr>
              <a:buSzPts val="1400"/>
              <a:buNone/>
              <a:defRPr sz="1400">
                <a:solidFill>
                  <a:schemeClr val="dk1"/>
                </a:solidFill>
              </a:defRPr>
            </a:lvl5pPr>
            <a:lvl6pPr lvl="5" algn="l">
              <a:lnSpc>
                <a:spcPct val="100000"/>
              </a:lnSpc>
              <a:spcBef>
                <a:spcPts val="0"/>
              </a:spcBef>
              <a:spcAft>
                <a:spcPts val="0"/>
              </a:spcAft>
              <a:buClr>
                <a:schemeClr val="dk1"/>
              </a:buClr>
              <a:buSzPts val="1400"/>
              <a:buNone/>
              <a:defRPr sz="1400">
                <a:solidFill>
                  <a:schemeClr val="dk1"/>
                </a:solidFill>
              </a:defRPr>
            </a:lvl6pPr>
            <a:lvl7pPr lvl="6" algn="l">
              <a:lnSpc>
                <a:spcPct val="100000"/>
              </a:lnSpc>
              <a:spcBef>
                <a:spcPts val="0"/>
              </a:spcBef>
              <a:spcAft>
                <a:spcPts val="0"/>
              </a:spcAft>
              <a:buClr>
                <a:schemeClr val="dk1"/>
              </a:buClr>
              <a:buSzPts val="1400"/>
              <a:buNone/>
              <a:defRPr sz="1400">
                <a:solidFill>
                  <a:schemeClr val="dk1"/>
                </a:solidFill>
              </a:defRPr>
            </a:lvl7pPr>
            <a:lvl8pPr lvl="7" algn="l">
              <a:lnSpc>
                <a:spcPct val="100000"/>
              </a:lnSpc>
              <a:spcBef>
                <a:spcPts val="0"/>
              </a:spcBef>
              <a:spcAft>
                <a:spcPts val="0"/>
              </a:spcAft>
              <a:buClr>
                <a:schemeClr val="dk1"/>
              </a:buClr>
              <a:buSzPts val="1400"/>
              <a:buNone/>
              <a:defRPr sz="1400">
                <a:solidFill>
                  <a:schemeClr val="dk1"/>
                </a:solidFill>
              </a:defRPr>
            </a:lvl8pPr>
            <a:lvl9pPr lvl="8" algn="l">
              <a:lnSpc>
                <a:spcPct val="100000"/>
              </a:lnSpc>
              <a:spcBef>
                <a:spcPts val="0"/>
              </a:spcBef>
              <a:spcAft>
                <a:spcPts val="0"/>
              </a:spcAft>
              <a:buClr>
                <a:schemeClr val="dk1"/>
              </a:buClr>
              <a:buSzPts val="1400"/>
              <a:buNone/>
              <a:defRPr sz="1400">
                <a:solidFill>
                  <a:schemeClr val="dk1"/>
                </a:solidFill>
              </a:defRPr>
            </a:lvl9pPr>
          </a:lstStyle>
          <a:p/>
        </p:txBody>
      </p:sp>
      <p:sp>
        <p:nvSpPr>
          <p:cNvPr id="235" name="Google Shape;235;g2f29bda4b0b_0_519"/>
          <p:cNvSpPr txBox="1"/>
          <p:nvPr>
            <p:ph idx="1" type="subTitle"/>
          </p:nvPr>
        </p:nvSpPr>
        <p:spPr>
          <a:xfrm>
            <a:off x="274325" y="847025"/>
            <a:ext cx="2181600" cy="3745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Clr>
                <a:schemeClr val="dk2"/>
              </a:buClr>
              <a:buSzPts val="1000"/>
              <a:buNone/>
              <a:defRPr sz="1000">
                <a:solidFill>
                  <a:schemeClr val="dk2"/>
                </a:solidFill>
              </a:defRPr>
            </a:lvl2pPr>
            <a:lvl3pPr lvl="2" algn="l">
              <a:lnSpc>
                <a:spcPct val="115000"/>
              </a:lnSpc>
              <a:spcBef>
                <a:spcPts val="0"/>
              </a:spcBef>
              <a:spcAft>
                <a:spcPts val="0"/>
              </a:spcAft>
              <a:buClr>
                <a:schemeClr val="dk2"/>
              </a:buClr>
              <a:buSzPts val="1000"/>
              <a:buNone/>
              <a:defRPr sz="1000">
                <a:solidFill>
                  <a:schemeClr val="dk2"/>
                </a:solidFill>
              </a:defRPr>
            </a:lvl3pPr>
            <a:lvl4pPr lvl="3" algn="l">
              <a:lnSpc>
                <a:spcPct val="115000"/>
              </a:lnSpc>
              <a:spcBef>
                <a:spcPts val="0"/>
              </a:spcBef>
              <a:spcAft>
                <a:spcPts val="0"/>
              </a:spcAft>
              <a:buClr>
                <a:schemeClr val="dk2"/>
              </a:buClr>
              <a:buSzPts val="1000"/>
              <a:buNone/>
              <a:defRPr sz="1000">
                <a:solidFill>
                  <a:schemeClr val="dk2"/>
                </a:solidFill>
              </a:defRPr>
            </a:lvl4pPr>
            <a:lvl5pPr lvl="4" algn="l">
              <a:lnSpc>
                <a:spcPct val="115000"/>
              </a:lnSpc>
              <a:spcBef>
                <a:spcPts val="0"/>
              </a:spcBef>
              <a:spcAft>
                <a:spcPts val="0"/>
              </a:spcAft>
              <a:buClr>
                <a:schemeClr val="dk2"/>
              </a:buClr>
              <a:buSzPts val="1000"/>
              <a:buNone/>
              <a:defRPr sz="1000">
                <a:solidFill>
                  <a:schemeClr val="dk2"/>
                </a:solidFill>
              </a:defRPr>
            </a:lvl5pPr>
            <a:lvl6pPr lvl="5" algn="l">
              <a:lnSpc>
                <a:spcPct val="115000"/>
              </a:lnSpc>
              <a:spcBef>
                <a:spcPts val="0"/>
              </a:spcBef>
              <a:spcAft>
                <a:spcPts val="0"/>
              </a:spcAft>
              <a:buClr>
                <a:schemeClr val="dk2"/>
              </a:buClr>
              <a:buSzPts val="1000"/>
              <a:buNone/>
              <a:defRPr sz="1000">
                <a:solidFill>
                  <a:schemeClr val="dk2"/>
                </a:solidFill>
              </a:defRPr>
            </a:lvl6pPr>
            <a:lvl7pPr lvl="6" algn="l">
              <a:lnSpc>
                <a:spcPct val="115000"/>
              </a:lnSpc>
              <a:spcBef>
                <a:spcPts val="0"/>
              </a:spcBef>
              <a:spcAft>
                <a:spcPts val="0"/>
              </a:spcAft>
              <a:buClr>
                <a:schemeClr val="dk2"/>
              </a:buClr>
              <a:buSzPts val="1000"/>
              <a:buNone/>
              <a:defRPr sz="1000">
                <a:solidFill>
                  <a:schemeClr val="dk2"/>
                </a:solidFill>
              </a:defRPr>
            </a:lvl7pPr>
            <a:lvl8pPr lvl="7" algn="l">
              <a:lnSpc>
                <a:spcPct val="115000"/>
              </a:lnSpc>
              <a:spcBef>
                <a:spcPts val="0"/>
              </a:spcBef>
              <a:spcAft>
                <a:spcPts val="0"/>
              </a:spcAft>
              <a:buClr>
                <a:schemeClr val="dk2"/>
              </a:buClr>
              <a:buSzPts val="1000"/>
              <a:buNone/>
              <a:defRPr sz="1000">
                <a:solidFill>
                  <a:schemeClr val="dk2"/>
                </a:solidFill>
              </a:defRPr>
            </a:lvl8pPr>
            <a:lvl9pPr lvl="8" algn="l">
              <a:lnSpc>
                <a:spcPct val="115000"/>
              </a:lnSpc>
              <a:spcBef>
                <a:spcPts val="0"/>
              </a:spcBef>
              <a:spcAft>
                <a:spcPts val="0"/>
              </a:spcAft>
              <a:buClr>
                <a:schemeClr val="dk2"/>
              </a:buClr>
              <a:buSzPts val="1000"/>
              <a:buNone/>
              <a:defRPr sz="1000">
                <a:solidFill>
                  <a:schemeClr val="dk2"/>
                </a:solidFill>
              </a:defRPr>
            </a:lvl9pPr>
          </a:lstStyle>
          <a:p/>
        </p:txBody>
      </p:sp>
      <p:sp>
        <p:nvSpPr>
          <p:cNvPr id="236" name="Google Shape;236;g2f29bda4b0b_0_519"/>
          <p:cNvSpPr/>
          <p:nvPr/>
        </p:nvSpPr>
        <p:spPr>
          <a:xfrm>
            <a:off x="2711200" y="0"/>
            <a:ext cx="64329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0 Three metrics">
  <p:cSld name="BLANK_1_1_1_1_1_1">
    <p:spTree>
      <p:nvGrpSpPr>
        <p:cNvPr id="237" name="Shape 237"/>
        <p:cNvGrpSpPr/>
        <p:nvPr/>
      </p:nvGrpSpPr>
      <p:grpSpPr>
        <a:xfrm>
          <a:off x="0" y="0"/>
          <a:ext cx="0" cy="0"/>
          <a:chOff x="0" y="0"/>
          <a:chExt cx="0" cy="0"/>
        </a:xfrm>
      </p:grpSpPr>
      <p:sp>
        <p:nvSpPr>
          <p:cNvPr id="238" name="Google Shape;238;g2f29bda4b0b_0_523"/>
          <p:cNvSpPr txBox="1"/>
          <p:nvPr>
            <p:ph type="title"/>
          </p:nvPr>
        </p:nvSpPr>
        <p:spPr>
          <a:xfrm>
            <a:off x="1284000" y="540000"/>
            <a:ext cx="6576000" cy="828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b="1" sz="4800"/>
            </a:lvl2pPr>
            <a:lvl3pPr lvl="2" algn="ctr">
              <a:lnSpc>
                <a:spcPct val="100000"/>
              </a:lnSpc>
              <a:spcBef>
                <a:spcPts val="0"/>
              </a:spcBef>
              <a:spcAft>
                <a:spcPts val="0"/>
              </a:spcAft>
              <a:buSzPts val="4800"/>
              <a:buNone/>
              <a:defRPr b="1" sz="4800"/>
            </a:lvl3pPr>
            <a:lvl4pPr lvl="3" algn="ctr">
              <a:lnSpc>
                <a:spcPct val="100000"/>
              </a:lnSpc>
              <a:spcBef>
                <a:spcPts val="0"/>
              </a:spcBef>
              <a:spcAft>
                <a:spcPts val="0"/>
              </a:spcAft>
              <a:buSzPts val="4800"/>
              <a:buNone/>
              <a:defRPr b="1" sz="4800"/>
            </a:lvl4pPr>
            <a:lvl5pPr lvl="4" algn="ctr">
              <a:lnSpc>
                <a:spcPct val="100000"/>
              </a:lnSpc>
              <a:spcBef>
                <a:spcPts val="0"/>
              </a:spcBef>
              <a:spcAft>
                <a:spcPts val="0"/>
              </a:spcAft>
              <a:buSzPts val="4800"/>
              <a:buNone/>
              <a:defRPr b="1" sz="4800"/>
            </a:lvl5pPr>
            <a:lvl6pPr lvl="5" algn="ctr">
              <a:lnSpc>
                <a:spcPct val="100000"/>
              </a:lnSpc>
              <a:spcBef>
                <a:spcPts val="0"/>
              </a:spcBef>
              <a:spcAft>
                <a:spcPts val="0"/>
              </a:spcAft>
              <a:buSzPts val="4800"/>
              <a:buNone/>
              <a:defRPr b="1" sz="4800"/>
            </a:lvl6pPr>
            <a:lvl7pPr lvl="6" algn="ctr">
              <a:lnSpc>
                <a:spcPct val="100000"/>
              </a:lnSpc>
              <a:spcBef>
                <a:spcPts val="0"/>
              </a:spcBef>
              <a:spcAft>
                <a:spcPts val="0"/>
              </a:spcAft>
              <a:buSzPts val="4800"/>
              <a:buNone/>
              <a:defRPr b="1" sz="4800"/>
            </a:lvl7pPr>
            <a:lvl8pPr lvl="7" algn="ctr">
              <a:lnSpc>
                <a:spcPct val="100000"/>
              </a:lnSpc>
              <a:spcBef>
                <a:spcPts val="0"/>
              </a:spcBef>
              <a:spcAft>
                <a:spcPts val="0"/>
              </a:spcAft>
              <a:buSzPts val="4800"/>
              <a:buNone/>
              <a:defRPr b="1" sz="4800"/>
            </a:lvl8pPr>
            <a:lvl9pPr lvl="8" algn="ctr">
              <a:lnSpc>
                <a:spcPct val="100000"/>
              </a:lnSpc>
              <a:spcBef>
                <a:spcPts val="0"/>
              </a:spcBef>
              <a:spcAft>
                <a:spcPts val="0"/>
              </a:spcAft>
              <a:buSzPts val="4800"/>
              <a:buNone/>
              <a:defRPr b="1" sz="4800"/>
            </a:lvl9pPr>
          </a:lstStyle>
          <a:p/>
        </p:txBody>
      </p:sp>
      <p:sp>
        <p:nvSpPr>
          <p:cNvPr id="239" name="Google Shape;239;g2f29bda4b0b_0_523"/>
          <p:cNvSpPr txBox="1"/>
          <p:nvPr>
            <p:ph idx="1" type="subTitle"/>
          </p:nvPr>
        </p:nvSpPr>
        <p:spPr>
          <a:xfrm>
            <a:off x="1284000" y="1246025"/>
            <a:ext cx="6576000" cy="44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200"/>
              <a:buNone/>
              <a:defRPr>
                <a:solidFill>
                  <a:schemeClr val="dk2"/>
                </a:solidFill>
              </a:defRPr>
            </a:lvl2pPr>
            <a:lvl3pPr lvl="2" algn="ctr">
              <a:lnSpc>
                <a:spcPct val="100000"/>
              </a:lnSpc>
              <a:spcBef>
                <a:spcPts val="0"/>
              </a:spcBef>
              <a:spcAft>
                <a:spcPts val="0"/>
              </a:spcAft>
              <a:buClr>
                <a:schemeClr val="dk2"/>
              </a:buClr>
              <a:buSzPts val="1200"/>
              <a:buNone/>
              <a:defRPr>
                <a:solidFill>
                  <a:schemeClr val="dk2"/>
                </a:solidFill>
              </a:defRPr>
            </a:lvl3pPr>
            <a:lvl4pPr lvl="3" algn="ctr">
              <a:lnSpc>
                <a:spcPct val="100000"/>
              </a:lnSpc>
              <a:spcBef>
                <a:spcPts val="0"/>
              </a:spcBef>
              <a:spcAft>
                <a:spcPts val="0"/>
              </a:spcAft>
              <a:buClr>
                <a:schemeClr val="dk2"/>
              </a:buClr>
              <a:buSzPts val="1200"/>
              <a:buNone/>
              <a:defRPr>
                <a:solidFill>
                  <a:schemeClr val="dk2"/>
                </a:solidFill>
              </a:defRPr>
            </a:lvl4pPr>
            <a:lvl5pPr lvl="4" algn="ctr">
              <a:lnSpc>
                <a:spcPct val="100000"/>
              </a:lnSpc>
              <a:spcBef>
                <a:spcPts val="0"/>
              </a:spcBef>
              <a:spcAft>
                <a:spcPts val="0"/>
              </a:spcAft>
              <a:buClr>
                <a:schemeClr val="dk2"/>
              </a:buClr>
              <a:buSzPts val="1200"/>
              <a:buNone/>
              <a:defRPr>
                <a:solidFill>
                  <a:schemeClr val="dk2"/>
                </a:solidFill>
              </a:defRPr>
            </a:lvl5pPr>
            <a:lvl6pPr lvl="5" algn="ctr">
              <a:lnSpc>
                <a:spcPct val="100000"/>
              </a:lnSpc>
              <a:spcBef>
                <a:spcPts val="0"/>
              </a:spcBef>
              <a:spcAft>
                <a:spcPts val="0"/>
              </a:spcAft>
              <a:buClr>
                <a:schemeClr val="dk2"/>
              </a:buClr>
              <a:buSzPts val="1200"/>
              <a:buNone/>
              <a:defRPr>
                <a:solidFill>
                  <a:schemeClr val="dk2"/>
                </a:solidFill>
              </a:defRPr>
            </a:lvl6pPr>
            <a:lvl7pPr lvl="6" algn="ctr">
              <a:lnSpc>
                <a:spcPct val="100000"/>
              </a:lnSpc>
              <a:spcBef>
                <a:spcPts val="0"/>
              </a:spcBef>
              <a:spcAft>
                <a:spcPts val="0"/>
              </a:spcAft>
              <a:buClr>
                <a:schemeClr val="dk2"/>
              </a:buClr>
              <a:buSzPts val="1200"/>
              <a:buNone/>
              <a:defRPr>
                <a:solidFill>
                  <a:schemeClr val="dk2"/>
                </a:solidFill>
              </a:defRPr>
            </a:lvl7pPr>
            <a:lvl8pPr lvl="7" algn="ctr">
              <a:lnSpc>
                <a:spcPct val="100000"/>
              </a:lnSpc>
              <a:spcBef>
                <a:spcPts val="0"/>
              </a:spcBef>
              <a:spcAft>
                <a:spcPts val="0"/>
              </a:spcAft>
              <a:buClr>
                <a:schemeClr val="dk2"/>
              </a:buClr>
              <a:buSzPts val="1200"/>
              <a:buNone/>
              <a:defRPr>
                <a:solidFill>
                  <a:schemeClr val="dk2"/>
                </a:solidFill>
              </a:defRPr>
            </a:lvl8pPr>
            <a:lvl9pPr lvl="8" algn="ctr">
              <a:lnSpc>
                <a:spcPct val="100000"/>
              </a:lnSpc>
              <a:spcBef>
                <a:spcPts val="0"/>
              </a:spcBef>
              <a:spcAft>
                <a:spcPts val="0"/>
              </a:spcAft>
              <a:buClr>
                <a:schemeClr val="dk2"/>
              </a:buClr>
              <a:buSzPts val="1200"/>
              <a:buNone/>
              <a:defRPr>
                <a:solidFill>
                  <a:schemeClr val="dk2"/>
                </a:solidFill>
              </a:defRPr>
            </a:lvl9pPr>
          </a:lstStyle>
          <a:p/>
        </p:txBody>
      </p:sp>
      <p:sp>
        <p:nvSpPr>
          <p:cNvPr id="240" name="Google Shape;240;g2f29bda4b0b_0_523"/>
          <p:cNvSpPr txBox="1"/>
          <p:nvPr>
            <p:ph idx="2" type="title"/>
          </p:nvPr>
        </p:nvSpPr>
        <p:spPr>
          <a:xfrm>
            <a:off x="1284000" y="1996138"/>
            <a:ext cx="6576000" cy="828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b="1" sz="4800"/>
            </a:lvl2pPr>
            <a:lvl3pPr lvl="2" algn="ctr">
              <a:lnSpc>
                <a:spcPct val="100000"/>
              </a:lnSpc>
              <a:spcBef>
                <a:spcPts val="0"/>
              </a:spcBef>
              <a:spcAft>
                <a:spcPts val="0"/>
              </a:spcAft>
              <a:buSzPts val="4800"/>
              <a:buNone/>
              <a:defRPr b="1" sz="4800"/>
            </a:lvl3pPr>
            <a:lvl4pPr lvl="3" algn="ctr">
              <a:lnSpc>
                <a:spcPct val="100000"/>
              </a:lnSpc>
              <a:spcBef>
                <a:spcPts val="0"/>
              </a:spcBef>
              <a:spcAft>
                <a:spcPts val="0"/>
              </a:spcAft>
              <a:buSzPts val="4800"/>
              <a:buNone/>
              <a:defRPr b="1" sz="4800"/>
            </a:lvl4pPr>
            <a:lvl5pPr lvl="4" algn="ctr">
              <a:lnSpc>
                <a:spcPct val="100000"/>
              </a:lnSpc>
              <a:spcBef>
                <a:spcPts val="0"/>
              </a:spcBef>
              <a:spcAft>
                <a:spcPts val="0"/>
              </a:spcAft>
              <a:buSzPts val="4800"/>
              <a:buNone/>
              <a:defRPr b="1" sz="4800"/>
            </a:lvl5pPr>
            <a:lvl6pPr lvl="5" algn="ctr">
              <a:lnSpc>
                <a:spcPct val="100000"/>
              </a:lnSpc>
              <a:spcBef>
                <a:spcPts val="0"/>
              </a:spcBef>
              <a:spcAft>
                <a:spcPts val="0"/>
              </a:spcAft>
              <a:buSzPts val="4800"/>
              <a:buNone/>
              <a:defRPr b="1" sz="4800"/>
            </a:lvl6pPr>
            <a:lvl7pPr lvl="6" algn="ctr">
              <a:lnSpc>
                <a:spcPct val="100000"/>
              </a:lnSpc>
              <a:spcBef>
                <a:spcPts val="0"/>
              </a:spcBef>
              <a:spcAft>
                <a:spcPts val="0"/>
              </a:spcAft>
              <a:buSzPts val="4800"/>
              <a:buNone/>
              <a:defRPr b="1" sz="4800"/>
            </a:lvl7pPr>
            <a:lvl8pPr lvl="7" algn="ctr">
              <a:lnSpc>
                <a:spcPct val="100000"/>
              </a:lnSpc>
              <a:spcBef>
                <a:spcPts val="0"/>
              </a:spcBef>
              <a:spcAft>
                <a:spcPts val="0"/>
              </a:spcAft>
              <a:buSzPts val="4800"/>
              <a:buNone/>
              <a:defRPr b="1" sz="4800"/>
            </a:lvl8pPr>
            <a:lvl9pPr lvl="8" algn="ctr">
              <a:lnSpc>
                <a:spcPct val="100000"/>
              </a:lnSpc>
              <a:spcBef>
                <a:spcPts val="0"/>
              </a:spcBef>
              <a:spcAft>
                <a:spcPts val="0"/>
              </a:spcAft>
              <a:buSzPts val="4800"/>
              <a:buNone/>
              <a:defRPr b="1" sz="4800"/>
            </a:lvl9pPr>
          </a:lstStyle>
          <a:p/>
        </p:txBody>
      </p:sp>
      <p:sp>
        <p:nvSpPr>
          <p:cNvPr id="241" name="Google Shape;241;g2f29bda4b0b_0_523"/>
          <p:cNvSpPr txBox="1"/>
          <p:nvPr>
            <p:ph idx="3" type="subTitle"/>
          </p:nvPr>
        </p:nvSpPr>
        <p:spPr>
          <a:xfrm>
            <a:off x="1284000" y="2702163"/>
            <a:ext cx="6576000" cy="44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200"/>
              <a:buNone/>
              <a:defRPr>
                <a:solidFill>
                  <a:schemeClr val="dk2"/>
                </a:solidFill>
              </a:defRPr>
            </a:lvl2pPr>
            <a:lvl3pPr lvl="2" algn="ctr">
              <a:lnSpc>
                <a:spcPct val="100000"/>
              </a:lnSpc>
              <a:spcBef>
                <a:spcPts val="0"/>
              </a:spcBef>
              <a:spcAft>
                <a:spcPts val="0"/>
              </a:spcAft>
              <a:buClr>
                <a:schemeClr val="dk2"/>
              </a:buClr>
              <a:buSzPts val="1200"/>
              <a:buNone/>
              <a:defRPr>
                <a:solidFill>
                  <a:schemeClr val="dk2"/>
                </a:solidFill>
              </a:defRPr>
            </a:lvl3pPr>
            <a:lvl4pPr lvl="3" algn="ctr">
              <a:lnSpc>
                <a:spcPct val="100000"/>
              </a:lnSpc>
              <a:spcBef>
                <a:spcPts val="0"/>
              </a:spcBef>
              <a:spcAft>
                <a:spcPts val="0"/>
              </a:spcAft>
              <a:buClr>
                <a:schemeClr val="dk2"/>
              </a:buClr>
              <a:buSzPts val="1200"/>
              <a:buNone/>
              <a:defRPr>
                <a:solidFill>
                  <a:schemeClr val="dk2"/>
                </a:solidFill>
              </a:defRPr>
            </a:lvl4pPr>
            <a:lvl5pPr lvl="4" algn="ctr">
              <a:lnSpc>
                <a:spcPct val="100000"/>
              </a:lnSpc>
              <a:spcBef>
                <a:spcPts val="0"/>
              </a:spcBef>
              <a:spcAft>
                <a:spcPts val="0"/>
              </a:spcAft>
              <a:buClr>
                <a:schemeClr val="dk2"/>
              </a:buClr>
              <a:buSzPts val="1200"/>
              <a:buNone/>
              <a:defRPr>
                <a:solidFill>
                  <a:schemeClr val="dk2"/>
                </a:solidFill>
              </a:defRPr>
            </a:lvl5pPr>
            <a:lvl6pPr lvl="5" algn="ctr">
              <a:lnSpc>
                <a:spcPct val="100000"/>
              </a:lnSpc>
              <a:spcBef>
                <a:spcPts val="0"/>
              </a:spcBef>
              <a:spcAft>
                <a:spcPts val="0"/>
              </a:spcAft>
              <a:buClr>
                <a:schemeClr val="dk2"/>
              </a:buClr>
              <a:buSzPts val="1200"/>
              <a:buNone/>
              <a:defRPr>
                <a:solidFill>
                  <a:schemeClr val="dk2"/>
                </a:solidFill>
              </a:defRPr>
            </a:lvl6pPr>
            <a:lvl7pPr lvl="6" algn="ctr">
              <a:lnSpc>
                <a:spcPct val="100000"/>
              </a:lnSpc>
              <a:spcBef>
                <a:spcPts val="0"/>
              </a:spcBef>
              <a:spcAft>
                <a:spcPts val="0"/>
              </a:spcAft>
              <a:buClr>
                <a:schemeClr val="dk2"/>
              </a:buClr>
              <a:buSzPts val="1200"/>
              <a:buNone/>
              <a:defRPr>
                <a:solidFill>
                  <a:schemeClr val="dk2"/>
                </a:solidFill>
              </a:defRPr>
            </a:lvl7pPr>
            <a:lvl8pPr lvl="7" algn="ctr">
              <a:lnSpc>
                <a:spcPct val="100000"/>
              </a:lnSpc>
              <a:spcBef>
                <a:spcPts val="0"/>
              </a:spcBef>
              <a:spcAft>
                <a:spcPts val="0"/>
              </a:spcAft>
              <a:buClr>
                <a:schemeClr val="dk2"/>
              </a:buClr>
              <a:buSzPts val="1200"/>
              <a:buNone/>
              <a:defRPr>
                <a:solidFill>
                  <a:schemeClr val="dk2"/>
                </a:solidFill>
              </a:defRPr>
            </a:lvl8pPr>
            <a:lvl9pPr lvl="8" algn="ctr">
              <a:lnSpc>
                <a:spcPct val="100000"/>
              </a:lnSpc>
              <a:spcBef>
                <a:spcPts val="0"/>
              </a:spcBef>
              <a:spcAft>
                <a:spcPts val="0"/>
              </a:spcAft>
              <a:buClr>
                <a:schemeClr val="dk2"/>
              </a:buClr>
              <a:buSzPts val="1200"/>
              <a:buNone/>
              <a:defRPr>
                <a:solidFill>
                  <a:schemeClr val="dk2"/>
                </a:solidFill>
              </a:defRPr>
            </a:lvl9pPr>
          </a:lstStyle>
          <a:p/>
        </p:txBody>
      </p:sp>
      <p:sp>
        <p:nvSpPr>
          <p:cNvPr id="242" name="Google Shape;242;g2f29bda4b0b_0_523"/>
          <p:cNvSpPr txBox="1"/>
          <p:nvPr>
            <p:ph idx="4" type="title"/>
          </p:nvPr>
        </p:nvSpPr>
        <p:spPr>
          <a:xfrm>
            <a:off x="1284000" y="3452288"/>
            <a:ext cx="6576000" cy="828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b="1" sz="4800"/>
            </a:lvl2pPr>
            <a:lvl3pPr lvl="2" algn="ctr">
              <a:lnSpc>
                <a:spcPct val="100000"/>
              </a:lnSpc>
              <a:spcBef>
                <a:spcPts val="0"/>
              </a:spcBef>
              <a:spcAft>
                <a:spcPts val="0"/>
              </a:spcAft>
              <a:buSzPts val="4800"/>
              <a:buNone/>
              <a:defRPr b="1" sz="4800"/>
            </a:lvl3pPr>
            <a:lvl4pPr lvl="3" algn="ctr">
              <a:lnSpc>
                <a:spcPct val="100000"/>
              </a:lnSpc>
              <a:spcBef>
                <a:spcPts val="0"/>
              </a:spcBef>
              <a:spcAft>
                <a:spcPts val="0"/>
              </a:spcAft>
              <a:buSzPts val="4800"/>
              <a:buNone/>
              <a:defRPr b="1" sz="4800"/>
            </a:lvl4pPr>
            <a:lvl5pPr lvl="4" algn="ctr">
              <a:lnSpc>
                <a:spcPct val="100000"/>
              </a:lnSpc>
              <a:spcBef>
                <a:spcPts val="0"/>
              </a:spcBef>
              <a:spcAft>
                <a:spcPts val="0"/>
              </a:spcAft>
              <a:buSzPts val="4800"/>
              <a:buNone/>
              <a:defRPr b="1" sz="4800"/>
            </a:lvl5pPr>
            <a:lvl6pPr lvl="5" algn="ctr">
              <a:lnSpc>
                <a:spcPct val="100000"/>
              </a:lnSpc>
              <a:spcBef>
                <a:spcPts val="0"/>
              </a:spcBef>
              <a:spcAft>
                <a:spcPts val="0"/>
              </a:spcAft>
              <a:buSzPts val="4800"/>
              <a:buNone/>
              <a:defRPr b="1" sz="4800"/>
            </a:lvl6pPr>
            <a:lvl7pPr lvl="6" algn="ctr">
              <a:lnSpc>
                <a:spcPct val="100000"/>
              </a:lnSpc>
              <a:spcBef>
                <a:spcPts val="0"/>
              </a:spcBef>
              <a:spcAft>
                <a:spcPts val="0"/>
              </a:spcAft>
              <a:buSzPts val="4800"/>
              <a:buNone/>
              <a:defRPr b="1" sz="4800"/>
            </a:lvl7pPr>
            <a:lvl8pPr lvl="7" algn="ctr">
              <a:lnSpc>
                <a:spcPct val="100000"/>
              </a:lnSpc>
              <a:spcBef>
                <a:spcPts val="0"/>
              </a:spcBef>
              <a:spcAft>
                <a:spcPts val="0"/>
              </a:spcAft>
              <a:buSzPts val="4800"/>
              <a:buNone/>
              <a:defRPr b="1" sz="4800"/>
            </a:lvl8pPr>
            <a:lvl9pPr lvl="8" algn="ctr">
              <a:lnSpc>
                <a:spcPct val="100000"/>
              </a:lnSpc>
              <a:spcBef>
                <a:spcPts val="0"/>
              </a:spcBef>
              <a:spcAft>
                <a:spcPts val="0"/>
              </a:spcAft>
              <a:buSzPts val="4800"/>
              <a:buNone/>
              <a:defRPr b="1" sz="4800"/>
            </a:lvl9pPr>
          </a:lstStyle>
          <a:p/>
        </p:txBody>
      </p:sp>
      <p:sp>
        <p:nvSpPr>
          <p:cNvPr id="243" name="Google Shape;243;g2f29bda4b0b_0_523"/>
          <p:cNvSpPr txBox="1"/>
          <p:nvPr>
            <p:ph idx="5" type="subTitle"/>
          </p:nvPr>
        </p:nvSpPr>
        <p:spPr>
          <a:xfrm>
            <a:off x="1284000" y="4158313"/>
            <a:ext cx="6576000" cy="44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200"/>
              <a:buNone/>
              <a:defRPr>
                <a:solidFill>
                  <a:schemeClr val="dk2"/>
                </a:solidFill>
              </a:defRPr>
            </a:lvl2pPr>
            <a:lvl3pPr lvl="2" algn="ctr">
              <a:lnSpc>
                <a:spcPct val="100000"/>
              </a:lnSpc>
              <a:spcBef>
                <a:spcPts val="0"/>
              </a:spcBef>
              <a:spcAft>
                <a:spcPts val="0"/>
              </a:spcAft>
              <a:buClr>
                <a:schemeClr val="dk2"/>
              </a:buClr>
              <a:buSzPts val="1200"/>
              <a:buNone/>
              <a:defRPr>
                <a:solidFill>
                  <a:schemeClr val="dk2"/>
                </a:solidFill>
              </a:defRPr>
            </a:lvl3pPr>
            <a:lvl4pPr lvl="3" algn="ctr">
              <a:lnSpc>
                <a:spcPct val="100000"/>
              </a:lnSpc>
              <a:spcBef>
                <a:spcPts val="0"/>
              </a:spcBef>
              <a:spcAft>
                <a:spcPts val="0"/>
              </a:spcAft>
              <a:buClr>
                <a:schemeClr val="dk2"/>
              </a:buClr>
              <a:buSzPts val="1200"/>
              <a:buNone/>
              <a:defRPr>
                <a:solidFill>
                  <a:schemeClr val="dk2"/>
                </a:solidFill>
              </a:defRPr>
            </a:lvl4pPr>
            <a:lvl5pPr lvl="4" algn="ctr">
              <a:lnSpc>
                <a:spcPct val="100000"/>
              </a:lnSpc>
              <a:spcBef>
                <a:spcPts val="0"/>
              </a:spcBef>
              <a:spcAft>
                <a:spcPts val="0"/>
              </a:spcAft>
              <a:buClr>
                <a:schemeClr val="dk2"/>
              </a:buClr>
              <a:buSzPts val="1200"/>
              <a:buNone/>
              <a:defRPr>
                <a:solidFill>
                  <a:schemeClr val="dk2"/>
                </a:solidFill>
              </a:defRPr>
            </a:lvl5pPr>
            <a:lvl6pPr lvl="5" algn="ctr">
              <a:lnSpc>
                <a:spcPct val="100000"/>
              </a:lnSpc>
              <a:spcBef>
                <a:spcPts val="0"/>
              </a:spcBef>
              <a:spcAft>
                <a:spcPts val="0"/>
              </a:spcAft>
              <a:buClr>
                <a:schemeClr val="dk2"/>
              </a:buClr>
              <a:buSzPts val="1200"/>
              <a:buNone/>
              <a:defRPr>
                <a:solidFill>
                  <a:schemeClr val="dk2"/>
                </a:solidFill>
              </a:defRPr>
            </a:lvl6pPr>
            <a:lvl7pPr lvl="6" algn="ctr">
              <a:lnSpc>
                <a:spcPct val="100000"/>
              </a:lnSpc>
              <a:spcBef>
                <a:spcPts val="0"/>
              </a:spcBef>
              <a:spcAft>
                <a:spcPts val="0"/>
              </a:spcAft>
              <a:buClr>
                <a:schemeClr val="dk2"/>
              </a:buClr>
              <a:buSzPts val="1200"/>
              <a:buNone/>
              <a:defRPr>
                <a:solidFill>
                  <a:schemeClr val="dk2"/>
                </a:solidFill>
              </a:defRPr>
            </a:lvl7pPr>
            <a:lvl8pPr lvl="7" algn="ctr">
              <a:lnSpc>
                <a:spcPct val="100000"/>
              </a:lnSpc>
              <a:spcBef>
                <a:spcPts val="0"/>
              </a:spcBef>
              <a:spcAft>
                <a:spcPts val="0"/>
              </a:spcAft>
              <a:buClr>
                <a:schemeClr val="dk2"/>
              </a:buClr>
              <a:buSzPts val="1200"/>
              <a:buNone/>
              <a:defRPr>
                <a:solidFill>
                  <a:schemeClr val="dk2"/>
                </a:solidFill>
              </a:defRPr>
            </a:lvl8pPr>
            <a:lvl9pPr lvl="8" algn="ctr">
              <a:lnSpc>
                <a:spcPct val="100000"/>
              </a:lnSpc>
              <a:spcBef>
                <a:spcPts val="0"/>
              </a:spcBef>
              <a:spcAft>
                <a:spcPts val="0"/>
              </a:spcAft>
              <a:buClr>
                <a:schemeClr val="dk2"/>
              </a:buClr>
              <a:buSzPts val="1200"/>
              <a:buNone/>
              <a:defRPr>
                <a:solidFill>
                  <a:schemeClr val="dk2"/>
                </a:solidFill>
              </a:defRPr>
            </a:lvl9pPr>
          </a:lstStyle>
          <a:p/>
        </p:txBody>
      </p:sp>
      <p:pic>
        <p:nvPicPr>
          <p:cNvPr id="244" name="Google Shape;244;g2f29bda4b0b_0_523"/>
          <p:cNvPicPr preferRelativeResize="0"/>
          <p:nvPr/>
        </p:nvPicPr>
        <p:blipFill rotWithShape="1">
          <a:blip r:embed="rId2">
            <a:alphaModFix/>
          </a:blip>
          <a:srcRect b="0" l="0" r="0" t="62687"/>
          <a:stretch/>
        </p:blipFill>
        <p:spPr>
          <a:xfrm rot="-5400000">
            <a:off x="6176450" y="1662950"/>
            <a:ext cx="4630500" cy="1304600"/>
          </a:xfrm>
          <a:prstGeom prst="rect">
            <a:avLst/>
          </a:prstGeom>
          <a:noFill/>
          <a:ln>
            <a:noFill/>
          </a:ln>
        </p:spPr>
      </p:pic>
      <p:pic>
        <p:nvPicPr>
          <p:cNvPr id="245" name="Google Shape;245;g2f29bda4b0b_0_523"/>
          <p:cNvPicPr preferRelativeResize="0"/>
          <p:nvPr/>
        </p:nvPicPr>
        <p:blipFill rotWithShape="1">
          <a:blip r:embed="rId3">
            <a:alphaModFix/>
          </a:blip>
          <a:srcRect b="11555" l="0" r="75771" t="2266"/>
          <a:stretch/>
        </p:blipFill>
        <p:spPr>
          <a:xfrm rot="10800000">
            <a:off x="1" y="1"/>
            <a:ext cx="675300" cy="2716999"/>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1 One metric">
  <p:cSld name="CUSTOM_8">
    <p:spTree>
      <p:nvGrpSpPr>
        <p:cNvPr id="246" name="Shape 246"/>
        <p:cNvGrpSpPr/>
        <p:nvPr/>
      </p:nvGrpSpPr>
      <p:grpSpPr>
        <a:xfrm>
          <a:off x="0" y="0"/>
          <a:ext cx="0" cy="0"/>
          <a:chOff x="0" y="0"/>
          <a:chExt cx="0" cy="0"/>
        </a:xfrm>
      </p:grpSpPr>
      <p:sp>
        <p:nvSpPr>
          <p:cNvPr id="247" name="Google Shape;247;g2f29bda4b0b_0_532"/>
          <p:cNvSpPr txBox="1"/>
          <p:nvPr>
            <p:ph type="title"/>
          </p:nvPr>
        </p:nvSpPr>
        <p:spPr>
          <a:xfrm>
            <a:off x="1284000" y="1462825"/>
            <a:ext cx="6576000" cy="150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Font typeface="Inter"/>
              <a:buNone/>
              <a:defRPr b="1" sz="9600">
                <a:latin typeface="Inter"/>
                <a:ea typeface="Inter"/>
                <a:cs typeface="Inter"/>
                <a:sym typeface="Inter"/>
              </a:defRPr>
            </a:lvl2pPr>
            <a:lvl3pPr lvl="2" algn="ctr">
              <a:lnSpc>
                <a:spcPct val="100000"/>
              </a:lnSpc>
              <a:spcBef>
                <a:spcPts val="0"/>
              </a:spcBef>
              <a:spcAft>
                <a:spcPts val="0"/>
              </a:spcAft>
              <a:buSzPts val="9600"/>
              <a:buFont typeface="Inter"/>
              <a:buNone/>
              <a:defRPr b="1" sz="9600">
                <a:latin typeface="Inter"/>
                <a:ea typeface="Inter"/>
                <a:cs typeface="Inter"/>
                <a:sym typeface="Inter"/>
              </a:defRPr>
            </a:lvl3pPr>
            <a:lvl4pPr lvl="3" algn="ctr">
              <a:lnSpc>
                <a:spcPct val="100000"/>
              </a:lnSpc>
              <a:spcBef>
                <a:spcPts val="0"/>
              </a:spcBef>
              <a:spcAft>
                <a:spcPts val="0"/>
              </a:spcAft>
              <a:buSzPts val="9600"/>
              <a:buFont typeface="Inter"/>
              <a:buNone/>
              <a:defRPr b="1" sz="9600">
                <a:latin typeface="Inter"/>
                <a:ea typeface="Inter"/>
                <a:cs typeface="Inter"/>
                <a:sym typeface="Inter"/>
              </a:defRPr>
            </a:lvl4pPr>
            <a:lvl5pPr lvl="4" algn="ctr">
              <a:lnSpc>
                <a:spcPct val="100000"/>
              </a:lnSpc>
              <a:spcBef>
                <a:spcPts val="0"/>
              </a:spcBef>
              <a:spcAft>
                <a:spcPts val="0"/>
              </a:spcAft>
              <a:buSzPts val="9600"/>
              <a:buFont typeface="Inter"/>
              <a:buNone/>
              <a:defRPr b="1" sz="9600">
                <a:latin typeface="Inter"/>
                <a:ea typeface="Inter"/>
                <a:cs typeface="Inter"/>
                <a:sym typeface="Inter"/>
              </a:defRPr>
            </a:lvl5pPr>
            <a:lvl6pPr lvl="5" algn="ctr">
              <a:lnSpc>
                <a:spcPct val="100000"/>
              </a:lnSpc>
              <a:spcBef>
                <a:spcPts val="0"/>
              </a:spcBef>
              <a:spcAft>
                <a:spcPts val="0"/>
              </a:spcAft>
              <a:buSzPts val="9600"/>
              <a:buFont typeface="Inter"/>
              <a:buNone/>
              <a:defRPr b="1" sz="9600">
                <a:latin typeface="Inter"/>
                <a:ea typeface="Inter"/>
                <a:cs typeface="Inter"/>
                <a:sym typeface="Inter"/>
              </a:defRPr>
            </a:lvl6pPr>
            <a:lvl7pPr lvl="6" algn="ctr">
              <a:lnSpc>
                <a:spcPct val="100000"/>
              </a:lnSpc>
              <a:spcBef>
                <a:spcPts val="0"/>
              </a:spcBef>
              <a:spcAft>
                <a:spcPts val="0"/>
              </a:spcAft>
              <a:buSzPts val="9600"/>
              <a:buFont typeface="Inter"/>
              <a:buNone/>
              <a:defRPr b="1" sz="9600">
                <a:latin typeface="Inter"/>
                <a:ea typeface="Inter"/>
                <a:cs typeface="Inter"/>
                <a:sym typeface="Inter"/>
              </a:defRPr>
            </a:lvl7pPr>
            <a:lvl8pPr lvl="7" algn="ctr">
              <a:lnSpc>
                <a:spcPct val="100000"/>
              </a:lnSpc>
              <a:spcBef>
                <a:spcPts val="0"/>
              </a:spcBef>
              <a:spcAft>
                <a:spcPts val="0"/>
              </a:spcAft>
              <a:buSzPts val="9600"/>
              <a:buFont typeface="Inter"/>
              <a:buNone/>
              <a:defRPr b="1" sz="9600">
                <a:latin typeface="Inter"/>
                <a:ea typeface="Inter"/>
                <a:cs typeface="Inter"/>
                <a:sym typeface="Inter"/>
              </a:defRPr>
            </a:lvl8pPr>
            <a:lvl9pPr lvl="8" algn="ctr">
              <a:lnSpc>
                <a:spcPct val="100000"/>
              </a:lnSpc>
              <a:spcBef>
                <a:spcPts val="0"/>
              </a:spcBef>
              <a:spcAft>
                <a:spcPts val="0"/>
              </a:spcAft>
              <a:buSzPts val="9600"/>
              <a:buFont typeface="Inter"/>
              <a:buNone/>
              <a:defRPr b="1" sz="9600">
                <a:latin typeface="Inter"/>
                <a:ea typeface="Inter"/>
                <a:cs typeface="Inter"/>
                <a:sym typeface="Inter"/>
              </a:defRPr>
            </a:lvl9pPr>
          </a:lstStyle>
          <a:p/>
        </p:txBody>
      </p:sp>
      <p:sp>
        <p:nvSpPr>
          <p:cNvPr id="248" name="Google Shape;248;g2f29bda4b0b_0_532"/>
          <p:cNvSpPr txBox="1"/>
          <p:nvPr>
            <p:ph idx="1" type="subTitle"/>
          </p:nvPr>
        </p:nvSpPr>
        <p:spPr>
          <a:xfrm>
            <a:off x="2940675" y="2968525"/>
            <a:ext cx="3262500" cy="744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200"/>
              <a:buNone/>
              <a:defRPr>
                <a:solidFill>
                  <a:schemeClr val="dk2"/>
                </a:solidFill>
              </a:defRPr>
            </a:lvl2pPr>
            <a:lvl3pPr lvl="2" algn="ctr">
              <a:lnSpc>
                <a:spcPct val="100000"/>
              </a:lnSpc>
              <a:spcBef>
                <a:spcPts val="0"/>
              </a:spcBef>
              <a:spcAft>
                <a:spcPts val="0"/>
              </a:spcAft>
              <a:buClr>
                <a:schemeClr val="dk2"/>
              </a:buClr>
              <a:buSzPts val="1200"/>
              <a:buNone/>
              <a:defRPr>
                <a:solidFill>
                  <a:schemeClr val="dk2"/>
                </a:solidFill>
              </a:defRPr>
            </a:lvl3pPr>
            <a:lvl4pPr lvl="3" algn="ctr">
              <a:lnSpc>
                <a:spcPct val="100000"/>
              </a:lnSpc>
              <a:spcBef>
                <a:spcPts val="0"/>
              </a:spcBef>
              <a:spcAft>
                <a:spcPts val="0"/>
              </a:spcAft>
              <a:buClr>
                <a:schemeClr val="dk2"/>
              </a:buClr>
              <a:buSzPts val="1200"/>
              <a:buNone/>
              <a:defRPr>
                <a:solidFill>
                  <a:schemeClr val="dk2"/>
                </a:solidFill>
              </a:defRPr>
            </a:lvl4pPr>
            <a:lvl5pPr lvl="4" algn="ctr">
              <a:lnSpc>
                <a:spcPct val="100000"/>
              </a:lnSpc>
              <a:spcBef>
                <a:spcPts val="0"/>
              </a:spcBef>
              <a:spcAft>
                <a:spcPts val="0"/>
              </a:spcAft>
              <a:buClr>
                <a:schemeClr val="dk2"/>
              </a:buClr>
              <a:buSzPts val="1200"/>
              <a:buNone/>
              <a:defRPr>
                <a:solidFill>
                  <a:schemeClr val="dk2"/>
                </a:solidFill>
              </a:defRPr>
            </a:lvl5pPr>
            <a:lvl6pPr lvl="5" algn="ctr">
              <a:lnSpc>
                <a:spcPct val="100000"/>
              </a:lnSpc>
              <a:spcBef>
                <a:spcPts val="0"/>
              </a:spcBef>
              <a:spcAft>
                <a:spcPts val="0"/>
              </a:spcAft>
              <a:buClr>
                <a:schemeClr val="dk2"/>
              </a:buClr>
              <a:buSzPts val="1200"/>
              <a:buNone/>
              <a:defRPr>
                <a:solidFill>
                  <a:schemeClr val="dk2"/>
                </a:solidFill>
              </a:defRPr>
            </a:lvl6pPr>
            <a:lvl7pPr lvl="6" algn="ctr">
              <a:lnSpc>
                <a:spcPct val="100000"/>
              </a:lnSpc>
              <a:spcBef>
                <a:spcPts val="0"/>
              </a:spcBef>
              <a:spcAft>
                <a:spcPts val="0"/>
              </a:spcAft>
              <a:buClr>
                <a:schemeClr val="dk2"/>
              </a:buClr>
              <a:buSzPts val="1200"/>
              <a:buNone/>
              <a:defRPr>
                <a:solidFill>
                  <a:schemeClr val="dk2"/>
                </a:solidFill>
              </a:defRPr>
            </a:lvl7pPr>
            <a:lvl8pPr lvl="7" algn="ctr">
              <a:lnSpc>
                <a:spcPct val="100000"/>
              </a:lnSpc>
              <a:spcBef>
                <a:spcPts val="0"/>
              </a:spcBef>
              <a:spcAft>
                <a:spcPts val="0"/>
              </a:spcAft>
              <a:buClr>
                <a:schemeClr val="dk2"/>
              </a:buClr>
              <a:buSzPts val="1200"/>
              <a:buNone/>
              <a:defRPr>
                <a:solidFill>
                  <a:schemeClr val="dk2"/>
                </a:solidFill>
              </a:defRPr>
            </a:lvl8pPr>
            <a:lvl9pPr lvl="8" algn="ctr">
              <a:lnSpc>
                <a:spcPct val="100000"/>
              </a:lnSpc>
              <a:spcBef>
                <a:spcPts val="0"/>
              </a:spcBef>
              <a:spcAft>
                <a:spcPts val="0"/>
              </a:spcAft>
              <a:buClr>
                <a:schemeClr val="dk2"/>
              </a:buClr>
              <a:buSzPts val="1200"/>
              <a:buNone/>
              <a:defRPr>
                <a:solidFill>
                  <a:schemeClr val="dk2"/>
                </a:solidFill>
              </a:defRPr>
            </a:lvl9pPr>
          </a:lstStyle>
          <a:p/>
        </p:txBody>
      </p:sp>
      <p:pic>
        <p:nvPicPr>
          <p:cNvPr id="249" name="Google Shape;249;g2f29bda4b0b_0_532"/>
          <p:cNvPicPr preferRelativeResize="0"/>
          <p:nvPr/>
        </p:nvPicPr>
        <p:blipFill rotWithShape="1">
          <a:blip r:embed="rId2">
            <a:alphaModFix/>
          </a:blip>
          <a:srcRect b="12950" l="38806" r="9020" t="-12950"/>
          <a:stretch/>
        </p:blipFill>
        <p:spPr>
          <a:xfrm flipH="1" rot="10800000">
            <a:off x="-3" y="0"/>
            <a:ext cx="2880776" cy="315525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0 Mission Statement Short">
  <p:cSld name="CUSTOM_9">
    <p:spTree>
      <p:nvGrpSpPr>
        <p:cNvPr id="250" name="Shape 250"/>
        <p:cNvGrpSpPr/>
        <p:nvPr/>
      </p:nvGrpSpPr>
      <p:grpSpPr>
        <a:xfrm>
          <a:off x="0" y="0"/>
          <a:ext cx="0" cy="0"/>
          <a:chOff x="0" y="0"/>
          <a:chExt cx="0" cy="0"/>
        </a:xfrm>
      </p:grpSpPr>
      <p:sp>
        <p:nvSpPr>
          <p:cNvPr id="251" name="Google Shape;251;g2f29bda4b0b_0_536"/>
          <p:cNvSpPr/>
          <p:nvPr/>
        </p:nvSpPr>
        <p:spPr>
          <a:xfrm>
            <a:off x="6187025" y="4390200"/>
            <a:ext cx="2957100" cy="753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g2f29bda4b0b_0_536"/>
          <p:cNvSpPr txBox="1"/>
          <p:nvPr>
            <p:ph type="title"/>
          </p:nvPr>
        </p:nvSpPr>
        <p:spPr>
          <a:xfrm>
            <a:off x="292800" y="2300850"/>
            <a:ext cx="8558400" cy="133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53" name="Google Shape;253;g2f29bda4b0b_0_536"/>
          <p:cNvSpPr txBox="1"/>
          <p:nvPr>
            <p:ph idx="1" type="subTitle"/>
          </p:nvPr>
        </p:nvSpPr>
        <p:spPr>
          <a:xfrm>
            <a:off x="1851300" y="1430550"/>
            <a:ext cx="5441400" cy="794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dk2"/>
              </a:buClr>
              <a:buSzPts val="1600"/>
              <a:buNone/>
              <a:defRPr sz="1600">
                <a:solidFill>
                  <a:schemeClr val="dk2"/>
                </a:solidFill>
              </a:defRPr>
            </a:lvl1pPr>
            <a:lvl2pPr lvl="1" algn="ctr">
              <a:lnSpc>
                <a:spcPct val="115000"/>
              </a:lnSpc>
              <a:spcBef>
                <a:spcPts val="0"/>
              </a:spcBef>
              <a:spcAft>
                <a:spcPts val="0"/>
              </a:spcAft>
              <a:buClr>
                <a:schemeClr val="dk2"/>
              </a:buClr>
              <a:buSzPts val="1600"/>
              <a:buNone/>
              <a:defRPr sz="1600">
                <a:solidFill>
                  <a:schemeClr val="dk2"/>
                </a:solidFill>
              </a:defRPr>
            </a:lvl2pPr>
            <a:lvl3pPr lvl="2" algn="ctr">
              <a:lnSpc>
                <a:spcPct val="115000"/>
              </a:lnSpc>
              <a:spcBef>
                <a:spcPts val="0"/>
              </a:spcBef>
              <a:spcAft>
                <a:spcPts val="0"/>
              </a:spcAft>
              <a:buClr>
                <a:schemeClr val="dk2"/>
              </a:buClr>
              <a:buSzPts val="1600"/>
              <a:buNone/>
              <a:defRPr sz="1600">
                <a:solidFill>
                  <a:schemeClr val="dk2"/>
                </a:solidFill>
              </a:defRPr>
            </a:lvl3pPr>
            <a:lvl4pPr lvl="3" algn="ctr">
              <a:lnSpc>
                <a:spcPct val="115000"/>
              </a:lnSpc>
              <a:spcBef>
                <a:spcPts val="0"/>
              </a:spcBef>
              <a:spcAft>
                <a:spcPts val="0"/>
              </a:spcAft>
              <a:buClr>
                <a:schemeClr val="dk2"/>
              </a:buClr>
              <a:buSzPts val="1600"/>
              <a:buNone/>
              <a:defRPr sz="1600">
                <a:solidFill>
                  <a:schemeClr val="dk2"/>
                </a:solidFill>
              </a:defRPr>
            </a:lvl4pPr>
            <a:lvl5pPr lvl="4" algn="ctr">
              <a:lnSpc>
                <a:spcPct val="115000"/>
              </a:lnSpc>
              <a:spcBef>
                <a:spcPts val="0"/>
              </a:spcBef>
              <a:spcAft>
                <a:spcPts val="0"/>
              </a:spcAft>
              <a:buClr>
                <a:schemeClr val="dk2"/>
              </a:buClr>
              <a:buSzPts val="1600"/>
              <a:buNone/>
              <a:defRPr sz="1600">
                <a:solidFill>
                  <a:schemeClr val="dk2"/>
                </a:solidFill>
              </a:defRPr>
            </a:lvl5pPr>
            <a:lvl6pPr lvl="5" algn="ctr">
              <a:lnSpc>
                <a:spcPct val="115000"/>
              </a:lnSpc>
              <a:spcBef>
                <a:spcPts val="0"/>
              </a:spcBef>
              <a:spcAft>
                <a:spcPts val="0"/>
              </a:spcAft>
              <a:buClr>
                <a:schemeClr val="dk2"/>
              </a:buClr>
              <a:buSzPts val="1600"/>
              <a:buNone/>
              <a:defRPr sz="1600">
                <a:solidFill>
                  <a:schemeClr val="dk2"/>
                </a:solidFill>
              </a:defRPr>
            </a:lvl6pPr>
            <a:lvl7pPr lvl="6" algn="ctr">
              <a:lnSpc>
                <a:spcPct val="115000"/>
              </a:lnSpc>
              <a:spcBef>
                <a:spcPts val="0"/>
              </a:spcBef>
              <a:spcAft>
                <a:spcPts val="0"/>
              </a:spcAft>
              <a:buClr>
                <a:schemeClr val="dk2"/>
              </a:buClr>
              <a:buSzPts val="1600"/>
              <a:buNone/>
              <a:defRPr sz="1600">
                <a:solidFill>
                  <a:schemeClr val="dk2"/>
                </a:solidFill>
              </a:defRPr>
            </a:lvl7pPr>
            <a:lvl8pPr lvl="7" algn="ctr">
              <a:lnSpc>
                <a:spcPct val="115000"/>
              </a:lnSpc>
              <a:spcBef>
                <a:spcPts val="0"/>
              </a:spcBef>
              <a:spcAft>
                <a:spcPts val="0"/>
              </a:spcAft>
              <a:buClr>
                <a:schemeClr val="dk2"/>
              </a:buClr>
              <a:buSzPts val="1600"/>
              <a:buNone/>
              <a:defRPr sz="1600">
                <a:solidFill>
                  <a:schemeClr val="dk2"/>
                </a:solidFill>
              </a:defRPr>
            </a:lvl8pPr>
            <a:lvl9pPr lvl="8" algn="ctr">
              <a:lnSpc>
                <a:spcPct val="115000"/>
              </a:lnSpc>
              <a:spcBef>
                <a:spcPts val="0"/>
              </a:spcBef>
              <a:spcAft>
                <a:spcPts val="0"/>
              </a:spcAft>
              <a:buClr>
                <a:schemeClr val="dk2"/>
              </a:buClr>
              <a:buSzPts val="1600"/>
              <a:buNone/>
              <a:defRPr sz="1600">
                <a:solidFill>
                  <a:schemeClr val="dk2"/>
                </a:solidFill>
              </a:defRPr>
            </a:lvl9pPr>
          </a:lstStyle>
          <a:p/>
        </p:txBody>
      </p:sp>
      <p:grpSp>
        <p:nvGrpSpPr>
          <p:cNvPr id="254" name="Google Shape;254;g2f29bda4b0b_0_536"/>
          <p:cNvGrpSpPr/>
          <p:nvPr/>
        </p:nvGrpSpPr>
        <p:grpSpPr>
          <a:xfrm rot="10800000">
            <a:off x="-6212" y="-6171"/>
            <a:ext cx="2285421" cy="3476344"/>
            <a:chOff x="2250675" y="340825"/>
            <a:chExt cx="3311725" cy="5037450"/>
          </a:xfrm>
        </p:grpSpPr>
        <p:sp>
          <p:nvSpPr>
            <p:cNvPr id="255" name="Google Shape;255;g2f29bda4b0b_0_536"/>
            <p:cNvSpPr/>
            <p:nvPr/>
          </p:nvSpPr>
          <p:spPr>
            <a:xfrm>
              <a:off x="2250675" y="3931950"/>
              <a:ext cx="2333825" cy="1438100"/>
            </a:xfrm>
            <a:custGeom>
              <a:rect b="b" l="l" r="r" t="t"/>
              <a:pathLst>
                <a:path extrusionOk="0" h="57524" w="93353">
                  <a:moveTo>
                    <a:pt x="48320" y="0"/>
                  </a:moveTo>
                  <a:cubicBezTo>
                    <a:pt x="32214" y="4931"/>
                    <a:pt x="19394" y="16271"/>
                    <a:pt x="12163" y="31392"/>
                  </a:cubicBezTo>
                  <a:cubicBezTo>
                    <a:pt x="6739" y="43061"/>
                    <a:pt x="2630" y="51771"/>
                    <a:pt x="1" y="57524"/>
                  </a:cubicBezTo>
                  <a:lnTo>
                    <a:pt x="93353" y="57524"/>
                  </a:lnTo>
                  <a:lnTo>
                    <a:pt x="58510" y="31392"/>
                  </a:lnTo>
                  <a:cubicBezTo>
                    <a:pt x="49800" y="24653"/>
                    <a:pt x="45691" y="13642"/>
                    <a:pt x="47663" y="2794"/>
                  </a:cubicBezTo>
                  <a:lnTo>
                    <a:pt x="48320" y="0"/>
                  </a:lnTo>
                  <a:close/>
                </a:path>
              </a:pathLst>
            </a:cu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g2f29bda4b0b_0_536"/>
            <p:cNvSpPr/>
            <p:nvPr/>
          </p:nvSpPr>
          <p:spPr>
            <a:xfrm>
              <a:off x="3458675" y="340825"/>
              <a:ext cx="2103725" cy="5037450"/>
            </a:xfrm>
            <a:custGeom>
              <a:rect b="b" l="l" r="r" t="t"/>
              <a:pathLst>
                <a:path extrusionOk="0" h="201498" w="84149">
                  <a:moveTo>
                    <a:pt x="83820" y="1"/>
                  </a:moveTo>
                  <a:lnTo>
                    <a:pt x="26461" y="45198"/>
                  </a:lnTo>
                  <a:cubicBezTo>
                    <a:pt x="21202" y="49471"/>
                    <a:pt x="17422" y="55552"/>
                    <a:pt x="15943" y="62291"/>
                  </a:cubicBezTo>
                  <a:lnTo>
                    <a:pt x="0" y="143810"/>
                  </a:lnTo>
                  <a:lnTo>
                    <a:pt x="165" y="143810"/>
                  </a:lnTo>
                  <a:lnTo>
                    <a:pt x="49963" y="128525"/>
                  </a:lnTo>
                  <a:cubicBezTo>
                    <a:pt x="56358" y="126590"/>
                    <a:pt x="62451" y="125688"/>
                    <a:pt x="68264" y="125688"/>
                  </a:cubicBezTo>
                  <a:cubicBezTo>
                    <a:pt x="73763" y="125688"/>
                    <a:pt x="79012" y="126495"/>
                    <a:pt x="84029" y="127996"/>
                  </a:cubicBezTo>
                  <a:lnTo>
                    <a:pt x="84029" y="127996"/>
                  </a:lnTo>
                  <a:lnTo>
                    <a:pt x="83820" y="1"/>
                  </a:lnTo>
                  <a:close/>
                  <a:moveTo>
                    <a:pt x="84029" y="127996"/>
                  </a:moveTo>
                  <a:lnTo>
                    <a:pt x="84149" y="201333"/>
                  </a:lnTo>
                  <a:lnTo>
                    <a:pt x="84149" y="128032"/>
                  </a:lnTo>
                  <a:cubicBezTo>
                    <a:pt x="84109" y="128020"/>
                    <a:pt x="84069" y="128008"/>
                    <a:pt x="84029" y="127996"/>
                  </a:cubicBezTo>
                  <a:close/>
                  <a:moveTo>
                    <a:pt x="45197" y="201333"/>
                  </a:moveTo>
                  <a:lnTo>
                    <a:pt x="45362" y="201498"/>
                  </a:lnTo>
                  <a:lnTo>
                    <a:pt x="84149" y="201333"/>
                  </a:lnTo>
                  <a:close/>
                </a:path>
              </a:pathLst>
            </a:custGeom>
            <a:solidFill>
              <a:srgbClr val="FAE0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g2f29bda4b0b_0_536"/>
            <p:cNvSpPr/>
            <p:nvPr/>
          </p:nvSpPr>
          <p:spPr>
            <a:xfrm>
              <a:off x="3384725" y="3483025"/>
              <a:ext cx="2173575" cy="1891150"/>
            </a:xfrm>
            <a:custGeom>
              <a:rect b="b" l="l" r="r" t="t"/>
              <a:pathLst>
                <a:path extrusionOk="0" h="75646" w="86943">
                  <a:moveTo>
                    <a:pt x="71162" y="0"/>
                  </a:moveTo>
                  <a:cubicBezTo>
                    <a:pt x="65330" y="0"/>
                    <a:pt x="59155" y="902"/>
                    <a:pt x="52593" y="2837"/>
                  </a:cubicBezTo>
                  <a:lnTo>
                    <a:pt x="2958" y="18122"/>
                  </a:lnTo>
                  <a:lnTo>
                    <a:pt x="2794" y="18122"/>
                  </a:lnTo>
                  <a:lnTo>
                    <a:pt x="2137" y="21080"/>
                  </a:lnTo>
                  <a:cubicBezTo>
                    <a:pt x="0" y="31763"/>
                    <a:pt x="4109" y="42775"/>
                    <a:pt x="12984" y="49513"/>
                  </a:cubicBezTo>
                  <a:lnTo>
                    <a:pt x="47991" y="75645"/>
                  </a:lnTo>
                  <a:lnTo>
                    <a:pt x="86942" y="75645"/>
                  </a:lnTo>
                  <a:lnTo>
                    <a:pt x="86942" y="2344"/>
                  </a:lnTo>
                  <a:cubicBezTo>
                    <a:pt x="81969" y="820"/>
                    <a:pt x="76721" y="0"/>
                    <a:pt x="71162" y="0"/>
                  </a:cubicBezTo>
                  <a:close/>
                </a:path>
              </a:pathLst>
            </a:custGeom>
            <a:solidFill>
              <a:srgbClr val="1FA6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8" name="Google Shape;258;g2f29bda4b0b_0_536"/>
          <p:cNvGrpSpPr/>
          <p:nvPr/>
        </p:nvGrpSpPr>
        <p:grpSpPr>
          <a:xfrm>
            <a:off x="7475936" y="3399052"/>
            <a:ext cx="1674240" cy="1744438"/>
            <a:chOff x="1405325" y="244275"/>
            <a:chExt cx="4973975" cy="5182525"/>
          </a:xfrm>
        </p:grpSpPr>
        <p:sp>
          <p:nvSpPr>
            <p:cNvPr id="259" name="Google Shape;259;g2f29bda4b0b_0_536"/>
            <p:cNvSpPr/>
            <p:nvPr/>
          </p:nvSpPr>
          <p:spPr>
            <a:xfrm>
              <a:off x="1405325" y="1556350"/>
              <a:ext cx="4973975" cy="3870450"/>
            </a:xfrm>
            <a:custGeom>
              <a:rect b="b" l="l" r="r" t="t"/>
              <a:pathLst>
                <a:path extrusionOk="0" h="154818" w="198959">
                  <a:moveTo>
                    <a:pt x="115975" y="1"/>
                  </a:moveTo>
                  <a:cubicBezTo>
                    <a:pt x="102539" y="1"/>
                    <a:pt x="89864" y="6433"/>
                    <a:pt x="81730" y="17407"/>
                  </a:cubicBezTo>
                  <a:lnTo>
                    <a:pt x="10735" y="113880"/>
                  </a:lnTo>
                  <a:cubicBezTo>
                    <a:pt x="2004" y="125618"/>
                    <a:pt x="0" y="141219"/>
                    <a:pt x="5439" y="154817"/>
                  </a:cubicBezTo>
                  <a:lnTo>
                    <a:pt x="198958" y="154817"/>
                  </a:lnTo>
                  <a:lnTo>
                    <a:pt x="198958" y="69795"/>
                  </a:lnTo>
                  <a:lnTo>
                    <a:pt x="171047" y="78383"/>
                  </a:lnTo>
                  <a:cubicBezTo>
                    <a:pt x="167043" y="79624"/>
                    <a:pt x="163065" y="80204"/>
                    <a:pt x="159199" y="80204"/>
                  </a:cubicBezTo>
                  <a:cubicBezTo>
                    <a:pt x="135420" y="80204"/>
                    <a:pt x="115882" y="58248"/>
                    <a:pt x="120806" y="33009"/>
                  </a:cubicBezTo>
                  <a:lnTo>
                    <a:pt x="127104" y="947"/>
                  </a:lnTo>
                  <a:lnTo>
                    <a:pt x="120377" y="231"/>
                  </a:lnTo>
                  <a:cubicBezTo>
                    <a:pt x="118904" y="77"/>
                    <a:pt x="117435" y="1"/>
                    <a:pt x="115975" y="1"/>
                  </a:cubicBezTo>
                  <a:close/>
                </a:path>
              </a:pathLst>
            </a:custGeom>
            <a:solidFill>
              <a:srgbClr val="FAE0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g2f29bda4b0b_0_536"/>
            <p:cNvSpPr/>
            <p:nvPr/>
          </p:nvSpPr>
          <p:spPr>
            <a:xfrm>
              <a:off x="4582925" y="244275"/>
              <a:ext cx="1796375" cy="1525400"/>
            </a:xfrm>
            <a:custGeom>
              <a:rect b="b" l="l" r="r" t="t"/>
              <a:pathLst>
                <a:path extrusionOk="0" h="61016" w="71855">
                  <a:moveTo>
                    <a:pt x="43393" y="1"/>
                  </a:moveTo>
                  <a:cubicBezTo>
                    <a:pt x="25469" y="1"/>
                    <a:pt x="8167" y="12252"/>
                    <a:pt x="4294" y="32103"/>
                  </a:cubicBezTo>
                  <a:lnTo>
                    <a:pt x="0" y="53430"/>
                  </a:lnTo>
                  <a:lnTo>
                    <a:pt x="71854" y="61016"/>
                  </a:lnTo>
                  <a:lnTo>
                    <a:pt x="71854" y="11920"/>
                  </a:lnTo>
                  <a:lnTo>
                    <a:pt x="68133" y="8915"/>
                  </a:lnTo>
                  <a:cubicBezTo>
                    <a:pt x="60678" y="2802"/>
                    <a:pt x="51964" y="1"/>
                    <a:pt x="43393" y="1"/>
                  </a:cubicBezTo>
                  <a:close/>
                </a:path>
              </a:pathLst>
            </a:cu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g2f29bda4b0b_0_536"/>
            <p:cNvSpPr/>
            <p:nvPr/>
          </p:nvSpPr>
          <p:spPr>
            <a:xfrm>
              <a:off x="4302000" y="1580000"/>
              <a:ext cx="2077300" cy="1979275"/>
            </a:xfrm>
            <a:custGeom>
              <a:rect b="b" l="l" r="r" t="t"/>
              <a:pathLst>
                <a:path extrusionOk="0" h="79171" w="83092">
                  <a:moveTo>
                    <a:pt x="11237" y="1"/>
                  </a:moveTo>
                  <a:lnTo>
                    <a:pt x="4939" y="32063"/>
                  </a:lnTo>
                  <a:cubicBezTo>
                    <a:pt x="1" y="57374"/>
                    <a:pt x="19664" y="79170"/>
                    <a:pt x="43534" y="79170"/>
                  </a:cubicBezTo>
                  <a:cubicBezTo>
                    <a:pt x="47337" y="79170"/>
                    <a:pt x="51246" y="78617"/>
                    <a:pt x="55180" y="77437"/>
                  </a:cubicBezTo>
                  <a:lnTo>
                    <a:pt x="83091" y="68849"/>
                  </a:lnTo>
                  <a:lnTo>
                    <a:pt x="83091" y="7730"/>
                  </a:lnTo>
                  <a:lnTo>
                    <a:pt x="11237" y="1"/>
                  </a:lnTo>
                  <a:close/>
                </a:path>
              </a:pathLst>
            </a:custGeom>
            <a:solidFill>
              <a:srgbClr val="1FA6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1 Mission Statement Long">
  <p:cSld name="CUSTOM_9_1">
    <p:spTree>
      <p:nvGrpSpPr>
        <p:cNvPr id="262" name="Shape 262"/>
        <p:cNvGrpSpPr/>
        <p:nvPr/>
      </p:nvGrpSpPr>
      <p:grpSpPr>
        <a:xfrm>
          <a:off x="0" y="0"/>
          <a:ext cx="0" cy="0"/>
          <a:chOff x="0" y="0"/>
          <a:chExt cx="0" cy="0"/>
        </a:xfrm>
      </p:grpSpPr>
      <p:sp>
        <p:nvSpPr>
          <p:cNvPr id="263" name="Google Shape;263;g2f29bda4b0b_0_548"/>
          <p:cNvSpPr txBox="1"/>
          <p:nvPr>
            <p:ph type="title"/>
          </p:nvPr>
        </p:nvSpPr>
        <p:spPr>
          <a:xfrm>
            <a:off x="1492350" y="1843650"/>
            <a:ext cx="6159300" cy="183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b="0" sz="3000"/>
            </a:lvl1pPr>
            <a:lvl2pPr lvl="1" algn="ctr">
              <a:lnSpc>
                <a:spcPct val="100000"/>
              </a:lnSpc>
              <a:spcBef>
                <a:spcPts val="0"/>
              </a:spcBef>
              <a:spcAft>
                <a:spcPts val="0"/>
              </a:spcAft>
              <a:buClr>
                <a:schemeClr val="dk1"/>
              </a:buClr>
              <a:buSzPts val="3000"/>
              <a:buNone/>
              <a:defRPr sz="3000">
                <a:solidFill>
                  <a:schemeClr val="dk1"/>
                </a:solidFill>
              </a:defRPr>
            </a:lvl2pPr>
            <a:lvl3pPr lvl="2" algn="ctr">
              <a:lnSpc>
                <a:spcPct val="100000"/>
              </a:lnSpc>
              <a:spcBef>
                <a:spcPts val="0"/>
              </a:spcBef>
              <a:spcAft>
                <a:spcPts val="0"/>
              </a:spcAft>
              <a:buClr>
                <a:schemeClr val="dk1"/>
              </a:buClr>
              <a:buSzPts val="3000"/>
              <a:buNone/>
              <a:defRPr sz="3000">
                <a:solidFill>
                  <a:schemeClr val="dk1"/>
                </a:solidFill>
              </a:defRPr>
            </a:lvl3pPr>
            <a:lvl4pPr lvl="3" algn="ctr">
              <a:lnSpc>
                <a:spcPct val="100000"/>
              </a:lnSpc>
              <a:spcBef>
                <a:spcPts val="0"/>
              </a:spcBef>
              <a:spcAft>
                <a:spcPts val="0"/>
              </a:spcAft>
              <a:buClr>
                <a:schemeClr val="dk1"/>
              </a:buClr>
              <a:buSzPts val="3000"/>
              <a:buNone/>
              <a:defRPr sz="3000">
                <a:solidFill>
                  <a:schemeClr val="dk1"/>
                </a:solidFill>
              </a:defRPr>
            </a:lvl4pPr>
            <a:lvl5pPr lvl="4" algn="ctr">
              <a:lnSpc>
                <a:spcPct val="100000"/>
              </a:lnSpc>
              <a:spcBef>
                <a:spcPts val="0"/>
              </a:spcBef>
              <a:spcAft>
                <a:spcPts val="0"/>
              </a:spcAft>
              <a:buClr>
                <a:schemeClr val="dk1"/>
              </a:buClr>
              <a:buSzPts val="3000"/>
              <a:buNone/>
              <a:defRPr sz="3000">
                <a:solidFill>
                  <a:schemeClr val="dk1"/>
                </a:solidFill>
              </a:defRPr>
            </a:lvl5pPr>
            <a:lvl6pPr lvl="5" algn="ctr">
              <a:lnSpc>
                <a:spcPct val="100000"/>
              </a:lnSpc>
              <a:spcBef>
                <a:spcPts val="0"/>
              </a:spcBef>
              <a:spcAft>
                <a:spcPts val="0"/>
              </a:spcAft>
              <a:buClr>
                <a:schemeClr val="dk1"/>
              </a:buClr>
              <a:buSzPts val="3000"/>
              <a:buNone/>
              <a:defRPr sz="3000">
                <a:solidFill>
                  <a:schemeClr val="dk1"/>
                </a:solidFill>
              </a:defRPr>
            </a:lvl6pPr>
            <a:lvl7pPr lvl="6" algn="ctr">
              <a:lnSpc>
                <a:spcPct val="100000"/>
              </a:lnSpc>
              <a:spcBef>
                <a:spcPts val="0"/>
              </a:spcBef>
              <a:spcAft>
                <a:spcPts val="0"/>
              </a:spcAft>
              <a:buClr>
                <a:schemeClr val="dk1"/>
              </a:buClr>
              <a:buSzPts val="3000"/>
              <a:buNone/>
              <a:defRPr sz="3000">
                <a:solidFill>
                  <a:schemeClr val="dk1"/>
                </a:solidFill>
              </a:defRPr>
            </a:lvl7pPr>
            <a:lvl8pPr lvl="7" algn="ctr">
              <a:lnSpc>
                <a:spcPct val="100000"/>
              </a:lnSpc>
              <a:spcBef>
                <a:spcPts val="0"/>
              </a:spcBef>
              <a:spcAft>
                <a:spcPts val="0"/>
              </a:spcAft>
              <a:buClr>
                <a:schemeClr val="dk1"/>
              </a:buClr>
              <a:buSzPts val="3000"/>
              <a:buNone/>
              <a:defRPr sz="3000">
                <a:solidFill>
                  <a:schemeClr val="dk1"/>
                </a:solidFill>
              </a:defRPr>
            </a:lvl8pPr>
            <a:lvl9pPr lvl="8" algn="ctr">
              <a:lnSpc>
                <a:spcPct val="100000"/>
              </a:lnSpc>
              <a:spcBef>
                <a:spcPts val="0"/>
              </a:spcBef>
              <a:spcAft>
                <a:spcPts val="0"/>
              </a:spcAft>
              <a:buClr>
                <a:schemeClr val="dk1"/>
              </a:buClr>
              <a:buSzPts val="3000"/>
              <a:buNone/>
              <a:defRPr sz="3000">
                <a:solidFill>
                  <a:schemeClr val="dk1"/>
                </a:solidFill>
              </a:defRPr>
            </a:lvl9pPr>
          </a:lstStyle>
          <a:p/>
        </p:txBody>
      </p:sp>
      <p:sp>
        <p:nvSpPr>
          <p:cNvPr id="264" name="Google Shape;264;g2f29bda4b0b_0_548"/>
          <p:cNvSpPr txBox="1"/>
          <p:nvPr>
            <p:ph idx="1" type="subTitle"/>
          </p:nvPr>
        </p:nvSpPr>
        <p:spPr>
          <a:xfrm>
            <a:off x="1851300" y="973350"/>
            <a:ext cx="5441400" cy="794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dk2"/>
              </a:buClr>
              <a:buSzPts val="1600"/>
              <a:buNone/>
              <a:defRPr sz="1600">
                <a:solidFill>
                  <a:schemeClr val="dk2"/>
                </a:solidFill>
              </a:defRPr>
            </a:lvl1pPr>
            <a:lvl2pPr lvl="1" algn="ctr">
              <a:lnSpc>
                <a:spcPct val="115000"/>
              </a:lnSpc>
              <a:spcBef>
                <a:spcPts val="0"/>
              </a:spcBef>
              <a:spcAft>
                <a:spcPts val="0"/>
              </a:spcAft>
              <a:buClr>
                <a:schemeClr val="dk2"/>
              </a:buClr>
              <a:buSzPts val="1600"/>
              <a:buNone/>
              <a:defRPr sz="1600">
                <a:solidFill>
                  <a:schemeClr val="dk2"/>
                </a:solidFill>
              </a:defRPr>
            </a:lvl2pPr>
            <a:lvl3pPr lvl="2" algn="ctr">
              <a:lnSpc>
                <a:spcPct val="115000"/>
              </a:lnSpc>
              <a:spcBef>
                <a:spcPts val="0"/>
              </a:spcBef>
              <a:spcAft>
                <a:spcPts val="0"/>
              </a:spcAft>
              <a:buClr>
                <a:schemeClr val="dk2"/>
              </a:buClr>
              <a:buSzPts val="1600"/>
              <a:buNone/>
              <a:defRPr sz="1600">
                <a:solidFill>
                  <a:schemeClr val="dk2"/>
                </a:solidFill>
              </a:defRPr>
            </a:lvl3pPr>
            <a:lvl4pPr lvl="3" algn="ctr">
              <a:lnSpc>
                <a:spcPct val="115000"/>
              </a:lnSpc>
              <a:spcBef>
                <a:spcPts val="0"/>
              </a:spcBef>
              <a:spcAft>
                <a:spcPts val="0"/>
              </a:spcAft>
              <a:buClr>
                <a:schemeClr val="dk2"/>
              </a:buClr>
              <a:buSzPts val="1600"/>
              <a:buNone/>
              <a:defRPr sz="1600">
                <a:solidFill>
                  <a:schemeClr val="dk2"/>
                </a:solidFill>
              </a:defRPr>
            </a:lvl4pPr>
            <a:lvl5pPr lvl="4" algn="ctr">
              <a:lnSpc>
                <a:spcPct val="115000"/>
              </a:lnSpc>
              <a:spcBef>
                <a:spcPts val="0"/>
              </a:spcBef>
              <a:spcAft>
                <a:spcPts val="0"/>
              </a:spcAft>
              <a:buClr>
                <a:schemeClr val="dk2"/>
              </a:buClr>
              <a:buSzPts val="1600"/>
              <a:buNone/>
              <a:defRPr sz="1600">
                <a:solidFill>
                  <a:schemeClr val="dk2"/>
                </a:solidFill>
              </a:defRPr>
            </a:lvl5pPr>
            <a:lvl6pPr lvl="5" algn="ctr">
              <a:lnSpc>
                <a:spcPct val="115000"/>
              </a:lnSpc>
              <a:spcBef>
                <a:spcPts val="0"/>
              </a:spcBef>
              <a:spcAft>
                <a:spcPts val="0"/>
              </a:spcAft>
              <a:buClr>
                <a:schemeClr val="dk2"/>
              </a:buClr>
              <a:buSzPts val="1600"/>
              <a:buNone/>
              <a:defRPr sz="1600">
                <a:solidFill>
                  <a:schemeClr val="dk2"/>
                </a:solidFill>
              </a:defRPr>
            </a:lvl6pPr>
            <a:lvl7pPr lvl="6" algn="ctr">
              <a:lnSpc>
                <a:spcPct val="115000"/>
              </a:lnSpc>
              <a:spcBef>
                <a:spcPts val="0"/>
              </a:spcBef>
              <a:spcAft>
                <a:spcPts val="0"/>
              </a:spcAft>
              <a:buClr>
                <a:schemeClr val="dk2"/>
              </a:buClr>
              <a:buSzPts val="1600"/>
              <a:buNone/>
              <a:defRPr sz="1600">
                <a:solidFill>
                  <a:schemeClr val="dk2"/>
                </a:solidFill>
              </a:defRPr>
            </a:lvl7pPr>
            <a:lvl8pPr lvl="7" algn="ctr">
              <a:lnSpc>
                <a:spcPct val="115000"/>
              </a:lnSpc>
              <a:spcBef>
                <a:spcPts val="0"/>
              </a:spcBef>
              <a:spcAft>
                <a:spcPts val="0"/>
              </a:spcAft>
              <a:buClr>
                <a:schemeClr val="dk2"/>
              </a:buClr>
              <a:buSzPts val="1600"/>
              <a:buNone/>
              <a:defRPr sz="1600">
                <a:solidFill>
                  <a:schemeClr val="dk2"/>
                </a:solidFill>
              </a:defRPr>
            </a:lvl8pPr>
            <a:lvl9pPr lvl="8" algn="ctr">
              <a:lnSpc>
                <a:spcPct val="115000"/>
              </a:lnSpc>
              <a:spcBef>
                <a:spcPts val="0"/>
              </a:spcBef>
              <a:spcAft>
                <a:spcPts val="0"/>
              </a:spcAft>
              <a:buClr>
                <a:schemeClr val="dk2"/>
              </a:buClr>
              <a:buSzPts val="1600"/>
              <a:buNone/>
              <a:defRPr sz="1600">
                <a:solidFill>
                  <a:schemeClr val="dk2"/>
                </a:solidFill>
              </a:defRPr>
            </a:lvl9pPr>
          </a:lstStyle>
          <a:p/>
        </p:txBody>
      </p:sp>
      <p:pic>
        <p:nvPicPr>
          <p:cNvPr id="265" name="Google Shape;265;g2f29bda4b0b_0_548"/>
          <p:cNvPicPr preferRelativeResize="0"/>
          <p:nvPr/>
        </p:nvPicPr>
        <p:blipFill rotWithShape="1">
          <a:blip r:embed="rId2">
            <a:alphaModFix/>
          </a:blip>
          <a:srcRect b="28246" l="-3750" r="79521" t="1220"/>
          <a:stretch/>
        </p:blipFill>
        <p:spPr>
          <a:xfrm flipH="1" rot="5400000">
            <a:off x="1422927" y="-1422925"/>
            <a:ext cx="1241099" cy="4086951"/>
          </a:xfrm>
          <a:prstGeom prst="rect">
            <a:avLst/>
          </a:prstGeom>
          <a:noFill/>
          <a:ln>
            <a:noFill/>
          </a:ln>
        </p:spPr>
      </p:pic>
      <p:pic>
        <p:nvPicPr>
          <p:cNvPr id="266" name="Google Shape;266;g2f29bda4b0b_0_548"/>
          <p:cNvPicPr preferRelativeResize="0"/>
          <p:nvPr/>
        </p:nvPicPr>
        <p:blipFill rotWithShape="1">
          <a:blip r:embed="rId3">
            <a:alphaModFix/>
          </a:blip>
          <a:srcRect b="66742" l="33756" r="-205" t="-9076"/>
          <a:stretch/>
        </p:blipFill>
        <p:spPr>
          <a:xfrm flipH="1">
            <a:off x="6235876" y="3625675"/>
            <a:ext cx="2908124" cy="1517824"/>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2 Goal statement">
  <p:cSld name="CUSTOM_9_1_1">
    <p:spTree>
      <p:nvGrpSpPr>
        <p:cNvPr id="267" name="Shape 267"/>
        <p:cNvGrpSpPr/>
        <p:nvPr/>
      </p:nvGrpSpPr>
      <p:grpSpPr>
        <a:xfrm>
          <a:off x="0" y="0"/>
          <a:ext cx="0" cy="0"/>
          <a:chOff x="0" y="0"/>
          <a:chExt cx="0" cy="0"/>
        </a:xfrm>
      </p:grpSpPr>
      <p:sp>
        <p:nvSpPr>
          <p:cNvPr id="268" name="Google Shape;268;g2f29bda4b0b_0_553"/>
          <p:cNvSpPr txBox="1"/>
          <p:nvPr>
            <p:ph type="title"/>
          </p:nvPr>
        </p:nvSpPr>
        <p:spPr>
          <a:xfrm>
            <a:off x="1492350" y="1843650"/>
            <a:ext cx="6159300" cy="651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b="1" sz="3000"/>
            </a:lvl2pPr>
            <a:lvl3pPr lvl="2" algn="ctr">
              <a:lnSpc>
                <a:spcPct val="100000"/>
              </a:lnSpc>
              <a:spcBef>
                <a:spcPts val="0"/>
              </a:spcBef>
              <a:spcAft>
                <a:spcPts val="0"/>
              </a:spcAft>
              <a:buSzPts val="3000"/>
              <a:buNone/>
              <a:defRPr b="1" sz="3000"/>
            </a:lvl3pPr>
            <a:lvl4pPr lvl="3" algn="ctr">
              <a:lnSpc>
                <a:spcPct val="100000"/>
              </a:lnSpc>
              <a:spcBef>
                <a:spcPts val="0"/>
              </a:spcBef>
              <a:spcAft>
                <a:spcPts val="0"/>
              </a:spcAft>
              <a:buSzPts val="3000"/>
              <a:buNone/>
              <a:defRPr b="1" sz="3000"/>
            </a:lvl4pPr>
            <a:lvl5pPr lvl="4" algn="ctr">
              <a:lnSpc>
                <a:spcPct val="100000"/>
              </a:lnSpc>
              <a:spcBef>
                <a:spcPts val="0"/>
              </a:spcBef>
              <a:spcAft>
                <a:spcPts val="0"/>
              </a:spcAft>
              <a:buSzPts val="3000"/>
              <a:buNone/>
              <a:defRPr b="1" sz="3000"/>
            </a:lvl5pPr>
            <a:lvl6pPr lvl="5" algn="ctr">
              <a:lnSpc>
                <a:spcPct val="100000"/>
              </a:lnSpc>
              <a:spcBef>
                <a:spcPts val="0"/>
              </a:spcBef>
              <a:spcAft>
                <a:spcPts val="0"/>
              </a:spcAft>
              <a:buSzPts val="3000"/>
              <a:buNone/>
              <a:defRPr b="1" sz="3000"/>
            </a:lvl6pPr>
            <a:lvl7pPr lvl="6" algn="ctr">
              <a:lnSpc>
                <a:spcPct val="100000"/>
              </a:lnSpc>
              <a:spcBef>
                <a:spcPts val="0"/>
              </a:spcBef>
              <a:spcAft>
                <a:spcPts val="0"/>
              </a:spcAft>
              <a:buSzPts val="3000"/>
              <a:buNone/>
              <a:defRPr b="1" sz="3000"/>
            </a:lvl7pPr>
            <a:lvl8pPr lvl="7" algn="ctr">
              <a:lnSpc>
                <a:spcPct val="100000"/>
              </a:lnSpc>
              <a:spcBef>
                <a:spcPts val="0"/>
              </a:spcBef>
              <a:spcAft>
                <a:spcPts val="0"/>
              </a:spcAft>
              <a:buSzPts val="3000"/>
              <a:buNone/>
              <a:defRPr b="1" sz="3000"/>
            </a:lvl8pPr>
            <a:lvl9pPr lvl="8" algn="ctr">
              <a:lnSpc>
                <a:spcPct val="100000"/>
              </a:lnSpc>
              <a:spcBef>
                <a:spcPts val="0"/>
              </a:spcBef>
              <a:spcAft>
                <a:spcPts val="0"/>
              </a:spcAft>
              <a:buSzPts val="3000"/>
              <a:buNone/>
              <a:defRPr b="1" sz="3000"/>
            </a:lvl9pPr>
          </a:lstStyle>
          <a:p/>
        </p:txBody>
      </p:sp>
      <p:sp>
        <p:nvSpPr>
          <p:cNvPr id="269" name="Google Shape;269;g2f29bda4b0b_0_553"/>
          <p:cNvSpPr txBox="1"/>
          <p:nvPr>
            <p:ph idx="1" type="subTitle"/>
          </p:nvPr>
        </p:nvSpPr>
        <p:spPr>
          <a:xfrm>
            <a:off x="1506625" y="2591100"/>
            <a:ext cx="6130800" cy="794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2"/>
              </a:buClr>
              <a:buSzPts val="1600"/>
              <a:buNone/>
              <a:defRPr sz="1600">
                <a:solidFill>
                  <a:schemeClr val="dk2"/>
                </a:solidFill>
              </a:defRPr>
            </a:lvl1pPr>
            <a:lvl2pPr lvl="1" algn="ctr">
              <a:lnSpc>
                <a:spcPct val="115000"/>
              </a:lnSpc>
              <a:spcBef>
                <a:spcPts val="0"/>
              </a:spcBef>
              <a:spcAft>
                <a:spcPts val="0"/>
              </a:spcAft>
              <a:buClr>
                <a:schemeClr val="dk2"/>
              </a:buClr>
              <a:buSzPts val="1600"/>
              <a:buNone/>
              <a:defRPr sz="1600">
                <a:solidFill>
                  <a:schemeClr val="dk2"/>
                </a:solidFill>
              </a:defRPr>
            </a:lvl2pPr>
            <a:lvl3pPr lvl="2" algn="ctr">
              <a:lnSpc>
                <a:spcPct val="115000"/>
              </a:lnSpc>
              <a:spcBef>
                <a:spcPts val="0"/>
              </a:spcBef>
              <a:spcAft>
                <a:spcPts val="0"/>
              </a:spcAft>
              <a:buClr>
                <a:schemeClr val="dk2"/>
              </a:buClr>
              <a:buSzPts val="1600"/>
              <a:buNone/>
              <a:defRPr sz="1600">
                <a:solidFill>
                  <a:schemeClr val="dk2"/>
                </a:solidFill>
              </a:defRPr>
            </a:lvl3pPr>
            <a:lvl4pPr lvl="3" algn="ctr">
              <a:lnSpc>
                <a:spcPct val="115000"/>
              </a:lnSpc>
              <a:spcBef>
                <a:spcPts val="0"/>
              </a:spcBef>
              <a:spcAft>
                <a:spcPts val="0"/>
              </a:spcAft>
              <a:buClr>
                <a:schemeClr val="dk2"/>
              </a:buClr>
              <a:buSzPts val="1600"/>
              <a:buNone/>
              <a:defRPr sz="1600">
                <a:solidFill>
                  <a:schemeClr val="dk2"/>
                </a:solidFill>
              </a:defRPr>
            </a:lvl4pPr>
            <a:lvl5pPr lvl="4" algn="ctr">
              <a:lnSpc>
                <a:spcPct val="115000"/>
              </a:lnSpc>
              <a:spcBef>
                <a:spcPts val="0"/>
              </a:spcBef>
              <a:spcAft>
                <a:spcPts val="0"/>
              </a:spcAft>
              <a:buClr>
                <a:schemeClr val="dk2"/>
              </a:buClr>
              <a:buSzPts val="1600"/>
              <a:buNone/>
              <a:defRPr sz="1600">
                <a:solidFill>
                  <a:schemeClr val="dk2"/>
                </a:solidFill>
              </a:defRPr>
            </a:lvl5pPr>
            <a:lvl6pPr lvl="5" algn="ctr">
              <a:lnSpc>
                <a:spcPct val="115000"/>
              </a:lnSpc>
              <a:spcBef>
                <a:spcPts val="0"/>
              </a:spcBef>
              <a:spcAft>
                <a:spcPts val="0"/>
              </a:spcAft>
              <a:buClr>
                <a:schemeClr val="dk2"/>
              </a:buClr>
              <a:buSzPts val="1600"/>
              <a:buNone/>
              <a:defRPr sz="1600">
                <a:solidFill>
                  <a:schemeClr val="dk2"/>
                </a:solidFill>
              </a:defRPr>
            </a:lvl6pPr>
            <a:lvl7pPr lvl="6" algn="ctr">
              <a:lnSpc>
                <a:spcPct val="115000"/>
              </a:lnSpc>
              <a:spcBef>
                <a:spcPts val="0"/>
              </a:spcBef>
              <a:spcAft>
                <a:spcPts val="0"/>
              </a:spcAft>
              <a:buClr>
                <a:schemeClr val="dk2"/>
              </a:buClr>
              <a:buSzPts val="1600"/>
              <a:buNone/>
              <a:defRPr sz="1600">
                <a:solidFill>
                  <a:schemeClr val="dk2"/>
                </a:solidFill>
              </a:defRPr>
            </a:lvl7pPr>
            <a:lvl8pPr lvl="7" algn="ctr">
              <a:lnSpc>
                <a:spcPct val="115000"/>
              </a:lnSpc>
              <a:spcBef>
                <a:spcPts val="0"/>
              </a:spcBef>
              <a:spcAft>
                <a:spcPts val="0"/>
              </a:spcAft>
              <a:buClr>
                <a:schemeClr val="dk2"/>
              </a:buClr>
              <a:buSzPts val="1600"/>
              <a:buNone/>
              <a:defRPr sz="1600">
                <a:solidFill>
                  <a:schemeClr val="dk2"/>
                </a:solidFill>
              </a:defRPr>
            </a:lvl8pPr>
            <a:lvl9pPr lvl="8" algn="ctr">
              <a:lnSpc>
                <a:spcPct val="115000"/>
              </a:lnSpc>
              <a:spcBef>
                <a:spcPts val="0"/>
              </a:spcBef>
              <a:spcAft>
                <a:spcPts val="0"/>
              </a:spcAft>
              <a:buClr>
                <a:schemeClr val="dk2"/>
              </a:buClr>
              <a:buSzPts val="1600"/>
              <a:buNone/>
              <a:defRPr sz="1600">
                <a:solidFill>
                  <a:schemeClr val="dk2"/>
                </a:solidFill>
              </a:defRPr>
            </a:lvl9pPr>
          </a:lstStyle>
          <a:p/>
        </p:txBody>
      </p:sp>
      <p:pic>
        <p:nvPicPr>
          <p:cNvPr id="270" name="Google Shape;270;g2f29bda4b0b_0_553"/>
          <p:cNvPicPr preferRelativeResize="0"/>
          <p:nvPr/>
        </p:nvPicPr>
        <p:blipFill rotWithShape="1">
          <a:blip r:embed="rId2">
            <a:alphaModFix/>
          </a:blip>
          <a:srcRect b="0" l="0" r="0" t="62687"/>
          <a:stretch/>
        </p:blipFill>
        <p:spPr>
          <a:xfrm>
            <a:off x="4513500" y="3838900"/>
            <a:ext cx="4630500" cy="130460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0 User Overview">
  <p:cSld name="CUSTOM_10">
    <p:spTree>
      <p:nvGrpSpPr>
        <p:cNvPr id="271" name="Shape 271"/>
        <p:cNvGrpSpPr/>
        <p:nvPr/>
      </p:nvGrpSpPr>
      <p:grpSpPr>
        <a:xfrm>
          <a:off x="0" y="0"/>
          <a:ext cx="0" cy="0"/>
          <a:chOff x="0" y="0"/>
          <a:chExt cx="0" cy="0"/>
        </a:xfrm>
      </p:grpSpPr>
      <p:sp>
        <p:nvSpPr>
          <p:cNvPr id="272" name="Google Shape;272;g2f29bda4b0b_0_557"/>
          <p:cNvSpPr txBox="1"/>
          <p:nvPr>
            <p:ph type="title"/>
          </p:nvPr>
        </p:nvSpPr>
        <p:spPr>
          <a:xfrm>
            <a:off x="274325" y="502925"/>
            <a:ext cx="4301100" cy="1003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273" name="Google Shape;273;g2f29bda4b0b_0_557"/>
          <p:cNvSpPr txBox="1"/>
          <p:nvPr>
            <p:ph idx="1" type="subTitle"/>
          </p:nvPr>
        </p:nvSpPr>
        <p:spPr>
          <a:xfrm>
            <a:off x="350525" y="274320"/>
            <a:ext cx="5568600" cy="314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274" name="Google Shape;274;g2f29bda4b0b_0_557"/>
          <p:cNvSpPr/>
          <p:nvPr/>
        </p:nvSpPr>
        <p:spPr>
          <a:xfrm>
            <a:off x="365760" y="390950"/>
            <a:ext cx="19500" cy="138000"/>
          </a:xfrm>
          <a:prstGeom prst="roundRect">
            <a:avLst>
              <a:gd fmla="val 16667" name="adj"/>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BEFF"/>
              </a:solidFill>
              <a:latin typeface="Arial"/>
              <a:ea typeface="Arial"/>
              <a:cs typeface="Arial"/>
              <a:sym typeface="Arial"/>
            </a:endParaRPr>
          </a:p>
        </p:txBody>
      </p:sp>
      <p:sp>
        <p:nvSpPr>
          <p:cNvPr id="275" name="Google Shape;275;g2f29bda4b0b_0_557"/>
          <p:cNvSpPr txBox="1"/>
          <p:nvPr>
            <p:ph idx="2" type="body"/>
          </p:nvPr>
        </p:nvSpPr>
        <p:spPr>
          <a:xfrm>
            <a:off x="274325" y="1568375"/>
            <a:ext cx="4301100" cy="30369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1pPr>
            <a:lvl2pPr indent="-304800" lvl="1" marL="914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2pPr>
            <a:lvl3pPr indent="-304800" lvl="2" marL="1371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3pPr>
            <a:lvl4pPr indent="-304800" lvl="3" marL="1828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4pPr>
            <a:lvl5pPr indent="-304800" lvl="4" marL="22860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5pPr>
            <a:lvl6pPr indent="-304800" lvl="5" marL="2743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6pPr>
            <a:lvl7pPr indent="-304800" lvl="6" marL="3200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7pPr>
            <a:lvl8pPr indent="-304800" lvl="7" marL="3657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8pPr>
            <a:lvl9pPr indent="-304800" lvl="8" marL="4114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9pPr>
          </a:lstStyle>
          <a:p/>
        </p:txBody>
      </p:sp>
      <p:sp>
        <p:nvSpPr>
          <p:cNvPr id="276" name="Google Shape;276;g2f29bda4b0b_0_557"/>
          <p:cNvSpPr/>
          <p:nvPr/>
        </p:nvSpPr>
        <p:spPr>
          <a:xfrm rot="3349768">
            <a:off x="5564708" y="715881"/>
            <a:ext cx="3790722" cy="2332806"/>
          </a:xfrm>
          <a:custGeom>
            <a:rect b="b" l="l" r="r" t="t"/>
            <a:pathLst>
              <a:path extrusionOk="0" h="13308" w="21625">
                <a:moveTo>
                  <a:pt x="10408" y="0"/>
                </a:moveTo>
                <a:cubicBezTo>
                  <a:pt x="5611" y="0"/>
                  <a:pt x="1398" y="7822"/>
                  <a:pt x="1398" y="7822"/>
                </a:cubicBezTo>
                <a:cubicBezTo>
                  <a:pt x="0" y="10262"/>
                  <a:pt x="1752" y="13286"/>
                  <a:pt x="4547" y="13307"/>
                </a:cubicBezTo>
                <a:cubicBezTo>
                  <a:pt x="6633" y="13307"/>
                  <a:pt x="8510" y="11180"/>
                  <a:pt x="10596" y="11180"/>
                </a:cubicBezTo>
                <a:cubicBezTo>
                  <a:pt x="12682" y="11180"/>
                  <a:pt x="14976" y="13286"/>
                  <a:pt x="17083" y="13286"/>
                </a:cubicBezTo>
                <a:cubicBezTo>
                  <a:pt x="17092" y="13287"/>
                  <a:pt x="17102" y="13287"/>
                  <a:pt x="17111" y="13287"/>
                </a:cubicBezTo>
                <a:cubicBezTo>
                  <a:pt x="19889" y="13287"/>
                  <a:pt x="21625" y="10233"/>
                  <a:pt x="20232" y="7801"/>
                </a:cubicBezTo>
                <a:cubicBezTo>
                  <a:pt x="20232" y="7801"/>
                  <a:pt x="15226" y="0"/>
                  <a:pt x="10408" y="0"/>
                </a:cubicBezTo>
                <a:close/>
              </a:path>
            </a:pathLst>
          </a:cu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g2f29bda4b0b_0_557"/>
          <p:cNvSpPr/>
          <p:nvPr>
            <p:ph idx="3" type="pic"/>
          </p:nvPr>
        </p:nvSpPr>
        <p:spPr>
          <a:xfrm>
            <a:off x="5341100" y="895325"/>
            <a:ext cx="2877300" cy="2877300"/>
          </a:xfrm>
          <a:prstGeom prst="ellipse">
            <a:avLst/>
          </a:prstGeom>
          <a:noFill/>
          <a:ln>
            <a:noFill/>
          </a:ln>
        </p:spPr>
      </p:sp>
      <p:sp>
        <p:nvSpPr>
          <p:cNvPr id="278" name="Google Shape;278;g2f29bda4b0b_0_557"/>
          <p:cNvSpPr txBox="1"/>
          <p:nvPr>
            <p:ph idx="4" type="subTitle"/>
          </p:nvPr>
        </p:nvSpPr>
        <p:spPr>
          <a:xfrm>
            <a:off x="4575425" y="4029375"/>
            <a:ext cx="4568400" cy="43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b="1"/>
            </a:lvl1pPr>
            <a:lvl2pPr lvl="1" algn="ctr">
              <a:lnSpc>
                <a:spcPct val="115000"/>
              </a:lnSpc>
              <a:spcBef>
                <a:spcPts val="0"/>
              </a:spcBef>
              <a:spcAft>
                <a:spcPts val="0"/>
              </a:spcAft>
              <a:buSzPts val="1200"/>
              <a:buNone/>
              <a:defRPr b="1"/>
            </a:lvl2pPr>
            <a:lvl3pPr lvl="2" algn="ctr">
              <a:lnSpc>
                <a:spcPct val="115000"/>
              </a:lnSpc>
              <a:spcBef>
                <a:spcPts val="0"/>
              </a:spcBef>
              <a:spcAft>
                <a:spcPts val="0"/>
              </a:spcAft>
              <a:buSzPts val="1200"/>
              <a:buNone/>
              <a:defRPr b="1"/>
            </a:lvl3pPr>
            <a:lvl4pPr lvl="3" algn="ctr">
              <a:lnSpc>
                <a:spcPct val="115000"/>
              </a:lnSpc>
              <a:spcBef>
                <a:spcPts val="0"/>
              </a:spcBef>
              <a:spcAft>
                <a:spcPts val="0"/>
              </a:spcAft>
              <a:buSzPts val="1200"/>
              <a:buNone/>
              <a:defRPr b="1"/>
            </a:lvl4pPr>
            <a:lvl5pPr lvl="4" algn="ctr">
              <a:lnSpc>
                <a:spcPct val="115000"/>
              </a:lnSpc>
              <a:spcBef>
                <a:spcPts val="0"/>
              </a:spcBef>
              <a:spcAft>
                <a:spcPts val="0"/>
              </a:spcAft>
              <a:buSzPts val="1200"/>
              <a:buNone/>
              <a:defRPr b="1"/>
            </a:lvl5pPr>
            <a:lvl6pPr lvl="5" algn="ctr">
              <a:lnSpc>
                <a:spcPct val="115000"/>
              </a:lnSpc>
              <a:spcBef>
                <a:spcPts val="0"/>
              </a:spcBef>
              <a:spcAft>
                <a:spcPts val="0"/>
              </a:spcAft>
              <a:buSzPts val="1200"/>
              <a:buNone/>
              <a:defRPr b="1"/>
            </a:lvl6pPr>
            <a:lvl7pPr lvl="6" algn="ctr">
              <a:lnSpc>
                <a:spcPct val="115000"/>
              </a:lnSpc>
              <a:spcBef>
                <a:spcPts val="0"/>
              </a:spcBef>
              <a:spcAft>
                <a:spcPts val="0"/>
              </a:spcAft>
              <a:buSzPts val="1200"/>
              <a:buNone/>
              <a:defRPr b="1"/>
            </a:lvl7pPr>
            <a:lvl8pPr lvl="7" algn="ctr">
              <a:lnSpc>
                <a:spcPct val="115000"/>
              </a:lnSpc>
              <a:spcBef>
                <a:spcPts val="0"/>
              </a:spcBef>
              <a:spcAft>
                <a:spcPts val="0"/>
              </a:spcAft>
              <a:buSzPts val="1200"/>
              <a:buNone/>
              <a:defRPr b="1"/>
            </a:lvl8pPr>
            <a:lvl9pPr lvl="8" algn="ctr">
              <a:lnSpc>
                <a:spcPct val="115000"/>
              </a:lnSpc>
              <a:spcBef>
                <a:spcPts val="0"/>
              </a:spcBef>
              <a:spcAft>
                <a:spcPts val="0"/>
              </a:spcAft>
              <a:buSzPts val="1200"/>
              <a:buNone/>
              <a:defRPr b="1"/>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1 User Overview">
  <p:cSld name="CUSTOM_10_1">
    <p:spTree>
      <p:nvGrpSpPr>
        <p:cNvPr id="279" name="Shape 279"/>
        <p:cNvGrpSpPr/>
        <p:nvPr/>
      </p:nvGrpSpPr>
      <p:grpSpPr>
        <a:xfrm>
          <a:off x="0" y="0"/>
          <a:ext cx="0" cy="0"/>
          <a:chOff x="0" y="0"/>
          <a:chExt cx="0" cy="0"/>
        </a:xfrm>
      </p:grpSpPr>
      <p:sp>
        <p:nvSpPr>
          <p:cNvPr id="280" name="Google Shape;280;g2f29bda4b0b_0_565"/>
          <p:cNvSpPr/>
          <p:nvPr/>
        </p:nvSpPr>
        <p:spPr>
          <a:xfrm rot="522388">
            <a:off x="5637804" y="541395"/>
            <a:ext cx="3036082" cy="2701248"/>
          </a:xfrm>
          <a:custGeom>
            <a:rect b="b" l="l" r="r" t="t"/>
            <a:pathLst>
              <a:path extrusionOk="0" h="16944" w="19044">
                <a:moveTo>
                  <a:pt x="5657" y="1"/>
                </a:moveTo>
                <a:cubicBezTo>
                  <a:pt x="4976" y="1"/>
                  <a:pt x="4299" y="255"/>
                  <a:pt x="3796" y="741"/>
                </a:cubicBezTo>
                <a:lnTo>
                  <a:pt x="1043" y="3390"/>
                </a:lnTo>
                <a:cubicBezTo>
                  <a:pt x="250" y="4141"/>
                  <a:pt x="0" y="5288"/>
                  <a:pt x="396" y="6310"/>
                </a:cubicBezTo>
                <a:lnTo>
                  <a:pt x="3942" y="15258"/>
                </a:lnTo>
                <a:cubicBezTo>
                  <a:pt x="4334" y="16291"/>
                  <a:pt x="5334" y="16944"/>
                  <a:pt x="6410" y="16944"/>
                </a:cubicBezTo>
                <a:cubicBezTo>
                  <a:pt x="6594" y="16944"/>
                  <a:pt x="6781" y="16925"/>
                  <a:pt x="6967" y="16885"/>
                </a:cubicBezTo>
                <a:lnTo>
                  <a:pt x="16290" y="14924"/>
                </a:lnTo>
                <a:cubicBezTo>
                  <a:pt x="17395" y="14695"/>
                  <a:pt x="18230" y="13777"/>
                  <a:pt x="18376" y="12651"/>
                </a:cubicBezTo>
                <a:lnTo>
                  <a:pt x="18960" y="8208"/>
                </a:lnTo>
                <a:cubicBezTo>
                  <a:pt x="19043" y="7624"/>
                  <a:pt x="18918" y="7040"/>
                  <a:pt x="18626" y="6540"/>
                </a:cubicBezTo>
                <a:lnTo>
                  <a:pt x="16499" y="2785"/>
                </a:lnTo>
                <a:cubicBezTo>
                  <a:pt x="16102" y="2097"/>
                  <a:pt x="15414" y="1617"/>
                  <a:pt x="14621" y="1471"/>
                </a:cubicBezTo>
                <a:lnTo>
                  <a:pt x="6070" y="32"/>
                </a:lnTo>
                <a:cubicBezTo>
                  <a:pt x="5933" y="11"/>
                  <a:pt x="5795" y="1"/>
                  <a:pt x="5657" y="1"/>
                </a:cubicBezTo>
                <a:close/>
              </a:path>
            </a:pathLst>
          </a:custGeom>
          <a:solidFill>
            <a:srgbClr val="FAE0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g2f29bda4b0b_0_565"/>
          <p:cNvSpPr txBox="1"/>
          <p:nvPr>
            <p:ph type="title"/>
          </p:nvPr>
        </p:nvSpPr>
        <p:spPr>
          <a:xfrm>
            <a:off x="274325" y="502925"/>
            <a:ext cx="4301100" cy="1003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282" name="Google Shape;282;g2f29bda4b0b_0_565"/>
          <p:cNvSpPr txBox="1"/>
          <p:nvPr>
            <p:ph idx="1" type="subTitle"/>
          </p:nvPr>
        </p:nvSpPr>
        <p:spPr>
          <a:xfrm>
            <a:off x="350525" y="274320"/>
            <a:ext cx="5568600" cy="314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283" name="Google Shape;283;g2f29bda4b0b_0_565"/>
          <p:cNvSpPr/>
          <p:nvPr/>
        </p:nvSpPr>
        <p:spPr>
          <a:xfrm>
            <a:off x="365760" y="390950"/>
            <a:ext cx="19500" cy="138000"/>
          </a:xfrm>
          <a:prstGeom prst="roundRect">
            <a:avLst>
              <a:gd fmla="val 16667" name="adj"/>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BEFF"/>
              </a:solidFill>
              <a:latin typeface="Arial"/>
              <a:ea typeface="Arial"/>
              <a:cs typeface="Arial"/>
              <a:sym typeface="Arial"/>
            </a:endParaRPr>
          </a:p>
        </p:txBody>
      </p:sp>
      <p:sp>
        <p:nvSpPr>
          <p:cNvPr id="284" name="Google Shape;284;g2f29bda4b0b_0_565"/>
          <p:cNvSpPr txBox="1"/>
          <p:nvPr>
            <p:ph idx="2" type="body"/>
          </p:nvPr>
        </p:nvSpPr>
        <p:spPr>
          <a:xfrm>
            <a:off x="274325" y="1568375"/>
            <a:ext cx="4301100" cy="30369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1pPr>
            <a:lvl2pPr indent="-304800" lvl="1" marL="914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2pPr>
            <a:lvl3pPr indent="-304800" lvl="2" marL="1371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3pPr>
            <a:lvl4pPr indent="-304800" lvl="3" marL="1828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4pPr>
            <a:lvl5pPr indent="-304800" lvl="4" marL="22860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5pPr>
            <a:lvl6pPr indent="-304800" lvl="5" marL="2743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6pPr>
            <a:lvl7pPr indent="-304800" lvl="6" marL="3200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7pPr>
            <a:lvl8pPr indent="-304800" lvl="7" marL="3657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8pPr>
            <a:lvl9pPr indent="-304800" lvl="8" marL="4114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9pPr>
          </a:lstStyle>
          <a:p/>
        </p:txBody>
      </p:sp>
      <p:sp>
        <p:nvSpPr>
          <p:cNvPr id="285" name="Google Shape;285;g2f29bda4b0b_0_565"/>
          <p:cNvSpPr/>
          <p:nvPr>
            <p:ph idx="3" type="pic"/>
          </p:nvPr>
        </p:nvSpPr>
        <p:spPr>
          <a:xfrm>
            <a:off x="5341100" y="895325"/>
            <a:ext cx="2877300" cy="2877300"/>
          </a:xfrm>
          <a:prstGeom prst="ellipse">
            <a:avLst/>
          </a:prstGeom>
          <a:noFill/>
          <a:ln>
            <a:noFill/>
          </a:ln>
        </p:spPr>
      </p:sp>
      <p:sp>
        <p:nvSpPr>
          <p:cNvPr id="286" name="Google Shape;286;g2f29bda4b0b_0_565"/>
          <p:cNvSpPr txBox="1"/>
          <p:nvPr>
            <p:ph idx="4" type="subTitle"/>
          </p:nvPr>
        </p:nvSpPr>
        <p:spPr>
          <a:xfrm>
            <a:off x="4575425" y="4029375"/>
            <a:ext cx="4568400" cy="43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b="1"/>
            </a:lvl1pPr>
            <a:lvl2pPr lvl="1" algn="ctr">
              <a:lnSpc>
                <a:spcPct val="115000"/>
              </a:lnSpc>
              <a:spcBef>
                <a:spcPts val="0"/>
              </a:spcBef>
              <a:spcAft>
                <a:spcPts val="0"/>
              </a:spcAft>
              <a:buSzPts val="1200"/>
              <a:buNone/>
              <a:defRPr b="1"/>
            </a:lvl2pPr>
            <a:lvl3pPr lvl="2" algn="ctr">
              <a:lnSpc>
                <a:spcPct val="115000"/>
              </a:lnSpc>
              <a:spcBef>
                <a:spcPts val="0"/>
              </a:spcBef>
              <a:spcAft>
                <a:spcPts val="0"/>
              </a:spcAft>
              <a:buSzPts val="1200"/>
              <a:buNone/>
              <a:defRPr b="1"/>
            </a:lvl3pPr>
            <a:lvl4pPr lvl="3" algn="ctr">
              <a:lnSpc>
                <a:spcPct val="115000"/>
              </a:lnSpc>
              <a:spcBef>
                <a:spcPts val="0"/>
              </a:spcBef>
              <a:spcAft>
                <a:spcPts val="0"/>
              </a:spcAft>
              <a:buSzPts val="1200"/>
              <a:buNone/>
              <a:defRPr b="1"/>
            </a:lvl4pPr>
            <a:lvl5pPr lvl="4" algn="ctr">
              <a:lnSpc>
                <a:spcPct val="115000"/>
              </a:lnSpc>
              <a:spcBef>
                <a:spcPts val="0"/>
              </a:spcBef>
              <a:spcAft>
                <a:spcPts val="0"/>
              </a:spcAft>
              <a:buSzPts val="1200"/>
              <a:buNone/>
              <a:defRPr b="1"/>
            </a:lvl5pPr>
            <a:lvl6pPr lvl="5" algn="ctr">
              <a:lnSpc>
                <a:spcPct val="115000"/>
              </a:lnSpc>
              <a:spcBef>
                <a:spcPts val="0"/>
              </a:spcBef>
              <a:spcAft>
                <a:spcPts val="0"/>
              </a:spcAft>
              <a:buSzPts val="1200"/>
              <a:buNone/>
              <a:defRPr b="1"/>
            </a:lvl6pPr>
            <a:lvl7pPr lvl="6" algn="ctr">
              <a:lnSpc>
                <a:spcPct val="115000"/>
              </a:lnSpc>
              <a:spcBef>
                <a:spcPts val="0"/>
              </a:spcBef>
              <a:spcAft>
                <a:spcPts val="0"/>
              </a:spcAft>
              <a:buSzPts val="1200"/>
              <a:buNone/>
              <a:defRPr b="1"/>
            </a:lvl7pPr>
            <a:lvl8pPr lvl="7" algn="ctr">
              <a:lnSpc>
                <a:spcPct val="115000"/>
              </a:lnSpc>
              <a:spcBef>
                <a:spcPts val="0"/>
              </a:spcBef>
              <a:spcAft>
                <a:spcPts val="0"/>
              </a:spcAft>
              <a:buSzPts val="1200"/>
              <a:buNone/>
              <a:defRPr b="1"/>
            </a:lvl8pPr>
            <a:lvl9pPr lvl="8" algn="ctr">
              <a:lnSpc>
                <a:spcPct val="115000"/>
              </a:lnSpc>
              <a:spcBef>
                <a:spcPts val="0"/>
              </a:spcBef>
              <a:spcAft>
                <a:spcPts val="0"/>
              </a:spcAft>
              <a:buSzPts val="1200"/>
              <a:buNone/>
              <a:defRPr b="1"/>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2 User Overview">
  <p:cSld name="CUSTOM_10_1_1">
    <p:spTree>
      <p:nvGrpSpPr>
        <p:cNvPr id="287" name="Shape 287"/>
        <p:cNvGrpSpPr/>
        <p:nvPr/>
      </p:nvGrpSpPr>
      <p:grpSpPr>
        <a:xfrm>
          <a:off x="0" y="0"/>
          <a:ext cx="0" cy="0"/>
          <a:chOff x="0" y="0"/>
          <a:chExt cx="0" cy="0"/>
        </a:xfrm>
      </p:grpSpPr>
      <p:sp>
        <p:nvSpPr>
          <p:cNvPr id="288" name="Google Shape;288;g2f29bda4b0b_0_573"/>
          <p:cNvSpPr/>
          <p:nvPr/>
        </p:nvSpPr>
        <p:spPr>
          <a:xfrm rot="1899422">
            <a:off x="5131182" y="742341"/>
            <a:ext cx="3184786" cy="2709428"/>
          </a:xfrm>
          <a:custGeom>
            <a:rect b="b" l="l" r="r" t="t"/>
            <a:pathLst>
              <a:path extrusionOk="0" h="15644" w="18001">
                <a:moveTo>
                  <a:pt x="8990" y="0"/>
                </a:moveTo>
                <a:cubicBezTo>
                  <a:pt x="4026" y="0"/>
                  <a:pt x="1" y="1335"/>
                  <a:pt x="1" y="6424"/>
                </a:cubicBezTo>
                <a:cubicBezTo>
                  <a:pt x="1" y="11514"/>
                  <a:pt x="4026" y="15643"/>
                  <a:pt x="8990" y="15643"/>
                </a:cubicBezTo>
                <a:cubicBezTo>
                  <a:pt x="13954" y="15643"/>
                  <a:pt x="18001" y="11514"/>
                  <a:pt x="18001" y="6424"/>
                </a:cubicBezTo>
                <a:cubicBezTo>
                  <a:pt x="18001" y="1335"/>
                  <a:pt x="13954" y="0"/>
                  <a:pt x="8990" y="0"/>
                </a:cubicBezTo>
                <a:close/>
              </a:path>
            </a:pathLst>
          </a:cu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g2f29bda4b0b_0_573"/>
          <p:cNvSpPr txBox="1"/>
          <p:nvPr>
            <p:ph type="title"/>
          </p:nvPr>
        </p:nvSpPr>
        <p:spPr>
          <a:xfrm>
            <a:off x="274325" y="502925"/>
            <a:ext cx="4301100" cy="1003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290" name="Google Shape;290;g2f29bda4b0b_0_573"/>
          <p:cNvSpPr txBox="1"/>
          <p:nvPr>
            <p:ph idx="1" type="subTitle"/>
          </p:nvPr>
        </p:nvSpPr>
        <p:spPr>
          <a:xfrm>
            <a:off x="350525" y="274320"/>
            <a:ext cx="5568600" cy="314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291" name="Google Shape;291;g2f29bda4b0b_0_573"/>
          <p:cNvSpPr/>
          <p:nvPr/>
        </p:nvSpPr>
        <p:spPr>
          <a:xfrm>
            <a:off x="365760" y="390950"/>
            <a:ext cx="19500" cy="138000"/>
          </a:xfrm>
          <a:prstGeom prst="roundRect">
            <a:avLst>
              <a:gd fmla="val 16667" name="adj"/>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BEFF"/>
              </a:solidFill>
              <a:latin typeface="Arial"/>
              <a:ea typeface="Arial"/>
              <a:cs typeface="Arial"/>
              <a:sym typeface="Arial"/>
            </a:endParaRPr>
          </a:p>
        </p:txBody>
      </p:sp>
      <p:sp>
        <p:nvSpPr>
          <p:cNvPr id="292" name="Google Shape;292;g2f29bda4b0b_0_573"/>
          <p:cNvSpPr txBox="1"/>
          <p:nvPr>
            <p:ph idx="2" type="body"/>
          </p:nvPr>
        </p:nvSpPr>
        <p:spPr>
          <a:xfrm>
            <a:off x="274325" y="1568375"/>
            <a:ext cx="4301100" cy="30369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1pPr>
            <a:lvl2pPr indent="-304800" lvl="1" marL="914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2pPr>
            <a:lvl3pPr indent="-304800" lvl="2" marL="1371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3pPr>
            <a:lvl4pPr indent="-304800" lvl="3" marL="1828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4pPr>
            <a:lvl5pPr indent="-304800" lvl="4" marL="22860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5pPr>
            <a:lvl6pPr indent="-304800" lvl="5" marL="2743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6pPr>
            <a:lvl7pPr indent="-304800" lvl="6" marL="3200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7pPr>
            <a:lvl8pPr indent="-304800" lvl="7" marL="3657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8pPr>
            <a:lvl9pPr indent="-304800" lvl="8" marL="4114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9pPr>
          </a:lstStyle>
          <a:p/>
        </p:txBody>
      </p:sp>
      <p:sp>
        <p:nvSpPr>
          <p:cNvPr id="293" name="Google Shape;293;g2f29bda4b0b_0_573"/>
          <p:cNvSpPr/>
          <p:nvPr>
            <p:ph idx="3" type="pic"/>
          </p:nvPr>
        </p:nvSpPr>
        <p:spPr>
          <a:xfrm>
            <a:off x="5341100" y="895325"/>
            <a:ext cx="2877300" cy="2877300"/>
          </a:xfrm>
          <a:prstGeom prst="ellipse">
            <a:avLst/>
          </a:prstGeom>
          <a:noFill/>
          <a:ln>
            <a:noFill/>
          </a:ln>
        </p:spPr>
      </p:sp>
      <p:sp>
        <p:nvSpPr>
          <p:cNvPr id="294" name="Google Shape;294;g2f29bda4b0b_0_573"/>
          <p:cNvSpPr txBox="1"/>
          <p:nvPr>
            <p:ph idx="4" type="subTitle"/>
          </p:nvPr>
        </p:nvSpPr>
        <p:spPr>
          <a:xfrm>
            <a:off x="4575425" y="4029375"/>
            <a:ext cx="4568400" cy="43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b="1"/>
            </a:lvl1pPr>
            <a:lvl2pPr lvl="1" algn="ctr">
              <a:lnSpc>
                <a:spcPct val="115000"/>
              </a:lnSpc>
              <a:spcBef>
                <a:spcPts val="0"/>
              </a:spcBef>
              <a:spcAft>
                <a:spcPts val="0"/>
              </a:spcAft>
              <a:buSzPts val="1200"/>
              <a:buNone/>
              <a:defRPr b="1"/>
            </a:lvl2pPr>
            <a:lvl3pPr lvl="2" algn="ctr">
              <a:lnSpc>
                <a:spcPct val="115000"/>
              </a:lnSpc>
              <a:spcBef>
                <a:spcPts val="0"/>
              </a:spcBef>
              <a:spcAft>
                <a:spcPts val="0"/>
              </a:spcAft>
              <a:buSzPts val="1200"/>
              <a:buNone/>
              <a:defRPr b="1"/>
            </a:lvl3pPr>
            <a:lvl4pPr lvl="3" algn="ctr">
              <a:lnSpc>
                <a:spcPct val="115000"/>
              </a:lnSpc>
              <a:spcBef>
                <a:spcPts val="0"/>
              </a:spcBef>
              <a:spcAft>
                <a:spcPts val="0"/>
              </a:spcAft>
              <a:buSzPts val="1200"/>
              <a:buNone/>
              <a:defRPr b="1"/>
            </a:lvl4pPr>
            <a:lvl5pPr lvl="4" algn="ctr">
              <a:lnSpc>
                <a:spcPct val="115000"/>
              </a:lnSpc>
              <a:spcBef>
                <a:spcPts val="0"/>
              </a:spcBef>
              <a:spcAft>
                <a:spcPts val="0"/>
              </a:spcAft>
              <a:buSzPts val="1200"/>
              <a:buNone/>
              <a:defRPr b="1"/>
            </a:lvl5pPr>
            <a:lvl6pPr lvl="5" algn="ctr">
              <a:lnSpc>
                <a:spcPct val="115000"/>
              </a:lnSpc>
              <a:spcBef>
                <a:spcPts val="0"/>
              </a:spcBef>
              <a:spcAft>
                <a:spcPts val="0"/>
              </a:spcAft>
              <a:buSzPts val="1200"/>
              <a:buNone/>
              <a:defRPr b="1"/>
            </a:lvl6pPr>
            <a:lvl7pPr lvl="6" algn="ctr">
              <a:lnSpc>
                <a:spcPct val="115000"/>
              </a:lnSpc>
              <a:spcBef>
                <a:spcPts val="0"/>
              </a:spcBef>
              <a:spcAft>
                <a:spcPts val="0"/>
              </a:spcAft>
              <a:buSzPts val="1200"/>
              <a:buNone/>
              <a:defRPr b="1"/>
            </a:lvl7pPr>
            <a:lvl8pPr lvl="7" algn="ctr">
              <a:lnSpc>
                <a:spcPct val="115000"/>
              </a:lnSpc>
              <a:spcBef>
                <a:spcPts val="0"/>
              </a:spcBef>
              <a:spcAft>
                <a:spcPts val="0"/>
              </a:spcAft>
              <a:buSzPts val="1200"/>
              <a:buNone/>
              <a:defRPr b="1"/>
            </a:lvl8pPr>
            <a:lvl9pPr lvl="8" algn="ctr">
              <a:lnSpc>
                <a:spcPct val="115000"/>
              </a:lnSpc>
              <a:spcBef>
                <a:spcPts val="0"/>
              </a:spcBef>
              <a:spcAft>
                <a:spcPts val="0"/>
              </a:spcAft>
              <a:buSzPts val="1200"/>
              <a:buNone/>
              <a:defRPr b="1"/>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1"/>
          <p:cNvSpPr txBox="1"/>
          <p:nvPr>
            <p:ph type="title"/>
          </p:nvPr>
        </p:nvSpPr>
        <p:spPr>
          <a:xfrm>
            <a:off x="304800" y="41007"/>
            <a:ext cx="7429500" cy="529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1"/>
              </a:buClr>
              <a:buSzPts val="1800"/>
              <a:buFont typeface="Inter"/>
              <a:buNone/>
              <a:defRPr b="1" i="0" sz="1800" u="none" cap="none" strike="noStrike">
                <a:solidFill>
                  <a:schemeClr val="dk1"/>
                </a:solidFill>
                <a:latin typeface="Inter"/>
                <a:ea typeface="Inter"/>
                <a:cs typeface="Inter"/>
                <a:sym typeface="Inter"/>
              </a:defRPr>
            </a:lvl1pPr>
            <a:lvl2pPr lvl="1"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2pPr>
            <a:lvl3pPr lvl="2"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3pPr>
            <a:lvl4pPr lvl="3"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4pPr>
            <a:lvl5pPr lvl="4"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5pPr>
            <a:lvl6pPr lvl="5"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6pPr>
            <a:lvl7pPr lvl="6"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7pPr>
            <a:lvl8pPr lvl="7"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8pPr>
            <a:lvl9pPr lvl="8"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9pPr>
          </a:lstStyle>
          <a:p/>
        </p:txBody>
      </p:sp>
      <p:sp>
        <p:nvSpPr>
          <p:cNvPr id="26" name="Google Shape;26;p11"/>
          <p:cNvSpPr txBox="1"/>
          <p:nvPr>
            <p:ph idx="1" type="body"/>
          </p:nvPr>
        </p:nvSpPr>
        <p:spPr>
          <a:xfrm>
            <a:off x="304800" y="957250"/>
            <a:ext cx="7981800" cy="3583500"/>
          </a:xfrm>
          <a:prstGeom prst="rect">
            <a:avLst/>
          </a:prstGeom>
          <a:noFill/>
          <a:ln>
            <a:noFill/>
          </a:ln>
        </p:spPr>
        <p:txBody>
          <a:bodyPr anchorCtr="0" anchor="t" bIns="45700" lIns="91425" spcFirstLastPara="1" rIns="91425" wrap="square" tIns="45700">
            <a:normAutofit/>
          </a:bodyPr>
          <a:lstStyle>
            <a:lvl1pPr indent="-355600" lvl="0" marL="457200" algn="l">
              <a:lnSpc>
                <a:spcPct val="115000"/>
              </a:lnSpc>
              <a:spcBef>
                <a:spcPts val="480"/>
              </a:spcBef>
              <a:spcAft>
                <a:spcPts val="0"/>
              </a:spcAft>
              <a:buClr>
                <a:schemeClr val="dk2"/>
              </a:buClr>
              <a:buSzPts val="2000"/>
              <a:buFont typeface="Roboto"/>
              <a:buChar char="●"/>
              <a:defRPr>
                <a:solidFill>
                  <a:schemeClr val="dk2"/>
                </a:solidFill>
                <a:latin typeface="Roboto"/>
                <a:ea typeface="Roboto"/>
                <a:cs typeface="Roboto"/>
                <a:sym typeface="Roboto"/>
              </a:defRPr>
            </a:lvl1pPr>
            <a:lvl2pPr indent="-342900" lvl="1" marL="914400" algn="l">
              <a:lnSpc>
                <a:spcPct val="115000"/>
              </a:lnSpc>
              <a:spcBef>
                <a:spcPts val="400"/>
              </a:spcBef>
              <a:spcAft>
                <a:spcPts val="0"/>
              </a:spcAft>
              <a:buClr>
                <a:schemeClr val="dk2"/>
              </a:buClr>
              <a:buSzPts val="1800"/>
              <a:buFont typeface="Roboto"/>
              <a:buChar char="○"/>
              <a:defRPr>
                <a:solidFill>
                  <a:schemeClr val="dk2"/>
                </a:solidFill>
                <a:latin typeface="Roboto"/>
                <a:ea typeface="Roboto"/>
                <a:cs typeface="Roboto"/>
                <a:sym typeface="Roboto"/>
              </a:defRPr>
            </a:lvl2pPr>
            <a:lvl3pPr indent="-342900" lvl="2" marL="1371600" algn="l">
              <a:lnSpc>
                <a:spcPct val="115000"/>
              </a:lnSpc>
              <a:spcBef>
                <a:spcPts val="360"/>
              </a:spcBef>
              <a:spcAft>
                <a:spcPts val="0"/>
              </a:spcAft>
              <a:buClr>
                <a:schemeClr val="dk2"/>
              </a:buClr>
              <a:buSzPts val="1800"/>
              <a:buFont typeface="Roboto"/>
              <a:buChar char="■"/>
              <a:defRPr sz="1800">
                <a:solidFill>
                  <a:schemeClr val="dk2"/>
                </a:solidFill>
                <a:latin typeface="Roboto"/>
                <a:ea typeface="Roboto"/>
                <a:cs typeface="Roboto"/>
                <a:sym typeface="Roboto"/>
              </a:defRPr>
            </a:lvl3pPr>
            <a:lvl4pPr indent="-330200" lvl="3" marL="1828800" algn="l">
              <a:lnSpc>
                <a:spcPct val="115000"/>
              </a:lnSpc>
              <a:spcBef>
                <a:spcPts val="320"/>
              </a:spcBef>
              <a:spcAft>
                <a:spcPts val="0"/>
              </a:spcAft>
              <a:buClr>
                <a:schemeClr val="dk2"/>
              </a:buClr>
              <a:buSzPts val="1600"/>
              <a:buFont typeface="Roboto"/>
              <a:buChar char="●"/>
              <a:defRPr sz="1600">
                <a:solidFill>
                  <a:schemeClr val="dk2"/>
                </a:solidFill>
                <a:latin typeface="Roboto"/>
                <a:ea typeface="Roboto"/>
                <a:cs typeface="Roboto"/>
                <a:sym typeface="Roboto"/>
              </a:defRPr>
            </a:lvl4pPr>
            <a:lvl5pPr indent="-330200" lvl="4" marL="2286000" algn="l">
              <a:lnSpc>
                <a:spcPct val="115000"/>
              </a:lnSpc>
              <a:spcBef>
                <a:spcPts val="320"/>
              </a:spcBef>
              <a:spcAft>
                <a:spcPts val="0"/>
              </a:spcAft>
              <a:buClr>
                <a:schemeClr val="dk2"/>
              </a:buClr>
              <a:buSzPts val="1600"/>
              <a:buFont typeface="Roboto"/>
              <a:buChar char="○"/>
              <a:defRPr sz="1600">
                <a:solidFill>
                  <a:schemeClr val="dk2"/>
                </a:solidFill>
                <a:latin typeface="Roboto"/>
                <a:ea typeface="Roboto"/>
                <a:cs typeface="Roboto"/>
                <a:sym typeface="Roboto"/>
              </a:defRPr>
            </a:lvl5pPr>
            <a:lvl6pPr indent="-342900" lvl="5" marL="27432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6pPr>
            <a:lvl7pPr indent="-342900" lvl="6" marL="32004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7pPr>
            <a:lvl8pPr indent="-342900" lvl="7" marL="36576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8pPr>
            <a:lvl9pPr indent="-342900" lvl="8" marL="41148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9pPr>
          </a:lstStyle>
          <a:p/>
        </p:txBody>
      </p:sp>
      <p:sp>
        <p:nvSpPr>
          <p:cNvPr id="27" name="Google Shape;27;p11"/>
          <p:cNvSpPr txBox="1"/>
          <p:nvPr/>
        </p:nvSpPr>
        <p:spPr>
          <a:xfrm>
            <a:off x="3733800" y="4794706"/>
            <a:ext cx="20820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929292"/>
                </a:solidFill>
                <a:latin typeface="Inter"/>
                <a:ea typeface="Inter"/>
                <a:cs typeface="Inter"/>
                <a:sym typeface="Inter"/>
              </a:rPr>
              <a:t>Kaggle BIPOC Program Final Showcase</a:t>
            </a:r>
            <a:endParaRPr b="0" i="0" sz="800" u="none" cap="none" strike="noStrike">
              <a:solidFill>
                <a:srgbClr val="929292"/>
              </a:solidFill>
              <a:latin typeface="Inter"/>
              <a:ea typeface="Inter"/>
              <a:cs typeface="Inter"/>
              <a:sym typeface="Inter"/>
            </a:endParaRPr>
          </a:p>
        </p:txBody>
      </p:sp>
      <p:pic>
        <p:nvPicPr>
          <p:cNvPr id="28" name="Google Shape;28;p11"/>
          <p:cNvPicPr preferRelativeResize="0"/>
          <p:nvPr/>
        </p:nvPicPr>
        <p:blipFill rotWithShape="1">
          <a:blip r:embed="rId2">
            <a:alphaModFix/>
          </a:blip>
          <a:srcRect b="0" l="0" r="0" t="0"/>
          <a:stretch/>
        </p:blipFill>
        <p:spPr>
          <a:xfrm>
            <a:off x="227109" y="4794706"/>
            <a:ext cx="557815" cy="215444"/>
          </a:xfrm>
          <a:prstGeom prst="rect">
            <a:avLst/>
          </a:prstGeom>
          <a:noFill/>
          <a:ln>
            <a:noFill/>
          </a:ln>
        </p:spPr>
      </p:pic>
      <p:sp>
        <p:nvSpPr>
          <p:cNvPr id="29" name="Google Shape;29;p11"/>
          <p:cNvSpPr txBox="1"/>
          <p:nvPr>
            <p:ph idx="12" type="sldNum"/>
          </p:nvPr>
        </p:nvSpPr>
        <p:spPr>
          <a:xfrm>
            <a:off x="6934200" y="4794706"/>
            <a:ext cx="2057400" cy="2745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US"/>
              <a:t>‹#›</a:t>
            </a:fld>
            <a:endParaRPr/>
          </a:p>
        </p:txBody>
      </p:sp>
      <p:cxnSp>
        <p:nvCxnSpPr>
          <p:cNvPr id="30" name="Google Shape;30;p11"/>
          <p:cNvCxnSpPr/>
          <p:nvPr/>
        </p:nvCxnSpPr>
        <p:spPr>
          <a:xfrm>
            <a:off x="304800" y="590550"/>
            <a:ext cx="8597100" cy="0"/>
          </a:xfrm>
          <a:prstGeom prst="straightConnector1">
            <a:avLst/>
          </a:prstGeom>
          <a:noFill/>
          <a:ln cap="flat" cmpd="sng" w="25400">
            <a:solidFill>
              <a:srgbClr val="FAE041"/>
            </a:solidFill>
            <a:prstDash val="solid"/>
            <a:round/>
            <a:headEnd len="sm" w="sm" type="none"/>
            <a:tailEnd len="sm" w="sm" type="none"/>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3 List Left - Image Right">
  <p:cSld name="CUSTOM_10_1_1_1">
    <p:spTree>
      <p:nvGrpSpPr>
        <p:cNvPr id="295" name="Shape 295"/>
        <p:cNvGrpSpPr/>
        <p:nvPr/>
      </p:nvGrpSpPr>
      <p:grpSpPr>
        <a:xfrm>
          <a:off x="0" y="0"/>
          <a:ext cx="0" cy="0"/>
          <a:chOff x="0" y="0"/>
          <a:chExt cx="0" cy="0"/>
        </a:xfrm>
      </p:grpSpPr>
      <p:sp>
        <p:nvSpPr>
          <p:cNvPr id="296" name="Google Shape;296;g2f29bda4b0b_0_581"/>
          <p:cNvSpPr txBox="1"/>
          <p:nvPr>
            <p:ph type="title"/>
          </p:nvPr>
        </p:nvSpPr>
        <p:spPr>
          <a:xfrm>
            <a:off x="274325" y="502925"/>
            <a:ext cx="4301100" cy="1003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297" name="Google Shape;297;g2f29bda4b0b_0_581"/>
          <p:cNvSpPr txBox="1"/>
          <p:nvPr>
            <p:ph idx="1" type="subTitle"/>
          </p:nvPr>
        </p:nvSpPr>
        <p:spPr>
          <a:xfrm>
            <a:off x="350525" y="274320"/>
            <a:ext cx="5568600" cy="314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Clr>
                <a:schemeClr val="dk2"/>
              </a:buClr>
              <a:buSzPts val="1200"/>
              <a:buNone/>
              <a:defRPr>
                <a:solidFill>
                  <a:schemeClr val="dk2"/>
                </a:solidFill>
              </a:defRPr>
            </a:lvl2pPr>
            <a:lvl3pPr lvl="2" algn="l">
              <a:lnSpc>
                <a:spcPct val="115000"/>
              </a:lnSpc>
              <a:spcBef>
                <a:spcPts val="0"/>
              </a:spcBef>
              <a:spcAft>
                <a:spcPts val="0"/>
              </a:spcAft>
              <a:buClr>
                <a:schemeClr val="dk2"/>
              </a:buClr>
              <a:buSzPts val="1200"/>
              <a:buNone/>
              <a:defRPr>
                <a:solidFill>
                  <a:schemeClr val="dk2"/>
                </a:solidFill>
              </a:defRPr>
            </a:lvl3pPr>
            <a:lvl4pPr lvl="3" algn="l">
              <a:lnSpc>
                <a:spcPct val="115000"/>
              </a:lnSpc>
              <a:spcBef>
                <a:spcPts val="0"/>
              </a:spcBef>
              <a:spcAft>
                <a:spcPts val="0"/>
              </a:spcAft>
              <a:buClr>
                <a:schemeClr val="dk2"/>
              </a:buClr>
              <a:buSzPts val="1200"/>
              <a:buNone/>
              <a:defRPr>
                <a:solidFill>
                  <a:schemeClr val="dk2"/>
                </a:solidFill>
              </a:defRPr>
            </a:lvl4pPr>
            <a:lvl5pPr lvl="4" algn="l">
              <a:lnSpc>
                <a:spcPct val="115000"/>
              </a:lnSpc>
              <a:spcBef>
                <a:spcPts val="0"/>
              </a:spcBef>
              <a:spcAft>
                <a:spcPts val="0"/>
              </a:spcAft>
              <a:buClr>
                <a:schemeClr val="dk2"/>
              </a:buClr>
              <a:buSzPts val="1200"/>
              <a:buNone/>
              <a:defRPr>
                <a:solidFill>
                  <a:schemeClr val="dk2"/>
                </a:solidFill>
              </a:defRPr>
            </a:lvl5pPr>
            <a:lvl6pPr lvl="5" algn="l">
              <a:lnSpc>
                <a:spcPct val="115000"/>
              </a:lnSpc>
              <a:spcBef>
                <a:spcPts val="0"/>
              </a:spcBef>
              <a:spcAft>
                <a:spcPts val="0"/>
              </a:spcAft>
              <a:buClr>
                <a:schemeClr val="dk2"/>
              </a:buClr>
              <a:buSzPts val="1200"/>
              <a:buNone/>
              <a:defRPr>
                <a:solidFill>
                  <a:schemeClr val="dk2"/>
                </a:solidFill>
              </a:defRPr>
            </a:lvl6pPr>
            <a:lvl7pPr lvl="6" algn="l">
              <a:lnSpc>
                <a:spcPct val="115000"/>
              </a:lnSpc>
              <a:spcBef>
                <a:spcPts val="0"/>
              </a:spcBef>
              <a:spcAft>
                <a:spcPts val="0"/>
              </a:spcAft>
              <a:buClr>
                <a:schemeClr val="dk2"/>
              </a:buClr>
              <a:buSzPts val="1200"/>
              <a:buNone/>
              <a:defRPr>
                <a:solidFill>
                  <a:schemeClr val="dk2"/>
                </a:solidFill>
              </a:defRPr>
            </a:lvl7pPr>
            <a:lvl8pPr lvl="7" algn="l">
              <a:lnSpc>
                <a:spcPct val="115000"/>
              </a:lnSpc>
              <a:spcBef>
                <a:spcPts val="0"/>
              </a:spcBef>
              <a:spcAft>
                <a:spcPts val="0"/>
              </a:spcAft>
              <a:buClr>
                <a:schemeClr val="dk2"/>
              </a:buClr>
              <a:buSzPts val="1200"/>
              <a:buNone/>
              <a:defRPr>
                <a:solidFill>
                  <a:schemeClr val="dk2"/>
                </a:solidFill>
              </a:defRPr>
            </a:lvl8pPr>
            <a:lvl9pPr lvl="8" algn="l">
              <a:lnSpc>
                <a:spcPct val="115000"/>
              </a:lnSpc>
              <a:spcBef>
                <a:spcPts val="0"/>
              </a:spcBef>
              <a:spcAft>
                <a:spcPts val="0"/>
              </a:spcAft>
              <a:buClr>
                <a:schemeClr val="dk2"/>
              </a:buClr>
              <a:buSzPts val="1200"/>
              <a:buNone/>
              <a:defRPr>
                <a:solidFill>
                  <a:schemeClr val="dk2"/>
                </a:solidFill>
              </a:defRPr>
            </a:lvl9pPr>
          </a:lstStyle>
          <a:p/>
        </p:txBody>
      </p:sp>
      <p:sp>
        <p:nvSpPr>
          <p:cNvPr id="298" name="Google Shape;298;g2f29bda4b0b_0_581"/>
          <p:cNvSpPr/>
          <p:nvPr/>
        </p:nvSpPr>
        <p:spPr>
          <a:xfrm>
            <a:off x="365760" y="390950"/>
            <a:ext cx="19500" cy="138000"/>
          </a:xfrm>
          <a:prstGeom prst="roundRect">
            <a:avLst>
              <a:gd fmla="val 16667" name="adj"/>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BEFF"/>
              </a:solidFill>
              <a:latin typeface="Arial"/>
              <a:ea typeface="Arial"/>
              <a:cs typeface="Arial"/>
              <a:sym typeface="Arial"/>
            </a:endParaRPr>
          </a:p>
        </p:txBody>
      </p:sp>
      <p:sp>
        <p:nvSpPr>
          <p:cNvPr id="299" name="Google Shape;299;g2f29bda4b0b_0_581"/>
          <p:cNvSpPr txBox="1"/>
          <p:nvPr>
            <p:ph idx="2" type="body"/>
          </p:nvPr>
        </p:nvSpPr>
        <p:spPr>
          <a:xfrm>
            <a:off x="274325" y="1568375"/>
            <a:ext cx="4301100" cy="30369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1pPr>
            <a:lvl2pPr indent="-304800" lvl="1" marL="914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2pPr>
            <a:lvl3pPr indent="-304800" lvl="2" marL="1371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3pPr>
            <a:lvl4pPr indent="-304800" lvl="3" marL="1828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4pPr>
            <a:lvl5pPr indent="-304800" lvl="4" marL="22860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5pPr>
            <a:lvl6pPr indent="-304800" lvl="5" marL="2743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6pPr>
            <a:lvl7pPr indent="-304800" lvl="6" marL="3200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7pPr>
            <a:lvl8pPr indent="-304800" lvl="7" marL="3657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8pPr>
            <a:lvl9pPr indent="-304800" lvl="8" marL="4114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9pPr>
          </a:lstStyle>
          <a:p/>
        </p:txBody>
      </p:sp>
      <p:sp>
        <p:nvSpPr>
          <p:cNvPr id="300" name="Google Shape;300;g2f29bda4b0b_0_581"/>
          <p:cNvSpPr/>
          <p:nvPr>
            <p:ph idx="3" type="pic"/>
          </p:nvPr>
        </p:nvSpPr>
        <p:spPr>
          <a:xfrm>
            <a:off x="4575425" y="-8300"/>
            <a:ext cx="4568400" cy="5151900"/>
          </a:xfrm>
          <a:prstGeom prst="rect">
            <a:avLst/>
          </a:prstGeom>
          <a:noFill/>
          <a:ln>
            <a:noFill/>
          </a:ln>
        </p:spPr>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0 Section Divider - Right Align">
  <p:cSld name="CUSTOM_11">
    <p:spTree>
      <p:nvGrpSpPr>
        <p:cNvPr id="301" name="Shape 301"/>
        <p:cNvGrpSpPr/>
        <p:nvPr/>
      </p:nvGrpSpPr>
      <p:grpSpPr>
        <a:xfrm>
          <a:off x="0" y="0"/>
          <a:ext cx="0" cy="0"/>
          <a:chOff x="0" y="0"/>
          <a:chExt cx="0" cy="0"/>
        </a:xfrm>
      </p:grpSpPr>
      <p:sp>
        <p:nvSpPr>
          <p:cNvPr id="302" name="Google Shape;302;g2f29bda4b0b_0_587"/>
          <p:cNvSpPr txBox="1"/>
          <p:nvPr>
            <p:ph type="title"/>
          </p:nvPr>
        </p:nvSpPr>
        <p:spPr>
          <a:xfrm>
            <a:off x="2743200" y="274325"/>
            <a:ext cx="5943600" cy="4464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400"/>
              <a:buNone/>
              <a:defRPr sz="4400"/>
            </a:lvl1pPr>
            <a:lvl2pPr lvl="1" algn="r">
              <a:lnSpc>
                <a:spcPct val="100000"/>
              </a:lnSpc>
              <a:spcBef>
                <a:spcPts val="0"/>
              </a:spcBef>
              <a:spcAft>
                <a:spcPts val="0"/>
              </a:spcAft>
              <a:buSzPts val="4600"/>
              <a:buNone/>
              <a:defRPr sz="4600"/>
            </a:lvl2pPr>
            <a:lvl3pPr lvl="2" algn="r">
              <a:lnSpc>
                <a:spcPct val="100000"/>
              </a:lnSpc>
              <a:spcBef>
                <a:spcPts val="0"/>
              </a:spcBef>
              <a:spcAft>
                <a:spcPts val="0"/>
              </a:spcAft>
              <a:buSzPts val="4600"/>
              <a:buNone/>
              <a:defRPr sz="4600"/>
            </a:lvl3pPr>
            <a:lvl4pPr lvl="3" algn="r">
              <a:lnSpc>
                <a:spcPct val="100000"/>
              </a:lnSpc>
              <a:spcBef>
                <a:spcPts val="0"/>
              </a:spcBef>
              <a:spcAft>
                <a:spcPts val="0"/>
              </a:spcAft>
              <a:buSzPts val="4600"/>
              <a:buNone/>
              <a:defRPr sz="4600"/>
            </a:lvl4pPr>
            <a:lvl5pPr lvl="4" algn="r">
              <a:lnSpc>
                <a:spcPct val="100000"/>
              </a:lnSpc>
              <a:spcBef>
                <a:spcPts val="0"/>
              </a:spcBef>
              <a:spcAft>
                <a:spcPts val="0"/>
              </a:spcAft>
              <a:buSzPts val="4600"/>
              <a:buNone/>
              <a:defRPr sz="4600"/>
            </a:lvl5pPr>
            <a:lvl6pPr lvl="5" algn="r">
              <a:lnSpc>
                <a:spcPct val="100000"/>
              </a:lnSpc>
              <a:spcBef>
                <a:spcPts val="0"/>
              </a:spcBef>
              <a:spcAft>
                <a:spcPts val="0"/>
              </a:spcAft>
              <a:buSzPts val="4600"/>
              <a:buNone/>
              <a:defRPr sz="4600"/>
            </a:lvl6pPr>
            <a:lvl7pPr lvl="6" algn="r">
              <a:lnSpc>
                <a:spcPct val="100000"/>
              </a:lnSpc>
              <a:spcBef>
                <a:spcPts val="0"/>
              </a:spcBef>
              <a:spcAft>
                <a:spcPts val="0"/>
              </a:spcAft>
              <a:buSzPts val="4600"/>
              <a:buNone/>
              <a:defRPr sz="4600"/>
            </a:lvl7pPr>
            <a:lvl8pPr lvl="7" algn="r">
              <a:lnSpc>
                <a:spcPct val="100000"/>
              </a:lnSpc>
              <a:spcBef>
                <a:spcPts val="0"/>
              </a:spcBef>
              <a:spcAft>
                <a:spcPts val="0"/>
              </a:spcAft>
              <a:buSzPts val="4600"/>
              <a:buNone/>
              <a:defRPr sz="4600"/>
            </a:lvl8pPr>
            <a:lvl9pPr lvl="8" algn="r">
              <a:lnSpc>
                <a:spcPct val="100000"/>
              </a:lnSpc>
              <a:spcBef>
                <a:spcPts val="0"/>
              </a:spcBef>
              <a:spcAft>
                <a:spcPts val="0"/>
              </a:spcAft>
              <a:buSzPts val="4600"/>
              <a:buNone/>
              <a:defRPr sz="4600"/>
            </a:lvl9pPr>
          </a:lstStyle>
          <a:p/>
        </p:txBody>
      </p:sp>
      <p:pic>
        <p:nvPicPr>
          <p:cNvPr id="303" name="Google Shape;303;g2f29bda4b0b_0_587"/>
          <p:cNvPicPr preferRelativeResize="0"/>
          <p:nvPr/>
        </p:nvPicPr>
        <p:blipFill rotWithShape="1">
          <a:blip r:embed="rId2">
            <a:alphaModFix/>
          </a:blip>
          <a:srcRect b="17957" l="50961" r="-19903" t="-33884"/>
          <a:stretch/>
        </p:blipFill>
        <p:spPr>
          <a:xfrm>
            <a:off x="0" y="-1"/>
            <a:ext cx="4800600" cy="5143500"/>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1 Section Divider - Right Align Eyebrow">
  <p:cSld name="CUSTOM_11_2">
    <p:spTree>
      <p:nvGrpSpPr>
        <p:cNvPr id="304" name="Shape 304"/>
        <p:cNvGrpSpPr/>
        <p:nvPr/>
      </p:nvGrpSpPr>
      <p:grpSpPr>
        <a:xfrm>
          <a:off x="0" y="0"/>
          <a:ext cx="0" cy="0"/>
          <a:chOff x="0" y="0"/>
          <a:chExt cx="0" cy="0"/>
        </a:xfrm>
      </p:grpSpPr>
      <p:sp>
        <p:nvSpPr>
          <p:cNvPr id="305" name="Google Shape;305;g2f29bda4b0b_0_590"/>
          <p:cNvSpPr txBox="1"/>
          <p:nvPr>
            <p:ph type="title"/>
          </p:nvPr>
        </p:nvSpPr>
        <p:spPr>
          <a:xfrm>
            <a:off x="2743200" y="274325"/>
            <a:ext cx="5943600" cy="4464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400"/>
              <a:buNone/>
              <a:defRPr sz="4400"/>
            </a:lvl1pPr>
            <a:lvl2pPr lvl="1" algn="r">
              <a:lnSpc>
                <a:spcPct val="100000"/>
              </a:lnSpc>
              <a:spcBef>
                <a:spcPts val="0"/>
              </a:spcBef>
              <a:spcAft>
                <a:spcPts val="0"/>
              </a:spcAft>
              <a:buSzPts val="4600"/>
              <a:buNone/>
              <a:defRPr sz="4600"/>
            </a:lvl2pPr>
            <a:lvl3pPr lvl="2" algn="r">
              <a:lnSpc>
                <a:spcPct val="100000"/>
              </a:lnSpc>
              <a:spcBef>
                <a:spcPts val="0"/>
              </a:spcBef>
              <a:spcAft>
                <a:spcPts val="0"/>
              </a:spcAft>
              <a:buSzPts val="4600"/>
              <a:buNone/>
              <a:defRPr sz="4600"/>
            </a:lvl3pPr>
            <a:lvl4pPr lvl="3" algn="r">
              <a:lnSpc>
                <a:spcPct val="100000"/>
              </a:lnSpc>
              <a:spcBef>
                <a:spcPts val="0"/>
              </a:spcBef>
              <a:spcAft>
                <a:spcPts val="0"/>
              </a:spcAft>
              <a:buSzPts val="4600"/>
              <a:buNone/>
              <a:defRPr sz="4600"/>
            </a:lvl4pPr>
            <a:lvl5pPr lvl="4" algn="r">
              <a:lnSpc>
                <a:spcPct val="100000"/>
              </a:lnSpc>
              <a:spcBef>
                <a:spcPts val="0"/>
              </a:spcBef>
              <a:spcAft>
                <a:spcPts val="0"/>
              </a:spcAft>
              <a:buSzPts val="4600"/>
              <a:buNone/>
              <a:defRPr sz="4600"/>
            </a:lvl5pPr>
            <a:lvl6pPr lvl="5" algn="r">
              <a:lnSpc>
                <a:spcPct val="100000"/>
              </a:lnSpc>
              <a:spcBef>
                <a:spcPts val="0"/>
              </a:spcBef>
              <a:spcAft>
                <a:spcPts val="0"/>
              </a:spcAft>
              <a:buSzPts val="4600"/>
              <a:buNone/>
              <a:defRPr sz="4600"/>
            </a:lvl6pPr>
            <a:lvl7pPr lvl="6" algn="r">
              <a:lnSpc>
                <a:spcPct val="100000"/>
              </a:lnSpc>
              <a:spcBef>
                <a:spcPts val="0"/>
              </a:spcBef>
              <a:spcAft>
                <a:spcPts val="0"/>
              </a:spcAft>
              <a:buSzPts val="4600"/>
              <a:buNone/>
              <a:defRPr sz="4600"/>
            </a:lvl7pPr>
            <a:lvl8pPr lvl="7" algn="r">
              <a:lnSpc>
                <a:spcPct val="100000"/>
              </a:lnSpc>
              <a:spcBef>
                <a:spcPts val="0"/>
              </a:spcBef>
              <a:spcAft>
                <a:spcPts val="0"/>
              </a:spcAft>
              <a:buSzPts val="4600"/>
              <a:buNone/>
              <a:defRPr sz="4600"/>
            </a:lvl8pPr>
            <a:lvl9pPr lvl="8" algn="r">
              <a:lnSpc>
                <a:spcPct val="100000"/>
              </a:lnSpc>
              <a:spcBef>
                <a:spcPts val="0"/>
              </a:spcBef>
              <a:spcAft>
                <a:spcPts val="0"/>
              </a:spcAft>
              <a:buSzPts val="4600"/>
              <a:buNone/>
              <a:defRPr sz="4600"/>
            </a:lvl9pPr>
          </a:lstStyle>
          <a:p/>
        </p:txBody>
      </p:sp>
      <p:pic>
        <p:nvPicPr>
          <p:cNvPr id="306" name="Google Shape;306;g2f29bda4b0b_0_590"/>
          <p:cNvPicPr preferRelativeResize="0"/>
          <p:nvPr/>
        </p:nvPicPr>
        <p:blipFill rotWithShape="1">
          <a:blip r:embed="rId2">
            <a:alphaModFix/>
          </a:blip>
          <a:srcRect b="17957" l="50961" r="-19903" t="-33884"/>
          <a:stretch/>
        </p:blipFill>
        <p:spPr>
          <a:xfrm>
            <a:off x="0" y="-1"/>
            <a:ext cx="4800600" cy="5143500"/>
          </a:xfrm>
          <a:prstGeom prst="rect">
            <a:avLst/>
          </a:prstGeom>
          <a:noFill/>
          <a:ln>
            <a:noFill/>
          </a:ln>
        </p:spPr>
      </p:pic>
      <p:sp>
        <p:nvSpPr>
          <p:cNvPr id="307" name="Google Shape;307;g2f29bda4b0b_0_590"/>
          <p:cNvSpPr txBox="1"/>
          <p:nvPr>
            <p:ph idx="1" type="subTitle"/>
          </p:nvPr>
        </p:nvSpPr>
        <p:spPr>
          <a:xfrm>
            <a:off x="3059939" y="274320"/>
            <a:ext cx="5568600" cy="314100"/>
          </a:xfrm>
          <a:prstGeom prst="rect">
            <a:avLst/>
          </a:prstGeom>
          <a:noFill/>
          <a:ln>
            <a:noFill/>
          </a:ln>
        </p:spPr>
        <p:txBody>
          <a:bodyPr anchorCtr="0" anchor="t" bIns="91425" lIns="91425" spcFirstLastPara="1" rIns="91425" wrap="square" tIns="91425">
            <a:noAutofit/>
          </a:bodyPr>
          <a:lstStyle>
            <a:lvl1pPr lvl="0" algn="r">
              <a:lnSpc>
                <a:spcPct val="115000"/>
              </a:lnSpc>
              <a:spcBef>
                <a:spcPts val="0"/>
              </a:spcBef>
              <a:spcAft>
                <a:spcPts val="0"/>
              </a:spcAft>
              <a:buClr>
                <a:schemeClr val="dk2"/>
              </a:buClr>
              <a:buSzPts val="1200"/>
              <a:buNone/>
              <a:defRPr>
                <a:solidFill>
                  <a:schemeClr val="dk2"/>
                </a:solidFill>
              </a:defRPr>
            </a:lvl1pPr>
            <a:lvl2pPr lvl="1" algn="r">
              <a:lnSpc>
                <a:spcPct val="115000"/>
              </a:lnSpc>
              <a:spcBef>
                <a:spcPts val="0"/>
              </a:spcBef>
              <a:spcAft>
                <a:spcPts val="0"/>
              </a:spcAft>
              <a:buSzPts val="1200"/>
              <a:buNone/>
              <a:defRPr/>
            </a:lvl2pPr>
            <a:lvl3pPr lvl="2" algn="r">
              <a:lnSpc>
                <a:spcPct val="115000"/>
              </a:lnSpc>
              <a:spcBef>
                <a:spcPts val="0"/>
              </a:spcBef>
              <a:spcAft>
                <a:spcPts val="0"/>
              </a:spcAft>
              <a:buSzPts val="1200"/>
              <a:buNone/>
              <a:defRPr/>
            </a:lvl3pPr>
            <a:lvl4pPr lvl="3" algn="r">
              <a:lnSpc>
                <a:spcPct val="115000"/>
              </a:lnSpc>
              <a:spcBef>
                <a:spcPts val="0"/>
              </a:spcBef>
              <a:spcAft>
                <a:spcPts val="0"/>
              </a:spcAft>
              <a:buSzPts val="1200"/>
              <a:buNone/>
              <a:defRPr/>
            </a:lvl4pPr>
            <a:lvl5pPr lvl="4" algn="r">
              <a:lnSpc>
                <a:spcPct val="115000"/>
              </a:lnSpc>
              <a:spcBef>
                <a:spcPts val="0"/>
              </a:spcBef>
              <a:spcAft>
                <a:spcPts val="0"/>
              </a:spcAft>
              <a:buSzPts val="1200"/>
              <a:buNone/>
              <a:defRPr/>
            </a:lvl5pPr>
            <a:lvl6pPr lvl="5" algn="r">
              <a:lnSpc>
                <a:spcPct val="115000"/>
              </a:lnSpc>
              <a:spcBef>
                <a:spcPts val="0"/>
              </a:spcBef>
              <a:spcAft>
                <a:spcPts val="0"/>
              </a:spcAft>
              <a:buSzPts val="1200"/>
              <a:buNone/>
              <a:defRPr/>
            </a:lvl6pPr>
            <a:lvl7pPr lvl="6" algn="r">
              <a:lnSpc>
                <a:spcPct val="115000"/>
              </a:lnSpc>
              <a:spcBef>
                <a:spcPts val="0"/>
              </a:spcBef>
              <a:spcAft>
                <a:spcPts val="0"/>
              </a:spcAft>
              <a:buSzPts val="1200"/>
              <a:buNone/>
              <a:defRPr/>
            </a:lvl7pPr>
            <a:lvl8pPr lvl="7" algn="r">
              <a:lnSpc>
                <a:spcPct val="115000"/>
              </a:lnSpc>
              <a:spcBef>
                <a:spcPts val="0"/>
              </a:spcBef>
              <a:spcAft>
                <a:spcPts val="0"/>
              </a:spcAft>
              <a:buSzPts val="1200"/>
              <a:buNone/>
              <a:defRPr/>
            </a:lvl8pPr>
            <a:lvl9pPr lvl="8" algn="r">
              <a:lnSpc>
                <a:spcPct val="115000"/>
              </a:lnSpc>
              <a:spcBef>
                <a:spcPts val="0"/>
              </a:spcBef>
              <a:spcAft>
                <a:spcPts val="0"/>
              </a:spcAft>
              <a:buSzPts val="1200"/>
              <a:buNone/>
              <a:defRPr/>
            </a:lvl9pPr>
          </a:lstStyle>
          <a:p/>
        </p:txBody>
      </p:sp>
      <p:sp>
        <p:nvSpPr>
          <p:cNvPr id="308" name="Google Shape;308;g2f29bda4b0b_0_590"/>
          <p:cNvSpPr/>
          <p:nvPr/>
        </p:nvSpPr>
        <p:spPr>
          <a:xfrm>
            <a:off x="8609039" y="390950"/>
            <a:ext cx="19500" cy="138000"/>
          </a:xfrm>
          <a:prstGeom prst="roundRect">
            <a:avLst>
              <a:gd fmla="val 16667" name="adj"/>
            </a:avLst>
          </a:prstGeom>
          <a:solidFill>
            <a:srgbClr val="20BEFF"/>
          </a:solid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20BEFF"/>
              </a:solidFill>
              <a:latin typeface="Arial"/>
              <a:ea typeface="Arial"/>
              <a:cs typeface="Arial"/>
              <a:sym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2 Section Divider - Left Align">
  <p:cSld name="CUSTOM_11_1">
    <p:spTree>
      <p:nvGrpSpPr>
        <p:cNvPr id="309" name="Shape 309"/>
        <p:cNvGrpSpPr/>
        <p:nvPr/>
      </p:nvGrpSpPr>
      <p:grpSpPr>
        <a:xfrm>
          <a:off x="0" y="0"/>
          <a:ext cx="0" cy="0"/>
          <a:chOff x="0" y="0"/>
          <a:chExt cx="0" cy="0"/>
        </a:xfrm>
      </p:grpSpPr>
      <p:sp>
        <p:nvSpPr>
          <p:cNvPr id="310" name="Google Shape;310;g2f29bda4b0b_0_595"/>
          <p:cNvSpPr txBox="1"/>
          <p:nvPr>
            <p:ph type="title"/>
          </p:nvPr>
        </p:nvSpPr>
        <p:spPr>
          <a:xfrm>
            <a:off x="274325" y="274325"/>
            <a:ext cx="5120700" cy="446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400"/>
              <a:buNone/>
              <a:defRPr sz="4400"/>
            </a:lvl1pPr>
            <a:lvl2pPr lvl="1" algn="l">
              <a:lnSpc>
                <a:spcPct val="100000"/>
              </a:lnSpc>
              <a:spcBef>
                <a:spcPts val="0"/>
              </a:spcBef>
              <a:spcAft>
                <a:spcPts val="0"/>
              </a:spcAft>
              <a:buSzPts val="4600"/>
              <a:buNone/>
              <a:defRPr sz="4600"/>
            </a:lvl2pPr>
            <a:lvl3pPr lvl="2" algn="l">
              <a:lnSpc>
                <a:spcPct val="100000"/>
              </a:lnSpc>
              <a:spcBef>
                <a:spcPts val="0"/>
              </a:spcBef>
              <a:spcAft>
                <a:spcPts val="0"/>
              </a:spcAft>
              <a:buSzPts val="4600"/>
              <a:buNone/>
              <a:defRPr sz="4600"/>
            </a:lvl3pPr>
            <a:lvl4pPr lvl="3" algn="l">
              <a:lnSpc>
                <a:spcPct val="100000"/>
              </a:lnSpc>
              <a:spcBef>
                <a:spcPts val="0"/>
              </a:spcBef>
              <a:spcAft>
                <a:spcPts val="0"/>
              </a:spcAft>
              <a:buSzPts val="4600"/>
              <a:buNone/>
              <a:defRPr sz="4600"/>
            </a:lvl4pPr>
            <a:lvl5pPr lvl="4" algn="l">
              <a:lnSpc>
                <a:spcPct val="100000"/>
              </a:lnSpc>
              <a:spcBef>
                <a:spcPts val="0"/>
              </a:spcBef>
              <a:spcAft>
                <a:spcPts val="0"/>
              </a:spcAft>
              <a:buSzPts val="4600"/>
              <a:buNone/>
              <a:defRPr sz="4600"/>
            </a:lvl5pPr>
            <a:lvl6pPr lvl="5" algn="l">
              <a:lnSpc>
                <a:spcPct val="100000"/>
              </a:lnSpc>
              <a:spcBef>
                <a:spcPts val="0"/>
              </a:spcBef>
              <a:spcAft>
                <a:spcPts val="0"/>
              </a:spcAft>
              <a:buSzPts val="4600"/>
              <a:buNone/>
              <a:defRPr sz="4600"/>
            </a:lvl6pPr>
            <a:lvl7pPr lvl="6" algn="l">
              <a:lnSpc>
                <a:spcPct val="100000"/>
              </a:lnSpc>
              <a:spcBef>
                <a:spcPts val="0"/>
              </a:spcBef>
              <a:spcAft>
                <a:spcPts val="0"/>
              </a:spcAft>
              <a:buSzPts val="4600"/>
              <a:buNone/>
              <a:defRPr sz="4600"/>
            </a:lvl7pPr>
            <a:lvl8pPr lvl="7" algn="l">
              <a:lnSpc>
                <a:spcPct val="100000"/>
              </a:lnSpc>
              <a:spcBef>
                <a:spcPts val="0"/>
              </a:spcBef>
              <a:spcAft>
                <a:spcPts val="0"/>
              </a:spcAft>
              <a:buSzPts val="4600"/>
              <a:buNone/>
              <a:defRPr sz="4600"/>
            </a:lvl8pPr>
            <a:lvl9pPr lvl="8" algn="l">
              <a:lnSpc>
                <a:spcPct val="100000"/>
              </a:lnSpc>
              <a:spcBef>
                <a:spcPts val="0"/>
              </a:spcBef>
              <a:spcAft>
                <a:spcPts val="0"/>
              </a:spcAft>
              <a:buSzPts val="4600"/>
              <a:buNone/>
              <a:defRPr sz="4600"/>
            </a:lvl9pPr>
          </a:lstStyle>
          <a:p/>
        </p:txBody>
      </p:sp>
      <p:sp>
        <p:nvSpPr>
          <p:cNvPr id="311" name="Google Shape;311;g2f29bda4b0b_0_595"/>
          <p:cNvSpPr/>
          <p:nvPr/>
        </p:nvSpPr>
        <p:spPr>
          <a:xfrm>
            <a:off x="339375" y="4606575"/>
            <a:ext cx="8653800" cy="439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2" name="Google Shape;312;g2f29bda4b0b_0_595"/>
          <p:cNvPicPr preferRelativeResize="0"/>
          <p:nvPr/>
        </p:nvPicPr>
        <p:blipFill rotWithShape="1">
          <a:blip r:embed="rId2">
            <a:alphaModFix/>
          </a:blip>
          <a:srcRect b="-11468" l="44612" r="4197" t="27137"/>
          <a:stretch/>
        </p:blipFill>
        <p:spPr>
          <a:xfrm flipH="1">
            <a:off x="4738548" y="0"/>
            <a:ext cx="4405452" cy="5143500"/>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3 Section Divider - Left Align Eyebrow">
  <p:cSld name="CUSTOM_11_1_1">
    <p:spTree>
      <p:nvGrpSpPr>
        <p:cNvPr id="313" name="Shape 313"/>
        <p:cNvGrpSpPr/>
        <p:nvPr/>
      </p:nvGrpSpPr>
      <p:grpSpPr>
        <a:xfrm>
          <a:off x="0" y="0"/>
          <a:ext cx="0" cy="0"/>
          <a:chOff x="0" y="0"/>
          <a:chExt cx="0" cy="0"/>
        </a:xfrm>
      </p:grpSpPr>
      <p:sp>
        <p:nvSpPr>
          <p:cNvPr id="314" name="Google Shape;314;g2f29bda4b0b_0_599"/>
          <p:cNvSpPr txBox="1"/>
          <p:nvPr>
            <p:ph type="title"/>
          </p:nvPr>
        </p:nvSpPr>
        <p:spPr>
          <a:xfrm>
            <a:off x="274326" y="274325"/>
            <a:ext cx="5120700" cy="446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400"/>
              <a:buNone/>
              <a:defRPr sz="4400"/>
            </a:lvl1pPr>
            <a:lvl2pPr lvl="1" algn="l">
              <a:lnSpc>
                <a:spcPct val="100000"/>
              </a:lnSpc>
              <a:spcBef>
                <a:spcPts val="0"/>
              </a:spcBef>
              <a:spcAft>
                <a:spcPts val="0"/>
              </a:spcAft>
              <a:buSzPts val="4600"/>
              <a:buNone/>
              <a:defRPr sz="4600"/>
            </a:lvl2pPr>
            <a:lvl3pPr lvl="2" algn="l">
              <a:lnSpc>
                <a:spcPct val="100000"/>
              </a:lnSpc>
              <a:spcBef>
                <a:spcPts val="0"/>
              </a:spcBef>
              <a:spcAft>
                <a:spcPts val="0"/>
              </a:spcAft>
              <a:buSzPts val="4600"/>
              <a:buNone/>
              <a:defRPr sz="4600"/>
            </a:lvl3pPr>
            <a:lvl4pPr lvl="3" algn="l">
              <a:lnSpc>
                <a:spcPct val="100000"/>
              </a:lnSpc>
              <a:spcBef>
                <a:spcPts val="0"/>
              </a:spcBef>
              <a:spcAft>
                <a:spcPts val="0"/>
              </a:spcAft>
              <a:buSzPts val="4600"/>
              <a:buNone/>
              <a:defRPr sz="4600"/>
            </a:lvl4pPr>
            <a:lvl5pPr lvl="4" algn="l">
              <a:lnSpc>
                <a:spcPct val="100000"/>
              </a:lnSpc>
              <a:spcBef>
                <a:spcPts val="0"/>
              </a:spcBef>
              <a:spcAft>
                <a:spcPts val="0"/>
              </a:spcAft>
              <a:buSzPts val="4600"/>
              <a:buNone/>
              <a:defRPr sz="4600"/>
            </a:lvl5pPr>
            <a:lvl6pPr lvl="5" algn="l">
              <a:lnSpc>
                <a:spcPct val="100000"/>
              </a:lnSpc>
              <a:spcBef>
                <a:spcPts val="0"/>
              </a:spcBef>
              <a:spcAft>
                <a:spcPts val="0"/>
              </a:spcAft>
              <a:buSzPts val="4600"/>
              <a:buNone/>
              <a:defRPr sz="4600"/>
            </a:lvl6pPr>
            <a:lvl7pPr lvl="6" algn="l">
              <a:lnSpc>
                <a:spcPct val="100000"/>
              </a:lnSpc>
              <a:spcBef>
                <a:spcPts val="0"/>
              </a:spcBef>
              <a:spcAft>
                <a:spcPts val="0"/>
              </a:spcAft>
              <a:buSzPts val="4600"/>
              <a:buNone/>
              <a:defRPr sz="4600"/>
            </a:lvl7pPr>
            <a:lvl8pPr lvl="7" algn="l">
              <a:lnSpc>
                <a:spcPct val="100000"/>
              </a:lnSpc>
              <a:spcBef>
                <a:spcPts val="0"/>
              </a:spcBef>
              <a:spcAft>
                <a:spcPts val="0"/>
              </a:spcAft>
              <a:buSzPts val="4600"/>
              <a:buNone/>
              <a:defRPr sz="4600"/>
            </a:lvl8pPr>
            <a:lvl9pPr lvl="8" algn="l">
              <a:lnSpc>
                <a:spcPct val="100000"/>
              </a:lnSpc>
              <a:spcBef>
                <a:spcPts val="0"/>
              </a:spcBef>
              <a:spcAft>
                <a:spcPts val="0"/>
              </a:spcAft>
              <a:buSzPts val="4600"/>
              <a:buNone/>
              <a:defRPr sz="4600"/>
            </a:lvl9pPr>
          </a:lstStyle>
          <a:p/>
        </p:txBody>
      </p:sp>
      <p:sp>
        <p:nvSpPr>
          <p:cNvPr id="315" name="Google Shape;315;g2f29bda4b0b_0_599"/>
          <p:cNvSpPr/>
          <p:nvPr/>
        </p:nvSpPr>
        <p:spPr>
          <a:xfrm>
            <a:off x="339375" y="4606575"/>
            <a:ext cx="8653800" cy="439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6" name="Google Shape;316;g2f29bda4b0b_0_599"/>
          <p:cNvPicPr preferRelativeResize="0"/>
          <p:nvPr/>
        </p:nvPicPr>
        <p:blipFill rotWithShape="1">
          <a:blip r:embed="rId2">
            <a:alphaModFix/>
          </a:blip>
          <a:srcRect b="-11468" l="44612" r="4197" t="27137"/>
          <a:stretch/>
        </p:blipFill>
        <p:spPr>
          <a:xfrm flipH="1">
            <a:off x="4738548" y="0"/>
            <a:ext cx="4405452" cy="5143500"/>
          </a:xfrm>
          <a:prstGeom prst="rect">
            <a:avLst/>
          </a:prstGeom>
          <a:noFill/>
          <a:ln>
            <a:noFill/>
          </a:ln>
        </p:spPr>
      </p:pic>
      <p:sp>
        <p:nvSpPr>
          <p:cNvPr id="317" name="Google Shape;317;g2f29bda4b0b_0_599"/>
          <p:cNvSpPr txBox="1"/>
          <p:nvPr>
            <p:ph idx="1" type="subTitle"/>
          </p:nvPr>
        </p:nvSpPr>
        <p:spPr>
          <a:xfrm>
            <a:off x="350525" y="274320"/>
            <a:ext cx="5568600" cy="314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Clr>
                <a:schemeClr val="dk2"/>
              </a:buClr>
              <a:buSzPts val="1200"/>
              <a:buNone/>
              <a:defRPr>
                <a:solidFill>
                  <a:schemeClr val="dk2"/>
                </a:solidFill>
              </a:defRPr>
            </a:lvl2pPr>
            <a:lvl3pPr lvl="2" algn="l">
              <a:lnSpc>
                <a:spcPct val="115000"/>
              </a:lnSpc>
              <a:spcBef>
                <a:spcPts val="0"/>
              </a:spcBef>
              <a:spcAft>
                <a:spcPts val="0"/>
              </a:spcAft>
              <a:buClr>
                <a:schemeClr val="dk2"/>
              </a:buClr>
              <a:buSzPts val="1200"/>
              <a:buNone/>
              <a:defRPr>
                <a:solidFill>
                  <a:schemeClr val="dk2"/>
                </a:solidFill>
              </a:defRPr>
            </a:lvl3pPr>
            <a:lvl4pPr lvl="3" algn="l">
              <a:lnSpc>
                <a:spcPct val="115000"/>
              </a:lnSpc>
              <a:spcBef>
                <a:spcPts val="0"/>
              </a:spcBef>
              <a:spcAft>
                <a:spcPts val="0"/>
              </a:spcAft>
              <a:buClr>
                <a:schemeClr val="dk2"/>
              </a:buClr>
              <a:buSzPts val="1200"/>
              <a:buNone/>
              <a:defRPr>
                <a:solidFill>
                  <a:schemeClr val="dk2"/>
                </a:solidFill>
              </a:defRPr>
            </a:lvl4pPr>
            <a:lvl5pPr lvl="4" algn="l">
              <a:lnSpc>
                <a:spcPct val="115000"/>
              </a:lnSpc>
              <a:spcBef>
                <a:spcPts val="0"/>
              </a:spcBef>
              <a:spcAft>
                <a:spcPts val="0"/>
              </a:spcAft>
              <a:buClr>
                <a:schemeClr val="dk2"/>
              </a:buClr>
              <a:buSzPts val="1200"/>
              <a:buNone/>
              <a:defRPr>
                <a:solidFill>
                  <a:schemeClr val="dk2"/>
                </a:solidFill>
              </a:defRPr>
            </a:lvl5pPr>
            <a:lvl6pPr lvl="5" algn="l">
              <a:lnSpc>
                <a:spcPct val="115000"/>
              </a:lnSpc>
              <a:spcBef>
                <a:spcPts val="0"/>
              </a:spcBef>
              <a:spcAft>
                <a:spcPts val="0"/>
              </a:spcAft>
              <a:buClr>
                <a:schemeClr val="dk2"/>
              </a:buClr>
              <a:buSzPts val="1200"/>
              <a:buNone/>
              <a:defRPr>
                <a:solidFill>
                  <a:schemeClr val="dk2"/>
                </a:solidFill>
              </a:defRPr>
            </a:lvl6pPr>
            <a:lvl7pPr lvl="6" algn="l">
              <a:lnSpc>
                <a:spcPct val="115000"/>
              </a:lnSpc>
              <a:spcBef>
                <a:spcPts val="0"/>
              </a:spcBef>
              <a:spcAft>
                <a:spcPts val="0"/>
              </a:spcAft>
              <a:buClr>
                <a:schemeClr val="dk2"/>
              </a:buClr>
              <a:buSzPts val="1200"/>
              <a:buNone/>
              <a:defRPr>
                <a:solidFill>
                  <a:schemeClr val="dk2"/>
                </a:solidFill>
              </a:defRPr>
            </a:lvl7pPr>
            <a:lvl8pPr lvl="7" algn="l">
              <a:lnSpc>
                <a:spcPct val="115000"/>
              </a:lnSpc>
              <a:spcBef>
                <a:spcPts val="0"/>
              </a:spcBef>
              <a:spcAft>
                <a:spcPts val="0"/>
              </a:spcAft>
              <a:buClr>
                <a:schemeClr val="dk2"/>
              </a:buClr>
              <a:buSzPts val="1200"/>
              <a:buNone/>
              <a:defRPr>
                <a:solidFill>
                  <a:schemeClr val="dk2"/>
                </a:solidFill>
              </a:defRPr>
            </a:lvl8pPr>
            <a:lvl9pPr lvl="8" algn="l">
              <a:lnSpc>
                <a:spcPct val="115000"/>
              </a:lnSpc>
              <a:spcBef>
                <a:spcPts val="0"/>
              </a:spcBef>
              <a:spcAft>
                <a:spcPts val="0"/>
              </a:spcAft>
              <a:buClr>
                <a:schemeClr val="dk2"/>
              </a:buClr>
              <a:buSzPts val="1200"/>
              <a:buNone/>
              <a:defRPr>
                <a:solidFill>
                  <a:schemeClr val="dk2"/>
                </a:solidFill>
              </a:defRPr>
            </a:lvl9pPr>
          </a:lstStyle>
          <a:p/>
        </p:txBody>
      </p:sp>
      <p:sp>
        <p:nvSpPr>
          <p:cNvPr id="318" name="Google Shape;318;g2f29bda4b0b_0_599"/>
          <p:cNvSpPr/>
          <p:nvPr/>
        </p:nvSpPr>
        <p:spPr>
          <a:xfrm>
            <a:off x="365760" y="390950"/>
            <a:ext cx="19500" cy="138000"/>
          </a:xfrm>
          <a:prstGeom prst="roundRect">
            <a:avLst>
              <a:gd fmla="val 16667" name="adj"/>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BEFF"/>
              </a:solidFill>
              <a:latin typeface="Arial"/>
              <a:ea typeface="Arial"/>
              <a:cs typeface="Arial"/>
              <a:sym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4 Section Divider - Right Align Numbered">
  <p:cSld name="CUSTOM_12_1">
    <p:spTree>
      <p:nvGrpSpPr>
        <p:cNvPr id="319" name="Shape 319"/>
        <p:cNvGrpSpPr/>
        <p:nvPr/>
      </p:nvGrpSpPr>
      <p:grpSpPr>
        <a:xfrm>
          <a:off x="0" y="0"/>
          <a:ext cx="0" cy="0"/>
          <a:chOff x="0" y="0"/>
          <a:chExt cx="0" cy="0"/>
        </a:xfrm>
      </p:grpSpPr>
      <p:sp>
        <p:nvSpPr>
          <p:cNvPr id="320" name="Google Shape;320;g2f29bda4b0b_0_605"/>
          <p:cNvSpPr/>
          <p:nvPr/>
        </p:nvSpPr>
        <p:spPr>
          <a:xfrm>
            <a:off x="339375" y="4606575"/>
            <a:ext cx="8653800" cy="439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21" name="Google Shape;321;g2f29bda4b0b_0_605"/>
          <p:cNvPicPr preferRelativeResize="0"/>
          <p:nvPr/>
        </p:nvPicPr>
        <p:blipFill rotWithShape="1">
          <a:blip r:embed="rId2">
            <a:alphaModFix/>
          </a:blip>
          <a:srcRect b="0" l="8905" r="39134" t="0"/>
          <a:stretch/>
        </p:blipFill>
        <p:spPr>
          <a:xfrm flipH="1">
            <a:off x="2" y="0"/>
            <a:ext cx="4751223" cy="5142100"/>
          </a:xfrm>
          <a:prstGeom prst="rect">
            <a:avLst/>
          </a:prstGeom>
          <a:noFill/>
          <a:ln>
            <a:noFill/>
          </a:ln>
        </p:spPr>
      </p:pic>
      <p:sp>
        <p:nvSpPr>
          <p:cNvPr id="322" name="Google Shape;322;g2f29bda4b0b_0_605"/>
          <p:cNvSpPr txBox="1"/>
          <p:nvPr>
            <p:ph type="title"/>
          </p:nvPr>
        </p:nvSpPr>
        <p:spPr>
          <a:xfrm>
            <a:off x="4605000" y="2413859"/>
            <a:ext cx="40932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400"/>
              <a:buNone/>
              <a:defRPr/>
            </a:lvl1pPr>
            <a:lvl2pPr lvl="1" algn="r">
              <a:lnSpc>
                <a:spcPct val="100000"/>
              </a:lnSpc>
              <a:spcBef>
                <a:spcPts val="0"/>
              </a:spcBef>
              <a:spcAft>
                <a:spcPts val="0"/>
              </a:spcAft>
              <a:buSzPts val="2600"/>
              <a:buNone/>
              <a:defRPr/>
            </a:lvl2pPr>
            <a:lvl3pPr lvl="2" algn="r">
              <a:lnSpc>
                <a:spcPct val="100000"/>
              </a:lnSpc>
              <a:spcBef>
                <a:spcPts val="0"/>
              </a:spcBef>
              <a:spcAft>
                <a:spcPts val="0"/>
              </a:spcAft>
              <a:buSzPts val="2600"/>
              <a:buNone/>
              <a:defRPr/>
            </a:lvl3pPr>
            <a:lvl4pPr lvl="3" algn="r">
              <a:lnSpc>
                <a:spcPct val="100000"/>
              </a:lnSpc>
              <a:spcBef>
                <a:spcPts val="0"/>
              </a:spcBef>
              <a:spcAft>
                <a:spcPts val="0"/>
              </a:spcAft>
              <a:buSzPts val="2600"/>
              <a:buNone/>
              <a:defRPr/>
            </a:lvl4pPr>
            <a:lvl5pPr lvl="4" algn="r">
              <a:lnSpc>
                <a:spcPct val="100000"/>
              </a:lnSpc>
              <a:spcBef>
                <a:spcPts val="0"/>
              </a:spcBef>
              <a:spcAft>
                <a:spcPts val="0"/>
              </a:spcAft>
              <a:buSzPts val="2600"/>
              <a:buNone/>
              <a:defRPr/>
            </a:lvl5pPr>
            <a:lvl6pPr lvl="5" algn="r">
              <a:lnSpc>
                <a:spcPct val="100000"/>
              </a:lnSpc>
              <a:spcBef>
                <a:spcPts val="0"/>
              </a:spcBef>
              <a:spcAft>
                <a:spcPts val="0"/>
              </a:spcAft>
              <a:buSzPts val="2600"/>
              <a:buNone/>
              <a:defRPr/>
            </a:lvl6pPr>
            <a:lvl7pPr lvl="6" algn="r">
              <a:lnSpc>
                <a:spcPct val="100000"/>
              </a:lnSpc>
              <a:spcBef>
                <a:spcPts val="0"/>
              </a:spcBef>
              <a:spcAft>
                <a:spcPts val="0"/>
              </a:spcAft>
              <a:buSzPts val="2600"/>
              <a:buNone/>
              <a:defRPr/>
            </a:lvl7pPr>
            <a:lvl8pPr lvl="7" algn="r">
              <a:lnSpc>
                <a:spcPct val="100000"/>
              </a:lnSpc>
              <a:spcBef>
                <a:spcPts val="0"/>
              </a:spcBef>
              <a:spcAft>
                <a:spcPts val="0"/>
              </a:spcAft>
              <a:buSzPts val="2600"/>
              <a:buNone/>
              <a:defRPr/>
            </a:lvl8pPr>
            <a:lvl9pPr lvl="8" algn="r">
              <a:lnSpc>
                <a:spcPct val="100000"/>
              </a:lnSpc>
              <a:spcBef>
                <a:spcPts val="0"/>
              </a:spcBef>
              <a:spcAft>
                <a:spcPts val="0"/>
              </a:spcAft>
              <a:buSzPts val="2600"/>
              <a:buNone/>
              <a:defRPr/>
            </a:lvl9pPr>
          </a:lstStyle>
          <a:p/>
        </p:txBody>
      </p:sp>
      <p:sp>
        <p:nvSpPr>
          <p:cNvPr id="323" name="Google Shape;323;g2f29bda4b0b_0_605"/>
          <p:cNvSpPr txBox="1"/>
          <p:nvPr>
            <p:ph idx="2" type="title"/>
          </p:nvPr>
        </p:nvSpPr>
        <p:spPr>
          <a:xfrm>
            <a:off x="5390400" y="1005625"/>
            <a:ext cx="3307800" cy="1505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7900"/>
              <a:buFont typeface="Inter Black"/>
              <a:buNone/>
              <a:defRPr b="0" sz="7900">
                <a:latin typeface="Inter Black"/>
                <a:ea typeface="Inter Black"/>
                <a:cs typeface="Inter Black"/>
                <a:sym typeface="Inter Black"/>
              </a:defRPr>
            </a:lvl1pPr>
            <a:lvl2pPr lvl="1" algn="r">
              <a:lnSpc>
                <a:spcPct val="100000"/>
              </a:lnSpc>
              <a:spcBef>
                <a:spcPts val="0"/>
              </a:spcBef>
              <a:spcAft>
                <a:spcPts val="0"/>
              </a:spcAft>
              <a:buSzPts val="7900"/>
              <a:buFont typeface="Inter Black"/>
              <a:buNone/>
              <a:defRPr sz="7900">
                <a:latin typeface="Inter Black"/>
                <a:ea typeface="Inter Black"/>
                <a:cs typeface="Inter Black"/>
                <a:sym typeface="Inter Black"/>
              </a:defRPr>
            </a:lvl2pPr>
            <a:lvl3pPr lvl="2" algn="r">
              <a:lnSpc>
                <a:spcPct val="100000"/>
              </a:lnSpc>
              <a:spcBef>
                <a:spcPts val="0"/>
              </a:spcBef>
              <a:spcAft>
                <a:spcPts val="0"/>
              </a:spcAft>
              <a:buSzPts val="7900"/>
              <a:buFont typeface="Inter Black"/>
              <a:buNone/>
              <a:defRPr sz="7900">
                <a:latin typeface="Inter Black"/>
                <a:ea typeface="Inter Black"/>
                <a:cs typeface="Inter Black"/>
                <a:sym typeface="Inter Black"/>
              </a:defRPr>
            </a:lvl3pPr>
            <a:lvl4pPr lvl="3" algn="r">
              <a:lnSpc>
                <a:spcPct val="100000"/>
              </a:lnSpc>
              <a:spcBef>
                <a:spcPts val="0"/>
              </a:spcBef>
              <a:spcAft>
                <a:spcPts val="0"/>
              </a:spcAft>
              <a:buSzPts val="7900"/>
              <a:buFont typeface="Inter Black"/>
              <a:buNone/>
              <a:defRPr sz="7900">
                <a:latin typeface="Inter Black"/>
                <a:ea typeface="Inter Black"/>
                <a:cs typeface="Inter Black"/>
                <a:sym typeface="Inter Black"/>
              </a:defRPr>
            </a:lvl4pPr>
            <a:lvl5pPr lvl="4" algn="r">
              <a:lnSpc>
                <a:spcPct val="100000"/>
              </a:lnSpc>
              <a:spcBef>
                <a:spcPts val="0"/>
              </a:spcBef>
              <a:spcAft>
                <a:spcPts val="0"/>
              </a:spcAft>
              <a:buSzPts val="7900"/>
              <a:buFont typeface="Inter Black"/>
              <a:buNone/>
              <a:defRPr sz="7900">
                <a:latin typeface="Inter Black"/>
                <a:ea typeface="Inter Black"/>
                <a:cs typeface="Inter Black"/>
                <a:sym typeface="Inter Black"/>
              </a:defRPr>
            </a:lvl5pPr>
            <a:lvl6pPr lvl="5" algn="r">
              <a:lnSpc>
                <a:spcPct val="100000"/>
              </a:lnSpc>
              <a:spcBef>
                <a:spcPts val="0"/>
              </a:spcBef>
              <a:spcAft>
                <a:spcPts val="0"/>
              </a:spcAft>
              <a:buSzPts val="7900"/>
              <a:buFont typeface="Inter Black"/>
              <a:buNone/>
              <a:defRPr sz="7900">
                <a:latin typeface="Inter Black"/>
                <a:ea typeface="Inter Black"/>
                <a:cs typeface="Inter Black"/>
                <a:sym typeface="Inter Black"/>
              </a:defRPr>
            </a:lvl6pPr>
            <a:lvl7pPr lvl="6" algn="r">
              <a:lnSpc>
                <a:spcPct val="100000"/>
              </a:lnSpc>
              <a:spcBef>
                <a:spcPts val="0"/>
              </a:spcBef>
              <a:spcAft>
                <a:spcPts val="0"/>
              </a:spcAft>
              <a:buSzPts val="7900"/>
              <a:buFont typeface="Inter Black"/>
              <a:buNone/>
              <a:defRPr sz="7900">
                <a:latin typeface="Inter Black"/>
                <a:ea typeface="Inter Black"/>
                <a:cs typeface="Inter Black"/>
                <a:sym typeface="Inter Black"/>
              </a:defRPr>
            </a:lvl7pPr>
            <a:lvl8pPr lvl="7" algn="r">
              <a:lnSpc>
                <a:spcPct val="100000"/>
              </a:lnSpc>
              <a:spcBef>
                <a:spcPts val="0"/>
              </a:spcBef>
              <a:spcAft>
                <a:spcPts val="0"/>
              </a:spcAft>
              <a:buSzPts val="7900"/>
              <a:buFont typeface="Inter Black"/>
              <a:buNone/>
              <a:defRPr sz="7900">
                <a:latin typeface="Inter Black"/>
                <a:ea typeface="Inter Black"/>
                <a:cs typeface="Inter Black"/>
                <a:sym typeface="Inter Black"/>
              </a:defRPr>
            </a:lvl8pPr>
            <a:lvl9pPr lvl="8" algn="r">
              <a:lnSpc>
                <a:spcPct val="100000"/>
              </a:lnSpc>
              <a:spcBef>
                <a:spcPts val="0"/>
              </a:spcBef>
              <a:spcAft>
                <a:spcPts val="0"/>
              </a:spcAft>
              <a:buSzPts val="7900"/>
              <a:buFont typeface="Inter Black"/>
              <a:buNone/>
              <a:defRPr sz="7900">
                <a:latin typeface="Inter Black"/>
                <a:ea typeface="Inter Black"/>
                <a:cs typeface="Inter Black"/>
                <a:sym typeface="Inter Black"/>
              </a:defRPr>
            </a:lvl9pPr>
          </a:lstStyle>
          <a:p/>
        </p:txBody>
      </p:sp>
      <p:sp>
        <p:nvSpPr>
          <p:cNvPr id="324" name="Google Shape;324;g2f29bda4b0b_0_605"/>
          <p:cNvSpPr txBox="1"/>
          <p:nvPr>
            <p:ph idx="1" type="subTitle"/>
          </p:nvPr>
        </p:nvSpPr>
        <p:spPr>
          <a:xfrm>
            <a:off x="4678500" y="3046925"/>
            <a:ext cx="4019700" cy="794100"/>
          </a:xfrm>
          <a:prstGeom prst="rect">
            <a:avLst/>
          </a:prstGeom>
          <a:noFill/>
          <a:ln>
            <a:noFill/>
          </a:ln>
        </p:spPr>
        <p:txBody>
          <a:bodyPr anchorCtr="0" anchor="t" bIns="91425" lIns="91425" spcFirstLastPara="1" rIns="91425" wrap="square" tIns="91425">
            <a:noAutofit/>
          </a:bodyPr>
          <a:lstStyle>
            <a:lvl1pPr lvl="0" algn="r">
              <a:lnSpc>
                <a:spcPct val="115000"/>
              </a:lnSpc>
              <a:spcBef>
                <a:spcPts val="0"/>
              </a:spcBef>
              <a:spcAft>
                <a:spcPts val="0"/>
              </a:spcAft>
              <a:buClr>
                <a:schemeClr val="dk2"/>
              </a:buClr>
              <a:buSzPts val="1600"/>
              <a:buNone/>
              <a:defRPr sz="1600">
                <a:solidFill>
                  <a:schemeClr val="dk2"/>
                </a:solidFill>
              </a:defRPr>
            </a:lvl1pPr>
            <a:lvl2pPr lvl="1" algn="r">
              <a:lnSpc>
                <a:spcPct val="115000"/>
              </a:lnSpc>
              <a:spcBef>
                <a:spcPts val="0"/>
              </a:spcBef>
              <a:spcAft>
                <a:spcPts val="0"/>
              </a:spcAft>
              <a:buClr>
                <a:schemeClr val="dk2"/>
              </a:buClr>
              <a:buSzPts val="1600"/>
              <a:buNone/>
              <a:defRPr sz="1600">
                <a:solidFill>
                  <a:schemeClr val="dk2"/>
                </a:solidFill>
              </a:defRPr>
            </a:lvl2pPr>
            <a:lvl3pPr lvl="2" algn="r">
              <a:lnSpc>
                <a:spcPct val="115000"/>
              </a:lnSpc>
              <a:spcBef>
                <a:spcPts val="0"/>
              </a:spcBef>
              <a:spcAft>
                <a:spcPts val="0"/>
              </a:spcAft>
              <a:buClr>
                <a:schemeClr val="dk2"/>
              </a:buClr>
              <a:buSzPts val="1600"/>
              <a:buNone/>
              <a:defRPr sz="1600">
                <a:solidFill>
                  <a:schemeClr val="dk2"/>
                </a:solidFill>
              </a:defRPr>
            </a:lvl3pPr>
            <a:lvl4pPr lvl="3" algn="r">
              <a:lnSpc>
                <a:spcPct val="115000"/>
              </a:lnSpc>
              <a:spcBef>
                <a:spcPts val="0"/>
              </a:spcBef>
              <a:spcAft>
                <a:spcPts val="0"/>
              </a:spcAft>
              <a:buClr>
                <a:schemeClr val="dk2"/>
              </a:buClr>
              <a:buSzPts val="1600"/>
              <a:buNone/>
              <a:defRPr sz="1600">
                <a:solidFill>
                  <a:schemeClr val="dk2"/>
                </a:solidFill>
              </a:defRPr>
            </a:lvl4pPr>
            <a:lvl5pPr lvl="4" algn="r">
              <a:lnSpc>
                <a:spcPct val="115000"/>
              </a:lnSpc>
              <a:spcBef>
                <a:spcPts val="0"/>
              </a:spcBef>
              <a:spcAft>
                <a:spcPts val="0"/>
              </a:spcAft>
              <a:buClr>
                <a:schemeClr val="dk2"/>
              </a:buClr>
              <a:buSzPts val="1600"/>
              <a:buNone/>
              <a:defRPr sz="1600">
                <a:solidFill>
                  <a:schemeClr val="dk2"/>
                </a:solidFill>
              </a:defRPr>
            </a:lvl5pPr>
            <a:lvl6pPr lvl="5" algn="r">
              <a:lnSpc>
                <a:spcPct val="115000"/>
              </a:lnSpc>
              <a:spcBef>
                <a:spcPts val="0"/>
              </a:spcBef>
              <a:spcAft>
                <a:spcPts val="0"/>
              </a:spcAft>
              <a:buClr>
                <a:schemeClr val="dk2"/>
              </a:buClr>
              <a:buSzPts val="1600"/>
              <a:buNone/>
              <a:defRPr sz="1600">
                <a:solidFill>
                  <a:schemeClr val="dk2"/>
                </a:solidFill>
              </a:defRPr>
            </a:lvl6pPr>
            <a:lvl7pPr lvl="6" algn="r">
              <a:lnSpc>
                <a:spcPct val="115000"/>
              </a:lnSpc>
              <a:spcBef>
                <a:spcPts val="0"/>
              </a:spcBef>
              <a:spcAft>
                <a:spcPts val="0"/>
              </a:spcAft>
              <a:buClr>
                <a:schemeClr val="dk2"/>
              </a:buClr>
              <a:buSzPts val="1600"/>
              <a:buNone/>
              <a:defRPr sz="1600">
                <a:solidFill>
                  <a:schemeClr val="dk2"/>
                </a:solidFill>
              </a:defRPr>
            </a:lvl7pPr>
            <a:lvl8pPr lvl="7" algn="r">
              <a:lnSpc>
                <a:spcPct val="115000"/>
              </a:lnSpc>
              <a:spcBef>
                <a:spcPts val="0"/>
              </a:spcBef>
              <a:spcAft>
                <a:spcPts val="0"/>
              </a:spcAft>
              <a:buClr>
                <a:schemeClr val="dk2"/>
              </a:buClr>
              <a:buSzPts val="1600"/>
              <a:buNone/>
              <a:defRPr sz="1600">
                <a:solidFill>
                  <a:schemeClr val="dk2"/>
                </a:solidFill>
              </a:defRPr>
            </a:lvl8pPr>
            <a:lvl9pPr lvl="8" algn="r">
              <a:lnSpc>
                <a:spcPct val="115000"/>
              </a:lnSpc>
              <a:spcBef>
                <a:spcPts val="0"/>
              </a:spcBef>
              <a:spcAft>
                <a:spcPts val="0"/>
              </a:spcAft>
              <a:buClr>
                <a:schemeClr val="dk2"/>
              </a:buClr>
              <a:buSzPts val="1600"/>
              <a:buNone/>
              <a:defRPr sz="1600">
                <a:solidFill>
                  <a:schemeClr val="dk2"/>
                </a:solidFill>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5 Section Divider - Left Align Numbered">
  <p:cSld name="CUSTOM_12_1_1">
    <p:spTree>
      <p:nvGrpSpPr>
        <p:cNvPr id="325" name="Shape 325"/>
        <p:cNvGrpSpPr/>
        <p:nvPr/>
      </p:nvGrpSpPr>
      <p:grpSpPr>
        <a:xfrm>
          <a:off x="0" y="0"/>
          <a:ext cx="0" cy="0"/>
          <a:chOff x="0" y="0"/>
          <a:chExt cx="0" cy="0"/>
        </a:xfrm>
      </p:grpSpPr>
      <p:sp>
        <p:nvSpPr>
          <p:cNvPr id="326" name="Google Shape;326;g2f29bda4b0b_0_611"/>
          <p:cNvSpPr/>
          <p:nvPr/>
        </p:nvSpPr>
        <p:spPr>
          <a:xfrm>
            <a:off x="339375" y="4606575"/>
            <a:ext cx="8653800" cy="439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27" name="Google Shape;327;g2f29bda4b0b_0_611"/>
          <p:cNvPicPr preferRelativeResize="0"/>
          <p:nvPr/>
        </p:nvPicPr>
        <p:blipFill rotWithShape="1">
          <a:blip r:embed="rId2">
            <a:alphaModFix/>
          </a:blip>
          <a:srcRect b="0" l="40685" r="24351" t="0"/>
          <a:stretch/>
        </p:blipFill>
        <p:spPr>
          <a:xfrm>
            <a:off x="5945826" y="0"/>
            <a:ext cx="3198181" cy="5143498"/>
          </a:xfrm>
          <a:prstGeom prst="rect">
            <a:avLst/>
          </a:prstGeom>
          <a:noFill/>
          <a:ln>
            <a:noFill/>
          </a:ln>
        </p:spPr>
      </p:pic>
      <p:sp>
        <p:nvSpPr>
          <p:cNvPr id="328" name="Google Shape;328;g2f29bda4b0b_0_611"/>
          <p:cNvSpPr txBox="1"/>
          <p:nvPr>
            <p:ph type="title"/>
          </p:nvPr>
        </p:nvSpPr>
        <p:spPr>
          <a:xfrm>
            <a:off x="472400" y="2413859"/>
            <a:ext cx="4093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329" name="Google Shape;329;g2f29bda4b0b_0_611"/>
          <p:cNvSpPr txBox="1"/>
          <p:nvPr>
            <p:ph idx="2" type="title"/>
          </p:nvPr>
        </p:nvSpPr>
        <p:spPr>
          <a:xfrm>
            <a:off x="472400" y="1005625"/>
            <a:ext cx="3307800" cy="150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7900"/>
              <a:buFont typeface="Inter Black"/>
              <a:buNone/>
              <a:defRPr b="0" sz="7900">
                <a:latin typeface="Inter Black"/>
                <a:ea typeface="Inter Black"/>
                <a:cs typeface="Inter Black"/>
                <a:sym typeface="Inter Black"/>
              </a:defRPr>
            </a:lvl1pPr>
            <a:lvl2pPr lvl="1" algn="l">
              <a:lnSpc>
                <a:spcPct val="100000"/>
              </a:lnSpc>
              <a:spcBef>
                <a:spcPts val="0"/>
              </a:spcBef>
              <a:spcAft>
                <a:spcPts val="0"/>
              </a:spcAft>
              <a:buSzPts val="7900"/>
              <a:buFont typeface="Inter Black"/>
              <a:buNone/>
              <a:defRPr sz="7900">
                <a:latin typeface="Inter Black"/>
                <a:ea typeface="Inter Black"/>
                <a:cs typeface="Inter Black"/>
                <a:sym typeface="Inter Black"/>
              </a:defRPr>
            </a:lvl2pPr>
            <a:lvl3pPr lvl="2" algn="l">
              <a:lnSpc>
                <a:spcPct val="100000"/>
              </a:lnSpc>
              <a:spcBef>
                <a:spcPts val="0"/>
              </a:spcBef>
              <a:spcAft>
                <a:spcPts val="0"/>
              </a:spcAft>
              <a:buSzPts val="7900"/>
              <a:buFont typeface="Inter Black"/>
              <a:buNone/>
              <a:defRPr sz="7900">
                <a:latin typeface="Inter Black"/>
                <a:ea typeface="Inter Black"/>
                <a:cs typeface="Inter Black"/>
                <a:sym typeface="Inter Black"/>
              </a:defRPr>
            </a:lvl3pPr>
            <a:lvl4pPr lvl="3" algn="l">
              <a:lnSpc>
                <a:spcPct val="100000"/>
              </a:lnSpc>
              <a:spcBef>
                <a:spcPts val="0"/>
              </a:spcBef>
              <a:spcAft>
                <a:spcPts val="0"/>
              </a:spcAft>
              <a:buSzPts val="7900"/>
              <a:buFont typeface="Inter Black"/>
              <a:buNone/>
              <a:defRPr sz="7900">
                <a:latin typeface="Inter Black"/>
                <a:ea typeface="Inter Black"/>
                <a:cs typeface="Inter Black"/>
                <a:sym typeface="Inter Black"/>
              </a:defRPr>
            </a:lvl4pPr>
            <a:lvl5pPr lvl="4" algn="l">
              <a:lnSpc>
                <a:spcPct val="100000"/>
              </a:lnSpc>
              <a:spcBef>
                <a:spcPts val="0"/>
              </a:spcBef>
              <a:spcAft>
                <a:spcPts val="0"/>
              </a:spcAft>
              <a:buSzPts val="7900"/>
              <a:buFont typeface="Inter Black"/>
              <a:buNone/>
              <a:defRPr sz="7900">
                <a:latin typeface="Inter Black"/>
                <a:ea typeface="Inter Black"/>
                <a:cs typeface="Inter Black"/>
                <a:sym typeface="Inter Black"/>
              </a:defRPr>
            </a:lvl5pPr>
            <a:lvl6pPr lvl="5" algn="l">
              <a:lnSpc>
                <a:spcPct val="100000"/>
              </a:lnSpc>
              <a:spcBef>
                <a:spcPts val="0"/>
              </a:spcBef>
              <a:spcAft>
                <a:spcPts val="0"/>
              </a:spcAft>
              <a:buSzPts val="7900"/>
              <a:buFont typeface="Inter Black"/>
              <a:buNone/>
              <a:defRPr sz="7900">
                <a:latin typeface="Inter Black"/>
                <a:ea typeface="Inter Black"/>
                <a:cs typeface="Inter Black"/>
                <a:sym typeface="Inter Black"/>
              </a:defRPr>
            </a:lvl6pPr>
            <a:lvl7pPr lvl="6" algn="l">
              <a:lnSpc>
                <a:spcPct val="100000"/>
              </a:lnSpc>
              <a:spcBef>
                <a:spcPts val="0"/>
              </a:spcBef>
              <a:spcAft>
                <a:spcPts val="0"/>
              </a:spcAft>
              <a:buSzPts val="7900"/>
              <a:buFont typeface="Inter Black"/>
              <a:buNone/>
              <a:defRPr sz="7900">
                <a:latin typeface="Inter Black"/>
                <a:ea typeface="Inter Black"/>
                <a:cs typeface="Inter Black"/>
                <a:sym typeface="Inter Black"/>
              </a:defRPr>
            </a:lvl7pPr>
            <a:lvl8pPr lvl="7" algn="l">
              <a:lnSpc>
                <a:spcPct val="100000"/>
              </a:lnSpc>
              <a:spcBef>
                <a:spcPts val="0"/>
              </a:spcBef>
              <a:spcAft>
                <a:spcPts val="0"/>
              </a:spcAft>
              <a:buSzPts val="7900"/>
              <a:buFont typeface="Inter Black"/>
              <a:buNone/>
              <a:defRPr sz="7900">
                <a:latin typeface="Inter Black"/>
                <a:ea typeface="Inter Black"/>
                <a:cs typeface="Inter Black"/>
                <a:sym typeface="Inter Black"/>
              </a:defRPr>
            </a:lvl8pPr>
            <a:lvl9pPr lvl="8" algn="l">
              <a:lnSpc>
                <a:spcPct val="100000"/>
              </a:lnSpc>
              <a:spcBef>
                <a:spcPts val="0"/>
              </a:spcBef>
              <a:spcAft>
                <a:spcPts val="0"/>
              </a:spcAft>
              <a:buSzPts val="7900"/>
              <a:buFont typeface="Inter Black"/>
              <a:buNone/>
              <a:defRPr sz="7900">
                <a:latin typeface="Inter Black"/>
                <a:ea typeface="Inter Black"/>
                <a:cs typeface="Inter Black"/>
                <a:sym typeface="Inter Black"/>
              </a:defRPr>
            </a:lvl9pPr>
          </a:lstStyle>
          <a:p/>
        </p:txBody>
      </p:sp>
      <p:sp>
        <p:nvSpPr>
          <p:cNvPr id="330" name="Google Shape;330;g2f29bda4b0b_0_611"/>
          <p:cNvSpPr txBox="1"/>
          <p:nvPr>
            <p:ph idx="1" type="subTitle"/>
          </p:nvPr>
        </p:nvSpPr>
        <p:spPr>
          <a:xfrm>
            <a:off x="472400" y="3046925"/>
            <a:ext cx="4019700" cy="794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600"/>
              <a:buNone/>
              <a:defRPr sz="1600">
                <a:solidFill>
                  <a:schemeClr val="dk2"/>
                </a:solidFill>
              </a:defRPr>
            </a:lvl1pPr>
            <a:lvl2pPr lvl="1" algn="l">
              <a:lnSpc>
                <a:spcPct val="115000"/>
              </a:lnSpc>
              <a:spcBef>
                <a:spcPts val="0"/>
              </a:spcBef>
              <a:spcAft>
                <a:spcPts val="0"/>
              </a:spcAft>
              <a:buClr>
                <a:schemeClr val="dk2"/>
              </a:buClr>
              <a:buSzPts val="1600"/>
              <a:buNone/>
              <a:defRPr sz="1600">
                <a:solidFill>
                  <a:schemeClr val="dk2"/>
                </a:solidFill>
              </a:defRPr>
            </a:lvl2pPr>
            <a:lvl3pPr lvl="2" algn="l">
              <a:lnSpc>
                <a:spcPct val="115000"/>
              </a:lnSpc>
              <a:spcBef>
                <a:spcPts val="0"/>
              </a:spcBef>
              <a:spcAft>
                <a:spcPts val="0"/>
              </a:spcAft>
              <a:buClr>
                <a:schemeClr val="dk2"/>
              </a:buClr>
              <a:buSzPts val="1600"/>
              <a:buNone/>
              <a:defRPr sz="1600">
                <a:solidFill>
                  <a:schemeClr val="dk2"/>
                </a:solidFill>
              </a:defRPr>
            </a:lvl3pPr>
            <a:lvl4pPr lvl="3" algn="l">
              <a:lnSpc>
                <a:spcPct val="115000"/>
              </a:lnSpc>
              <a:spcBef>
                <a:spcPts val="0"/>
              </a:spcBef>
              <a:spcAft>
                <a:spcPts val="0"/>
              </a:spcAft>
              <a:buClr>
                <a:schemeClr val="dk2"/>
              </a:buClr>
              <a:buSzPts val="1600"/>
              <a:buNone/>
              <a:defRPr sz="1600">
                <a:solidFill>
                  <a:schemeClr val="dk2"/>
                </a:solidFill>
              </a:defRPr>
            </a:lvl4pPr>
            <a:lvl5pPr lvl="4" algn="l">
              <a:lnSpc>
                <a:spcPct val="115000"/>
              </a:lnSpc>
              <a:spcBef>
                <a:spcPts val="0"/>
              </a:spcBef>
              <a:spcAft>
                <a:spcPts val="0"/>
              </a:spcAft>
              <a:buClr>
                <a:schemeClr val="dk2"/>
              </a:buClr>
              <a:buSzPts val="1600"/>
              <a:buNone/>
              <a:defRPr sz="1600">
                <a:solidFill>
                  <a:schemeClr val="dk2"/>
                </a:solidFill>
              </a:defRPr>
            </a:lvl5pPr>
            <a:lvl6pPr lvl="5" algn="l">
              <a:lnSpc>
                <a:spcPct val="115000"/>
              </a:lnSpc>
              <a:spcBef>
                <a:spcPts val="0"/>
              </a:spcBef>
              <a:spcAft>
                <a:spcPts val="0"/>
              </a:spcAft>
              <a:buClr>
                <a:schemeClr val="dk2"/>
              </a:buClr>
              <a:buSzPts val="1600"/>
              <a:buNone/>
              <a:defRPr sz="1600">
                <a:solidFill>
                  <a:schemeClr val="dk2"/>
                </a:solidFill>
              </a:defRPr>
            </a:lvl6pPr>
            <a:lvl7pPr lvl="6" algn="l">
              <a:lnSpc>
                <a:spcPct val="115000"/>
              </a:lnSpc>
              <a:spcBef>
                <a:spcPts val="0"/>
              </a:spcBef>
              <a:spcAft>
                <a:spcPts val="0"/>
              </a:spcAft>
              <a:buClr>
                <a:schemeClr val="dk2"/>
              </a:buClr>
              <a:buSzPts val="1600"/>
              <a:buNone/>
              <a:defRPr sz="1600">
                <a:solidFill>
                  <a:schemeClr val="dk2"/>
                </a:solidFill>
              </a:defRPr>
            </a:lvl7pPr>
            <a:lvl8pPr lvl="7" algn="l">
              <a:lnSpc>
                <a:spcPct val="115000"/>
              </a:lnSpc>
              <a:spcBef>
                <a:spcPts val="0"/>
              </a:spcBef>
              <a:spcAft>
                <a:spcPts val="0"/>
              </a:spcAft>
              <a:buClr>
                <a:schemeClr val="dk2"/>
              </a:buClr>
              <a:buSzPts val="1600"/>
              <a:buNone/>
              <a:defRPr sz="1600">
                <a:solidFill>
                  <a:schemeClr val="dk2"/>
                </a:solidFill>
              </a:defRPr>
            </a:lvl8pPr>
            <a:lvl9pPr lvl="8" algn="l">
              <a:lnSpc>
                <a:spcPct val="115000"/>
              </a:lnSpc>
              <a:spcBef>
                <a:spcPts val="0"/>
              </a:spcBef>
              <a:spcAft>
                <a:spcPts val="0"/>
              </a:spcAft>
              <a:buClr>
                <a:schemeClr val="dk2"/>
              </a:buClr>
              <a:buSzPts val="1600"/>
              <a:buNone/>
              <a:defRPr sz="1600">
                <a:solidFill>
                  <a:schemeClr val="dk2"/>
                </a:solidFill>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6 Section Divider - Black">
  <p:cSld name="CUSTOM_12_1_1_1">
    <p:bg>
      <p:bgPr>
        <a:solidFill>
          <a:schemeClr val="dk1"/>
        </a:solidFill>
      </p:bgPr>
    </p:bg>
    <p:spTree>
      <p:nvGrpSpPr>
        <p:cNvPr id="331" name="Shape 331"/>
        <p:cNvGrpSpPr/>
        <p:nvPr/>
      </p:nvGrpSpPr>
      <p:grpSpPr>
        <a:xfrm>
          <a:off x="0" y="0"/>
          <a:ext cx="0" cy="0"/>
          <a:chOff x="0" y="0"/>
          <a:chExt cx="0" cy="0"/>
        </a:xfrm>
      </p:grpSpPr>
      <p:sp>
        <p:nvSpPr>
          <p:cNvPr id="332" name="Google Shape;332;g2f29bda4b0b_0_617"/>
          <p:cNvSpPr txBox="1"/>
          <p:nvPr>
            <p:ph type="title"/>
          </p:nvPr>
        </p:nvSpPr>
        <p:spPr>
          <a:xfrm>
            <a:off x="274325" y="274325"/>
            <a:ext cx="8568900" cy="447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2400"/>
              <a:buNone/>
              <a:defRPr>
                <a:solidFill>
                  <a:schemeClr val="lt1"/>
                </a:solidFill>
              </a:defRPr>
            </a:lvl1pPr>
            <a:lvl2pPr lvl="1" algn="l">
              <a:lnSpc>
                <a:spcPct val="100000"/>
              </a:lnSpc>
              <a:spcBef>
                <a:spcPts val="0"/>
              </a:spcBef>
              <a:spcAft>
                <a:spcPts val="0"/>
              </a:spcAft>
              <a:buClr>
                <a:schemeClr val="lt1"/>
              </a:buClr>
              <a:buSzPts val="2600"/>
              <a:buNone/>
              <a:defRPr>
                <a:solidFill>
                  <a:schemeClr val="lt1"/>
                </a:solidFill>
              </a:defRPr>
            </a:lvl2pPr>
            <a:lvl3pPr lvl="2" algn="l">
              <a:lnSpc>
                <a:spcPct val="100000"/>
              </a:lnSpc>
              <a:spcBef>
                <a:spcPts val="0"/>
              </a:spcBef>
              <a:spcAft>
                <a:spcPts val="0"/>
              </a:spcAft>
              <a:buClr>
                <a:schemeClr val="lt1"/>
              </a:buClr>
              <a:buSzPts val="2600"/>
              <a:buNone/>
              <a:defRPr>
                <a:solidFill>
                  <a:schemeClr val="lt1"/>
                </a:solidFill>
              </a:defRPr>
            </a:lvl3pPr>
            <a:lvl4pPr lvl="3" algn="l">
              <a:lnSpc>
                <a:spcPct val="100000"/>
              </a:lnSpc>
              <a:spcBef>
                <a:spcPts val="0"/>
              </a:spcBef>
              <a:spcAft>
                <a:spcPts val="0"/>
              </a:spcAft>
              <a:buClr>
                <a:schemeClr val="lt1"/>
              </a:buClr>
              <a:buSzPts val="2600"/>
              <a:buNone/>
              <a:defRPr>
                <a:solidFill>
                  <a:schemeClr val="lt1"/>
                </a:solidFill>
              </a:defRPr>
            </a:lvl4pPr>
            <a:lvl5pPr lvl="4" algn="l">
              <a:lnSpc>
                <a:spcPct val="100000"/>
              </a:lnSpc>
              <a:spcBef>
                <a:spcPts val="0"/>
              </a:spcBef>
              <a:spcAft>
                <a:spcPts val="0"/>
              </a:spcAft>
              <a:buClr>
                <a:schemeClr val="lt1"/>
              </a:buClr>
              <a:buSzPts val="2600"/>
              <a:buNone/>
              <a:defRPr>
                <a:solidFill>
                  <a:schemeClr val="lt1"/>
                </a:solidFill>
              </a:defRPr>
            </a:lvl5pPr>
            <a:lvl6pPr lvl="5" algn="l">
              <a:lnSpc>
                <a:spcPct val="100000"/>
              </a:lnSpc>
              <a:spcBef>
                <a:spcPts val="0"/>
              </a:spcBef>
              <a:spcAft>
                <a:spcPts val="0"/>
              </a:spcAft>
              <a:buClr>
                <a:schemeClr val="lt1"/>
              </a:buClr>
              <a:buSzPts val="2600"/>
              <a:buNone/>
              <a:defRPr>
                <a:solidFill>
                  <a:schemeClr val="lt1"/>
                </a:solidFill>
              </a:defRPr>
            </a:lvl6pPr>
            <a:lvl7pPr lvl="6" algn="l">
              <a:lnSpc>
                <a:spcPct val="100000"/>
              </a:lnSpc>
              <a:spcBef>
                <a:spcPts val="0"/>
              </a:spcBef>
              <a:spcAft>
                <a:spcPts val="0"/>
              </a:spcAft>
              <a:buClr>
                <a:schemeClr val="lt1"/>
              </a:buClr>
              <a:buSzPts val="2600"/>
              <a:buNone/>
              <a:defRPr>
                <a:solidFill>
                  <a:schemeClr val="lt1"/>
                </a:solidFill>
              </a:defRPr>
            </a:lvl7pPr>
            <a:lvl8pPr lvl="7" algn="l">
              <a:lnSpc>
                <a:spcPct val="100000"/>
              </a:lnSpc>
              <a:spcBef>
                <a:spcPts val="0"/>
              </a:spcBef>
              <a:spcAft>
                <a:spcPts val="0"/>
              </a:spcAft>
              <a:buClr>
                <a:schemeClr val="lt1"/>
              </a:buClr>
              <a:buSzPts val="2600"/>
              <a:buNone/>
              <a:defRPr>
                <a:solidFill>
                  <a:schemeClr val="lt1"/>
                </a:solidFill>
              </a:defRPr>
            </a:lvl8pPr>
            <a:lvl9pPr lvl="8" algn="l">
              <a:lnSpc>
                <a:spcPct val="100000"/>
              </a:lnSpc>
              <a:spcBef>
                <a:spcPts val="0"/>
              </a:spcBef>
              <a:spcAft>
                <a:spcPts val="0"/>
              </a:spcAft>
              <a:buClr>
                <a:schemeClr val="lt1"/>
              </a:buClr>
              <a:buSzPts val="2600"/>
              <a:buNone/>
              <a:defRPr>
                <a:solidFill>
                  <a:schemeClr val="lt1"/>
                </a:solidFill>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7 Section Divider - White">
  <p:cSld name="CUSTOM_12_1_1_1_1">
    <p:bg>
      <p:bgPr>
        <a:solidFill>
          <a:schemeClr val="lt1"/>
        </a:solidFill>
      </p:bgPr>
    </p:bg>
    <p:spTree>
      <p:nvGrpSpPr>
        <p:cNvPr id="333" name="Shape 333"/>
        <p:cNvGrpSpPr/>
        <p:nvPr/>
      </p:nvGrpSpPr>
      <p:grpSpPr>
        <a:xfrm>
          <a:off x="0" y="0"/>
          <a:ext cx="0" cy="0"/>
          <a:chOff x="0" y="0"/>
          <a:chExt cx="0" cy="0"/>
        </a:xfrm>
      </p:grpSpPr>
      <p:sp>
        <p:nvSpPr>
          <p:cNvPr id="334" name="Google Shape;334;g2f29bda4b0b_0_619"/>
          <p:cNvSpPr txBox="1"/>
          <p:nvPr>
            <p:ph type="title"/>
          </p:nvPr>
        </p:nvSpPr>
        <p:spPr>
          <a:xfrm>
            <a:off x="274325" y="274325"/>
            <a:ext cx="8568900" cy="447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Clr>
                <a:schemeClr val="lt1"/>
              </a:buClr>
              <a:buSzPts val="2600"/>
              <a:buNone/>
              <a:defRPr>
                <a:solidFill>
                  <a:schemeClr val="lt1"/>
                </a:solidFill>
              </a:defRPr>
            </a:lvl2pPr>
            <a:lvl3pPr lvl="2" algn="l">
              <a:lnSpc>
                <a:spcPct val="100000"/>
              </a:lnSpc>
              <a:spcBef>
                <a:spcPts val="0"/>
              </a:spcBef>
              <a:spcAft>
                <a:spcPts val="0"/>
              </a:spcAft>
              <a:buClr>
                <a:schemeClr val="lt1"/>
              </a:buClr>
              <a:buSzPts val="2600"/>
              <a:buNone/>
              <a:defRPr>
                <a:solidFill>
                  <a:schemeClr val="lt1"/>
                </a:solidFill>
              </a:defRPr>
            </a:lvl3pPr>
            <a:lvl4pPr lvl="3" algn="l">
              <a:lnSpc>
                <a:spcPct val="100000"/>
              </a:lnSpc>
              <a:spcBef>
                <a:spcPts val="0"/>
              </a:spcBef>
              <a:spcAft>
                <a:spcPts val="0"/>
              </a:spcAft>
              <a:buClr>
                <a:schemeClr val="lt1"/>
              </a:buClr>
              <a:buSzPts val="2600"/>
              <a:buNone/>
              <a:defRPr>
                <a:solidFill>
                  <a:schemeClr val="lt1"/>
                </a:solidFill>
              </a:defRPr>
            </a:lvl4pPr>
            <a:lvl5pPr lvl="4" algn="l">
              <a:lnSpc>
                <a:spcPct val="100000"/>
              </a:lnSpc>
              <a:spcBef>
                <a:spcPts val="0"/>
              </a:spcBef>
              <a:spcAft>
                <a:spcPts val="0"/>
              </a:spcAft>
              <a:buClr>
                <a:schemeClr val="lt1"/>
              </a:buClr>
              <a:buSzPts val="2600"/>
              <a:buNone/>
              <a:defRPr>
                <a:solidFill>
                  <a:schemeClr val="lt1"/>
                </a:solidFill>
              </a:defRPr>
            </a:lvl5pPr>
            <a:lvl6pPr lvl="5" algn="l">
              <a:lnSpc>
                <a:spcPct val="100000"/>
              </a:lnSpc>
              <a:spcBef>
                <a:spcPts val="0"/>
              </a:spcBef>
              <a:spcAft>
                <a:spcPts val="0"/>
              </a:spcAft>
              <a:buClr>
                <a:schemeClr val="lt1"/>
              </a:buClr>
              <a:buSzPts val="2600"/>
              <a:buNone/>
              <a:defRPr>
                <a:solidFill>
                  <a:schemeClr val="lt1"/>
                </a:solidFill>
              </a:defRPr>
            </a:lvl6pPr>
            <a:lvl7pPr lvl="6" algn="l">
              <a:lnSpc>
                <a:spcPct val="100000"/>
              </a:lnSpc>
              <a:spcBef>
                <a:spcPts val="0"/>
              </a:spcBef>
              <a:spcAft>
                <a:spcPts val="0"/>
              </a:spcAft>
              <a:buClr>
                <a:schemeClr val="lt1"/>
              </a:buClr>
              <a:buSzPts val="2600"/>
              <a:buNone/>
              <a:defRPr>
                <a:solidFill>
                  <a:schemeClr val="lt1"/>
                </a:solidFill>
              </a:defRPr>
            </a:lvl7pPr>
            <a:lvl8pPr lvl="7" algn="l">
              <a:lnSpc>
                <a:spcPct val="100000"/>
              </a:lnSpc>
              <a:spcBef>
                <a:spcPts val="0"/>
              </a:spcBef>
              <a:spcAft>
                <a:spcPts val="0"/>
              </a:spcAft>
              <a:buClr>
                <a:schemeClr val="lt1"/>
              </a:buClr>
              <a:buSzPts val="2600"/>
              <a:buNone/>
              <a:defRPr>
                <a:solidFill>
                  <a:schemeClr val="lt1"/>
                </a:solidFill>
              </a:defRPr>
            </a:lvl8pPr>
            <a:lvl9pPr lvl="8" algn="l">
              <a:lnSpc>
                <a:spcPct val="100000"/>
              </a:lnSpc>
              <a:spcBef>
                <a:spcPts val="0"/>
              </a:spcBef>
              <a:spcAft>
                <a:spcPts val="0"/>
              </a:spcAft>
              <a:buClr>
                <a:schemeClr val="lt1"/>
              </a:buClr>
              <a:buSzPts val="2600"/>
              <a:buNone/>
              <a:defRPr>
                <a:solidFill>
                  <a:schemeClr val="lt1"/>
                </a:solidFill>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8 Section Divider - Black Eyebrow">
  <p:cSld name="CUSTOM_12_1_1_1_2">
    <p:bg>
      <p:bgPr>
        <a:solidFill>
          <a:schemeClr val="dk1"/>
        </a:solidFill>
      </p:bgPr>
    </p:bg>
    <p:spTree>
      <p:nvGrpSpPr>
        <p:cNvPr id="335" name="Shape 335"/>
        <p:cNvGrpSpPr/>
        <p:nvPr/>
      </p:nvGrpSpPr>
      <p:grpSpPr>
        <a:xfrm>
          <a:off x="0" y="0"/>
          <a:ext cx="0" cy="0"/>
          <a:chOff x="0" y="0"/>
          <a:chExt cx="0" cy="0"/>
        </a:xfrm>
      </p:grpSpPr>
      <p:sp>
        <p:nvSpPr>
          <p:cNvPr id="336" name="Google Shape;336;g2f29bda4b0b_0_621"/>
          <p:cNvSpPr txBox="1"/>
          <p:nvPr>
            <p:ph type="title"/>
          </p:nvPr>
        </p:nvSpPr>
        <p:spPr>
          <a:xfrm>
            <a:off x="274325" y="2332839"/>
            <a:ext cx="8568900" cy="526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2400"/>
              <a:buNone/>
              <a:defRPr>
                <a:solidFill>
                  <a:schemeClr val="lt1"/>
                </a:solidFill>
              </a:defRPr>
            </a:lvl1pPr>
            <a:lvl2pPr lvl="1" algn="l">
              <a:lnSpc>
                <a:spcPct val="100000"/>
              </a:lnSpc>
              <a:spcBef>
                <a:spcPts val="0"/>
              </a:spcBef>
              <a:spcAft>
                <a:spcPts val="0"/>
              </a:spcAft>
              <a:buClr>
                <a:schemeClr val="lt1"/>
              </a:buClr>
              <a:buSzPts val="2600"/>
              <a:buNone/>
              <a:defRPr>
                <a:solidFill>
                  <a:schemeClr val="lt1"/>
                </a:solidFill>
              </a:defRPr>
            </a:lvl2pPr>
            <a:lvl3pPr lvl="2" algn="l">
              <a:lnSpc>
                <a:spcPct val="100000"/>
              </a:lnSpc>
              <a:spcBef>
                <a:spcPts val="0"/>
              </a:spcBef>
              <a:spcAft>
                <a:spcPts val="0"/>
              </a:spcAft>
              <a:buClr>
                <a:schemeClr val="lt1"/>
              </a:buClr>
              <a:buSzPts val="2600"/>
              <a:buNone/>
              <a:defRPr>
                <a:solidFill>
                  <a:schemeClr val="lt1"/>
                </a:solidFill>
              </a:defRPr>
            </a:lvl3pPr>
            <a:lvl4pPr lvl="3" algn="l">
              <a:lnSpc>
                <a:spcPct val="100000"/>
              </a:lnSpc>
              <a:spcBef>
                <a:spcPts val="0"/>
              </a:spcBef>
              <a:spcAft>
                <a:spcPts val="0"/>
              </a:spcAft>
              <a:buClr>
                <a:schemeClr val="lt1"/>
              </a:buClr>
              <a:buSzPts val="2600"/>
              <a:buNone/>
              <a:defRPr>
                <a:solidFill>
                  <a:schemeClr val="lt1"/>
                </a:solidFill>
              </a:defRPr>
            </a:lvl4pPr>
            <a:lvl5pPr lvl="4" algn="l">
              <a:lnSpc>
                <a:spcPct val="100000"/>
              </a:lnSpc>
              <a:spcBef>
                <a:spcPts val="0"/>
              </a:spcBef>
              <a:spcAft>
                <a:spcPts val="0"/>
              </a:spcAft>
              <a:buClr>
                <a:schemeClr val="lt1"/>
              </a:buClr>
              <a:buSzPts val="2600"/>
              <a:buNone/>
              <a:defRPr>
                <a:solidFill>
                  <a:schemeClr val="lt1"/>
                </a:solidFill>
              </a:defRPr>
            </a:lvl5pPr>
            <a:lvl6pPr lvl="5" algn="l">
              <a:lnSpc>
                <a:spcPct val="100000"/>
              </a:lnSpc>
              <a:spcBef>
                <a:spcPts val="0"/>
              </a:spcBef>
              <a:spcAft>
                <a:spcPts val="0"/>
              </a:spcAft>
              <a:buClr>
                <a:schemeClr val="lt1"/>
              </a:buClr>
              <a:buSzPts val="2600"/>
              <a:buNone/>
              <a:defRPr>
                <a:solidFill>
                  <a:schemeClr val="lt1"/>
                </a:solidFill>
              </a:defRPr>
            </a:lvl6pPr>
            <a:lvl7pPr lvl="6" algn="l">
              <a:lnSpc>
                <a:spcPct val="100000"/>
              </a:lnSpc>
              <a:spcBef>
                <a:spcPts val="0"/>
              </a:spcBef>
              <a:spcAft>
                <a:spcPts val="0"/>
              </a:spcAft>
              <a:buClr>
                <a:schemeClr val="lt1"/>
              </a:buClr>
              <a:buSzPts val="2600"/>
              <a:buNone/>
              <a:defRPr>
                <a:solidFill>
                  <a:schemeClr val="lt1"/>
                </a:solidFill>
              </a:defRPr>
            </a:lvl7pPr>
            <a:lvl8pPr lvl="7" algn="l">
              <a:lnSpc>
                <a:spcPct val="100000"/>
              </a:lnSpc>
              <a:spcBef>
                <a:spcPts val="0"/>
              </a:spcBef>
              <a:spcAft>
                <a:spcPts val="0"/>
              </a:spcAft>
              <a:buClr>
                <a:schemeClr val="lt1"/>
              </a:buClr>
              <a:buSzPts val="2600"/>
              <a:buNone/>
              <a:defRPr>
                <a:solidFill>
                  <a:schemeClr val="lt1"/>
                </a:solidFill>
              </a:defRPr>
            </a:lvl8pPr>
            <a:lvl9pPr lvl="8" algn="l">
              <a:lnSpc>
                <a:spcPct val="100000"/>
              </a:lnSpc>
              <a:spcBef>
                <a:spcPts val="0"/>
              </a:spcBef>
              <a:spcAft>
                <a:spcPts val="0"/>
              </a:spcAft>
              <a:buClr>
                <a:schemeClr val="lt1"/>
              </a:buClr>
              <a:buSzPts val="2600"/>
              <a:buNone/>
              <a:defRPr>
                <a:solidFill>
                  <a:schemeClr val="lt1"/>
                </a:solidFill>
              </a:defRPr>
            </a:lvl9pPr>
          </a:lstStyle>
          <a:p/>
        </p:txBody>
      </p:sp>
      <p:sp>
        <p:nvSpPr>
          <p:cNvPr id="337" name="Google Shape;337;g2f29bda4b0b_0_621"/>
          <p:cNvSpPr txBox="1"/>
          <p:nvPr>
            <p:ph idx="1" type="subTitle"/>
          </p:nvPr>
        </p:nvSpPr>
        <p:spPr>
          <a:xfrm>
            <a:off x="350525" y="2026920"/>
            <a:ext cx="5568600" cy="314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rgbClr val="B7B7B7"/>
              </a:buClr>
              <a:buSzPts val="1200"/>
              <a:buNone/>
              <a:defRPr>
                <a:solidFill>
                  <a:srgbClr val="B7B7B7"/>
                </a:solidFill>
              </a:defRPr>
            </a:lvl1pPr>
            <a:lvl2pPr lvl="1" algn="l">
              <a:lnSpc>
                <a:spcPct val="115000"/>
              </a:lnSpc>
              <a:spcBef>
                <a:spcPts val="0"/>
              </a:spcBef>
              <a:spcAft>
                <a:spcPts val="0"/>
              </a:spcAft>
              <a:buClr>
                <a:srgbClr val="B7B7B7"/>
              </a:buClr>
              <a:buSzPts val="1200"/>
              <a:buNone/>
              <a:defRPr>
                <a:solidFill>
                  <a:srgbClr val="B7B7B7"/>
                </a:solidFill>
              </a:defRPr>
            </a:lvl2pPr>
            <a:lvl3pPr lvl="2" algn="l">
              <a:lnSpc>
                <a:spcPct val="115000"/>
              </a:lnSpc>
              <a:spcBef>
                <a:spcPts val="0"/>
              </a:spcBef>
              <a:spcAft>
                <a:spcPts val="0"/>
              </a:spcAft>
              <a:buClr>
                <a:srgbClr val="B7B7B7"/>
              </a:buClr>
              <a:buSzPts val="1200"/>
              <a:buNone/>
              <a:defRPr>
                <a:solidFill>
                  <a:srgbClr val="B7B7B7"/>
                </a:solidFill>
              </a:defRPr>
            </a:lvl3pPr>
            <a:lvl4pPr lvl="3" algn="l">
              <a:lnSpc>
                <a:spcPct val="115000"/>
              </a:lnSpc>
              <a:spcBef>
                <a:spcPts val="0"/>
              </a:spcBef>
              <a:spcAft>
                <a:spcPts val="0"/>
              </a:spcAft>
              <a:buClr>
                <a:srgbClr val="B7B7B7"/>
              </a:buClr>
              <a:buSzPts val="1200"/>
              <a:buNone/>
              <a:defRPr>
                <a:solidFill>
                  <a:srgbClr val="B7B7B7"/>
                </a:solidFill>
              </a:defRPr>
            </a:lvl4pPr>
            <a:lvl5pPr lvl="4" algn="l">
              <a:lnSpc>
                <a:spcPct val="115000"/>
              </a:lnSpc>
              <a:spcBef>
                <a:spcPts val="0"/>
              </a:spcBef>
              <a:spcAft>
                <a:spcPts val="0"/>
              </a:spcAft>
              <a:buClr>
                <a:srgbClr val="B7B7B7"/>
              </a:buClr>
              <a:buSzPts val="1200"/>
              <a:buNone/>
              <a:defRPr>
                <a:solidFill>
                  <a:srgbClr val="B7B7B7"/>
                </a:solidFill>
              </a:defRPr>
            </a:lvl5pPr>
            <a:lvl6pPr lvl="5" algn="l">
              <a:lnSpc>
                <a:spcPct val="115000"/>
              </a:lnSpc>
              <a:spcBef>
                <a:spcPts val="0"/>
              </a:spcBef>
              <a:spcAft>
                <a:spcPts val="0"/>
              </a:spcAft>
              <a:buClr>
                <a:srgbClr val="B7B7B7"/>
              </a:buClr>
              <a:buSzPts val="1200"/>
              <a:buNone/>
              <a:defRPr>
                <a:solidFill>
                  <a:srgbClr val="B7B7B7"/>
                </a:solidFill>
              </a:defRPr>
            </a:lvl6pPr>
            <a:lvl7pPr lvl="6" algn="l">
              <a:lnSpc>
                <a:spcPct val="115000"/>
              </a:lnSpc>
              <a:spcBef>
                <a:spcPts val="0"/>
              </a:spcBef>
              <a:spcAft>
                <a:spcPts val="0"/>
              </a:spcAft>
              <a:buClr>
                <a:srgbClr val="B7B7B7"/>
              </a:buClr>
              <a:buSzPts val="1200"/>
              <a:buNone/>
              <a:defRPr>
                <a:solidFill>
                  <a:srgbClr val="B7B7B7"/>
                </a:solidFill>
              </a:defRPr>
            </a:lvl7pPr>
            <a:lvl8pPr lvl="7" algn="l">
              <a:lnSpc>
                <a:spcPct val="115000"/>
              </a:lnSpc>
              <a:spcBef>
                <a:spcPts val="0"/>
              </a:spcBef>
              <a:spcAft>
                <a:spcPts val="0"/>
              </a:spcAft>
              <a:buClr>
                <a:srgbClr val="B7B7B7"/>
              </a:buClr>
              <a:buSzPts val="1200"/>
              <a:buNone/>
              <a:defRPr>
                <a:solidFill>
                  <a:srgbClr val="B7B7B7"/>
                </a:solidFill>
              </a:defRPr>
            </a:lvl8pPr>
            <a:lvl9pPr lvl="8" algn="l">
              <a:lnSpc>
                <a:spcPct val="115000"/>
              </a:lnSpc>
              <a:spcBef>
                <a:spcPts val="0"/>
              </a:spcBef>
              <a:spcAft>
                <a:spcPts val="0"/>
              </a:spcAft>
              <a:buClr>
                <a:srgbClr val="B7B7B7"/>
              </a:buClr>
              <a:buSzPts val="1200"/>
              <a:buNone/>
              <a:defRPr>
                <a:solidFill>
                  <a:srgbClr val="B7B7B7"/>
                </a:solidFill>
              </a:defRPr>
            </a:lvl9pPr>
          </a:lstStyle>
          <a:p/>
        </p:txBody>
      </p:sp>
      <p:sp>
        <p:nvSpPr>
          <p:cNvPr id="338" name="Google Shape;338;g2f29bda4b0b_0_621"/>
          <p:cNvSpPr/>
          <p:nvPr/>
        </p:nvSpPr>
        <p:spPr>
          <a:xfrm>
            <a:off x="365760" y="2143550"/>
            <a:ext cx="19500" cy="138000"/>
          </a:xfrm>
          <a:prstGeom prst="roundRect">
            <a:avLst>
              <a:gd fmla="val 16667" name="adj"/>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BEFF"/>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uge Chapter Head">
  <p:cSld name="Huge Chapter Head">
    <p:spTree>
      <p:nvGrpSpPr>
        <p:cNvPr id="31" name="Shape 31"/>
        <p:cNvGrpSpPr/>
        <p:nvPr/>
      </p:nvGrpSpPr>
      <p:grpSpPr>
        <a:xfrm>
          <a:off x="0" y="0"/>
          <a:ext cx="0" cy="0"/>
          <a:chOff x="0" y="0"/>
          <a:chExt cx="0" cy="0"/>
        </a:xfrm>
      </p:grpSpPr>
      <p:sp>
        <p:nvSpPr>
          <p:cNvPr id="32" name="Google Shape;32;p12"/>
          <p:cNvSpPr/>
          <p:nvPr/>
        </p:nvSpPr>
        <p:spPr>
          <a:xfrm flipH="1" rot="5400000">
            <a:off x="2160401" y="-2621598"/>
            <a:ext cx="4657500" cy="9588000"/>
          </a:xfrm>
          <a:prstGeom prst="rect">
            <a:avLst/>
          </a:prstGeom>
          <a:solidFill>
            <a:srgbClr val="3CBEEC">
              <a:alpha val="588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AE041"/>
              </a:solidFill>
              <a:latin typeface="Open Sans"/>
              <a:ea typeface="Open Sans"/>
              <a:cs typeface="Open Sans"/>
              <a:sym typeface="Open Sans"/>
            </a:endParaRPr>
          </a:p>
        </p:txBody>
      </p:sp>
      <p:sp>
        <p:nvSpPr>
          <p:cNvPr id="33" name="Google Shape;33;p12"/>
          <p:cNvSpPr txBox="1"/>
          <p:nvPr>
            <p:ph type="title"/>
          </p:nvPr>
        </p:nvSpPr>
        <p:spPr>
          <a:xfrm>
            <a:off x="2121450" y="1659075"/>
            <a:ext cx="4901100" cy="1948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4000"/>
              <a:buFont typeface="Inter"/>
              <a:buNone/>
              <a:defRPr b="1" i="0" sz="4000" u="none" cap="none" strike="noStrike">
                <a:solidFill>
                  <a:schemeClr val="dk2"/>
                </a:solidFill>
                <a:latin typeface="Inter"/>
                <a:ea typeface="Inter"/>
                <a:cs typeface="Inter"/>
                <a:sym typeface="Inter"/>
              </a:defRPr>
            </a:lvl1pPr>
            <a:lvl2pPr lvl="1" marR="0" rtl="0" algn="ctr">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2pPr>
            <a:lvl3pPr lvl="2" marR="0" rtl="0" algn="ctr">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3pPr>
            <a:lvl4pPr lvl="3" marR="0" rtl="0" algn="ctr">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4pPr>
            <a:lvl5pPr lvl="4" marR="0" rtl="0" algn="ctr">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5pPr>
            <a:lvl6pPr lvl="5" marR="0" rtl="0" algn="ctr">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6pPr>
            <a:lvl7pPr lvl="6" marR="0" rtl="0" algn="ctr">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7pPr>
            <a:lvl8pPr lvl="7" marR="0" rtl="0" algn="ctr">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8pPr>
            <a:lvl9pPr lvl="8" marR="0" rtl="0" algn="ctr">
              <a:lnSpc>
                <a:spcPct val="100000"/>
              </a:lnSpc>
              <a:spcBef>
                <a:spcPts val="0"/>
              </a:spcBef>
              <a:spcAft>
                <a:spcPts val="0"/>
              </a:spcAft>
              <a:buClr>
                <a:srgbClr val="000000"/>
              </a:buClr>
              <a:buSzPts val="4000"/>
              <a:buFont typeface="Inter"/>
              <a:buNone/>
              <a:defRPr b="1" i="0" sz="4000" u="none" cap="none" strike="noStrike">
                <a:solidFill>
                  <a:srgbClr val="000000"/>
                </a:solidFill>
                <a:latin typeface="Inter"/>
                <a:ea typeface="Inter"/>
                <a:cs typeface="Inter"/>
                <a:sym typeface="Inter"/>
              </a:defRPr>
            </a:lvl9pPr>
          </a:lstStyle>
          <a:p/>
        </p:txBody>
      </p:sp>
      <p:sp>
        <p:nvSpPr>
          <p:cNvPr id="34" name="Google Shape;34;p12"/>
          <p:cNvSpPr txBox="1"/>
          <p:nvPr/>
        </p:nvSpPr>
        <p:spPr>
          <a:xfrm>
            <a:off x="3733800" y="4794706"/>
            <a:ext cx="20820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929292"/>
                </a:solidFill>
                <a:latin typeface="Inter"/>
                <a:ea typeface="Inter"/>
                <a:cs typeface="Inter"/>
                <a:sym typeface="Inter"/>
              </a:rPr>
              <a:t>Kaggle BIPOC Program Final Showcase</a:t>
            </a:r>
            <a:endParaRPr b="0" i="0" sz="800" u="none" cap="none" strike="noStrike">
              <a:solidFill>
                <a:srgbClr val="929292"/>
              </a:solidFill>
              <a:latin typeface="Inter"/>
              <a:ea typeface="Inter"/>
              <a:cs typeface="Inter"/>
              <a:sym typeface="Inter"/>
            </a:endParaRPr>
          </a:p>
        </p:txBody>
      </p:sp>
      <p:pic>
        <p:nvPicPr>
          <p:cNvPr id="35" name="Google Shape;35;p12"/>
          <p:cNvPicPr preferRelativeResize="0"/>
          <p:nvPr/>
        </p:nvPicPr>
        <p:blipFill rotWithShape="1">
          <a:blip r:embed="rId2">
            <a:alphaModFix/>
          </a:blip>
          <a:srcRect b="0" l="0" r="0" t="0"/>
          <a:stretch/>
        </p:blipFill>
        <p:spPr>
          <a:xfrm>
            <a:off x="227109" y="4794706"/>
            <a:ext cx="557815" cy="215444"/>
          </a:xfrm>
          <a:prstGeom prst="rect">
            <a:avLst/>
          </a:prstGeom>
          <a:noFill/>
          <a:ln>
            <a:noFill/>
          </a:ln>
        </p:spPr>
      </p:pic>
      <p:sp>
        <p:nvSpPr>
          <p:cNvPr id="36" name="Google Shape;36;p12"/>
          <p:cNvSpPr txBox="1"/>
          <p:nvPr>
            <p:ph idx="12" type="sldNum"/>
          </p:nvPr>
        </p:nvSpPr>
        <p:spPr>
          <a:xfrm>
            <a:off x="6934200" y="4794706"/>
            <a:ext cx="2057400" cy="2745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9 Section Divider - White Eyebrow">
  <p:cSld name="CUSTOM_12_1_1_1_2_1">
    <p:bg>
      <p:bgPr>
        <a:solidFill>
          <a:schemeClr val="lt1"/>
        </a:solidFill>
      </p:bgPr>
    </p:bg>
    <p:spTree>
      <p:nvGrpSpPr>
        <p:cNvPr id="339" name="Shape 339"/>
        <p:cNvGrpSpPr/>
        <p:nvPr/>
      </p:nvGrpSpPr>
      <p:grpSpPr>
        <a:xfrm>
          <a:off x="0" y="0"/>
          <a:ext cx="0" cy="0"/>
          <a:chOff x="0" y="0"/>
          <a:chExt cx="0" cy="0"/>
        </a:xfrm>
      </p:grpSpPr>
      <p:sp>
        <p:nvSpPr>
          <p:cNvPr id="340" name="Google Shape;340;g2f29bda4b0b_0_625"/>
          <p:cNvSpPr txBox="1"/>
          <p:nvPr>
            <p:ph type="title"/>
          </p:nvPr>
        </p:nvSpPr>
        <p:spPr>
          <a:xfrm>
            <a:off x="274325" y="2332839"/>
            <a:ext cx="8568900" cy="526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Clr>
                <a:schemeClr val="lt1"/>
              </a:buClr>
              <a:buSzPts val="2600"/>
              <a:buNone/>
              <a:defRPr>
                <a:solidFill>
                  <a:schemeClr val="lt1"/>
                </a:solidFill>
              </a:defRPr>
            </a:lvl2pPr>
            <a:lvl3pPr lvl="2" algn="l">
              <a:lnSpc>
                <a:spcPct val="100000"/>
              </a:lnSpc>
              <a:spcBef>
                <a:spcPts val="0"/>
              </a:spcBef>
              <a:spcAft>
                <a:spcPts val="0"/>
              </a:spcAft>
              <a:buClr>
                <a:schemeClr val="lt1"/>
              </a:buClr>
              <a:buSzPts val="2600"/>
              <a:buNone/>
              <a:defRPr>
                <a:solidFill>
                  <a:schemeClr val="lt1"/>
                </a:solidFill>
              </a:defRPr>
            </a:lvl3pPr>
            <a:lvl4pPr lvl="3" algn="l">
              <a:lnSpc>
                <a:spcPct val="100000"/>
              </a:lnSpc>
              <a:spcBef>
                <a:spcPts val="0"/>
              </a:spcBef>
              <a:spcAft>
                <a:spcPts val="0"/>
              </a:spcAft>
              <a:buClr>
                <a:schemeClr val="lt1"/>
              </a:buClr>
              <a:buSzPts val="2600"/>
              <a:buNone/>
              <a:defRPr>
                <a:solidFill>
                  <a:schemeClr val="lt1"/>
                </a:solidFill>
              </a:defRPr>
            </a:lvl4pPr>
            <a:lvl5pPr lvl="4" algn="l">
              <a:lnSpc>
                <a:spcPct val="100000"/>
              </a:lnSpc>
              <a:spcBef>
                <a:spcPts val="0"/>
              </a:spcBef>
              <a:spcAft>
                <a:spcPts val="0"/>
              </a:spcAft>
              <a:buClr>
                <a:schemeClr val="lt1"/>
              </a:buClr>
              <a:buSzPts val="2600"/>
              <a:buNone/>
              <a:defRPr>
                <a:solidFill>
                  <a:schemeClr val="lt1"/>
                </a:solidFill>
              </a:defRPr>
            </a:lvl5pPr>
            <a:lvl6pPr lvl="5" algn="l">
              <a:lnSpc>
                <a:spcPct val="100000"/>
              </a:lnSpc>
              <a:spcBef>
                <a:spcPts val="0"/>
              </a:spcBef>
              <a:spcAft>
                <a:spcPts val="0"/>
              </a:spcAft>
              <a:buClr>
                <a:schemeClr val="lt1"/>
              </a:buClr>
              <a:buSzPts val="2600"/>
              <a:buNone/>
              <a:defRPr>
                <a:solidFill>
                  <a:schemeClr val="lt1"/>
                </a:solidFill>
              </a:defRPr>
            </a:lvl6pPr>
            <a:lvl7pPr lvl="6" algn="l">
              <a:lnSpc>
                <a:spcPct val="100000"/>
              </a:lnSpc>
              <a:spcBef>
                <a:spcPts val="0"/>
              </a:spcBef>
              <a:spcAft>
                <a:spcPts val="0"/>
              </a:spcAft>
              <a:buClr>
                <a:schemeClr val="lt1"/>
              </a:buClr>
              <a:buSzPts val="2600"/>
              <a:buNone/>
              <a:defRPr>
                <a:solidFill>
                  <a:schemeClr val="lt1"/>
                </a:solidFill>
              </a:defRPr>
            </a:lvl7pPr>
            <a:lvl8pPr lvl="7" algn="l">
              <a:lnSpc>
                <a:spcPct val="100000"/>
              </a:lnSpc>
              <a:spcBef>
                <a:spcPts val="0"/>
              </a:spcBef>
              <a:spcAft>
                <a:spcPts val="0"/>
              </a:spcAft>
              <a:buClr>
                <a:schemeClr val="lt1"/>
              </a:buClr>
              <a:buSzPts val="2600"/>
              <a:buNone/>
              <a:defRPr>
                <a:solidFill>
                  <a:schemeClr val="lt1"/>
                </a:solidFill>
              </a:defRPr>
            </a:lvl8pPr>
            <a:lvl9pPr lvl="8" algn="l">
              <a:lnSpc>
                <a:spcPct val="100000"/>
              </a:lnSpc>
              <a:spcBef>
                <a:spcPts val="0"/>
              </a:spcBef>
              <a:spcAft>
                <a:spcPts val="0"/>
              </a:spcAft>
              <a:buClr>
                <a:schemeClr val="lt1"/>
              </a:buClr>
              <a:buSzPts val="2600"/>
              <a:buNone/>
              <a:defRPr>
                <a:solidFill>
                  <a:schemeClr val="lt1"/>
                </a:solidFill>
              </a:defRPr>
            </a:lvl9pPr>
          </a:lstStyle>
          <a:p/>
        </p:txBody>
      </p:sp>
      <p:sp>
        <p:nvSpPr>
          <p:cNvPr id="341" name="Google Shape;341;g2f29bda4b0b_0_625"/>
          <p:cNvSpPr txBox="1"/>
          <p:nvPr>
            <p:ph idx="1" type="subTitle"/>
          </p:nvPr>
        </p:nvSpPr>
        <p:spPr>
          <a:xfrm>
            <a:off x="350525" y="2026920"/>
            <a:ext cx="5568600" cy="314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Clr>
                <a:srgbClr val="B7B7B7"/>
              </a:buClr>
              <a:buSzPts val="1200"/>
              <a:buNone/>
              <a:defRPr>
                <a:solidFill>
                  <a:srgbClr val="B7B7B7"/>
                </a:solidFill>
              </a:defRPr>
            </a:lvl2pPr>
            <a:lvl3pPr lvl="2" algn="l">
              <a:lnSpc>
                <a:spcPct val="115000"/>
              </a:lnSpc>
              <a:spcBef>
                <a:spcPts val="0"/>
              </a:spcBef>
              <a:spcAft>
                <a:spcPts val="0"/>
              </a:spcAft>
              <a:buClr>
                <a:srgbClr val="B7B7B7"/>
              </a:buClr>
              <a:buSzPts val="1200"/>
              <a:buNone/>
              <a:defRPr>
                <a:solidFill>
                  <a:srgbClr val="B7B7B7"/>
                </a:solidFill>
              </a:defRPr>
            </a:lvl3pPr>
            <a:lvl4pPr lvl="3" algn="l">
              <a:lnSpc>
                <a:spcPct val="115000"/>
              </a:lnSpc>
              <a:spcBef>
                <a:spcPts val="0"/>
              </a:spcBef>
              <a:spcAft>
                <a:spcPts val="0"/>
              </a:spcAft>
              <a:buClr>
                <a:srgbClr val="B7B7B7"/>
              </a:buClr>
              <a:buSzPts val="1200"/>
              <a:buNone/>
              <a:defRPr>
                <a:solidFill>
                  <a:srgbClr val="B7B7B7"/>
                </a:solidFill>
              </a:defRPr>
            </a:lvl4pPr>
            <a:lvl5pPr lvl="4" algn="l">
              <a:lnSpc>
                <a:spcPct val="115000"/>
              </a:lnSpc>
              <a:spcBef>
                <a:spcPts val="0"/>
              </a:spcBef>
              <a:spcAft>
                <a:spcPts val="0"/>
              </a:spcAft>
              <a:buClr>
                <a:srgbClr val="B7B7B7"/>
              </a:buClr>
              <a:buSzPts val="1200"/>
              <a:buNone/>
              <a:defRPr>
                <a:solidFill>
                  <a:srgbClr val="B7B7B7"/>
                </a:solidFill>
              </a:defRPr>
            </a:lvl5pPr>
            <a:lvl6pPr lvl="5" algn="l">
              <a:lnSpc>
                <a:spcPct val="115000"/>
              </a:lnSpc>
              <a:spcBef>
                <a:spcPts val="0"/>
              </a:spcBef>
              <a:spcAft>
                <a:spcPts val="0"/>
              </a:spcAft>
              <a:buClr>
                <a:srgbClr val="B7B7B7"/>
              </a:buClr>
              <a:buSzPts val="1200"/>
              <a:buNone/>
              <a:defRPr>
                <a:solidFill>
                  <a:srgbClr val="B7B7B7"/>
                </a:solidFill>
              </a:defRPr>
            </a:lvl6pPr>
            <a:lvl7pPr lvl="6" algn="l">
              <a:lnSpc>
                <a:spcPct val="115000"/>
              </a:lnSpc>
              <a:spcBef>
                <a:spcPts val="0"/>
              </a:spcBef>
              <a:spcAft>
                <a:spcPts val="0"/>
              </a:spcAft>
              <a:buClr>
                <a:srgbClr val="B7B7B7"/>
              </a:buClr>
              <a:buSzPts val="1200"/>
              <a:buNone/>
              <a:defRPr>
                <a:solidFill>
                  <a:srgbClr val="B7B7B7"/>
                </a:solidFill>
              </a:defRPr>
            </a:lvl7pPr>
            <a:lvl8pPr lvl="7" algn="l">
              <a:lnSpc>
                <a:spcPct val="115000"/>
              </a:lnSpc>
              <a:spcBef>
                <a:spcPts val="0"/>
              </a:spcBef>
              <a:spcAft>
                <a:spcPts val="0"/>
              </a:spcAft>
              <a:buClr>
                <a:srgbClr val="B7B7B7"/>
              </a:buClr>
              <a:buSzPts val="1200"/>
              <a:buNone/>
              <a:defRPr>
                <a:solidFill>
                  <a:srgbClr val="B7B7B7"/>
                </a:solidFill>
              </a:defRPr>
            </a:lvl8pPr>
            <a:lvl9pPr lvl="8" algn="l">
              <a:lnSpc>
                <a:spcPct val="115000"/>
              </a:lnSpc>
              <a:spcBef>
                <a:spcPts val="0"/>
              </a:spcBef>
              <a:spcAft>
                <a:spcPts val="0"/>
              </a:spcAft>
              <a:buClr>
                <a:srgbClr val="B7B7B7"/>
              </a:buClr>
              <a:buSzPts val="1200"/>
              <a:buNone/>
              <a:defRPr>
                <a:solidFill>
                  <a:srgbClr val="B7B7B7"/>
                </a:solidFill>
              </a:defRPr>
            </a:lvl9pPr>
          </a:lstStyle>
          <a:p/>
        </p:txBody>
      </p:sp>
      <p:sp>
        <p:nvSpPr>
          <p:cNvPr id="342" name="Google Shape;342;g2f29bda4b0b_0_625"/>
          <p:cNvSpPr/>
          <p:nvPr/>
        </p:nvSpPr>
        <p:spPr>
          <a:xfrm>
            <a:off x="365760" y="2143550"/>
            <a:ext cx="19500" cy="138000"/>
          </a:xfrm>
          <a:prstGeom prst="roundRect">
            <a:avLst>
              <a:gd fmla="val 16667" name="adj"/>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BEFF"/>
              </a:solidFill>
              <a:latin typeface="Arial"/>
              <a:ea typeface="Arial"/>
              <a:cs typeface="Arial"/>
              <a:sym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0 Title Blank - 2 blobs">
  <p:cSld name="CUSTOM_12">
    <p:spTree>
      <p:nvGrpSpPr>
        <p:cNvPr id="343" name="Shape 343"/>
        <p:cNvGrpSpPr/>
        <p:nvPr/>
      </p:nvGrpSpPr>
      <p:grpSpPr>
        <a:xfrm>
          <a:off x="0" y="0"/>
          <a:ext cx="0" cy="0"/>
          <a:chOff x="0" y="0"/>
          <a:chExt cx="0" cy="0"/>
        </a:xfrm>
      </p:grpSpPr>
      <p:sp>
        <p:nvSpPr>
          <p:cNvPr id="344" name="Google Shape;344;g2f29bda4b0b_0_629"/>
          <p:cNvSpPr/>
          <p:nvPr/>
        </p:nvSpPr>
        <p:spPr>
          <a:xfrm>
            <a:off x="339375" y="4606575"/>
            <a:ext cx="8653800" cy="439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g2f29bda4b0b_0_629"/>
          <p:cNvSpPr txBox="1"/>
          <p:nvPr>
            <p:ph type="title"/>
          </p:nvPr>
        </p:nvSpPr>
        <p:spPr>
          <a:xfrm>
            <a:off x="274325" y="274325"/>
            <a:ext cx="8584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p:txBody>
      </p:sp>
      <p:pic>
        <p:nvPicPr>
          <p:cNvPr id="346" name="Google Shape;346;g2f29bda4b0b_0_629"/>
          <p:cNvPicPr preferRelativeResize="0"/>
          <p:nvPr/>
        </p:nvPicPr>
        <p:blipFill rotWithShape="1">
          <a:blip r:embed="rId2">
            <a:alphaModFix/>
          </a:blip>
          <a:srcRect b="11555" l="0" r="75771" t="2266"/>
          <a:stretch/>
        </p:blipFill>
        <p:spPr>
          <a:xfrm flipH="1" rot="10800000">
            <a:off x="8331625" y="0"/>
            <a:ext cx="812376" cy="3268551"/>
          </a:xfrm>
          <a:prstGeom prst="rect">
            <a:avLst/>
          </a:prstGeom>
          <a:noFill/>
          <a:ln>
            <a:noFill/>
          </a:ln>
        </p:spPr>
      </p:pic>
      <p:pic>
        <p:nvPicPr>
          <p:cNvPr id="347" name="Google Shape;347;g2f29bda4b0b_0_629"/>
          <p:cNvPicPr preferRelativeResize="0"/>
          <p:nvPr/>
        </p:nvPicPr>
        <p:blipFill rotWithShape="1">
          <a:blip r:embed="rId3">
            <a:alphaModFix/>
          </a:blip>
          <a:srcRect b="57665" l="0" r="37436" t="0"/>
          <a:stretch/>
        </p:blipFill>
        <p:spPr>
          <a:xfrm rot="5400000">
            <a:off x="-360900" y="3884676"/>
            <a:ext cx="1619726" cy="897924"/>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1 Title Blank - 2 blobs">
  <p:cSld name="CUSTOM_12_2">
    <p:spTree>
      <p:nvGrpSpPr>
        <p:cNvPr id="348" name="Shape 348"/>
        <p:cNvGrpSpPr/>
        <p:nvPr/>
      </p:nvGrpSpPr>
      <p:grpSpPr>
        <a:xfrm>
          <a:off x="0" y="0"/>
          <a:ext cx="0" cy="0"/>
          <a:chOff x="0" y="0"/>
          <a:chExt cx="0" cy="0"/>
        </a:xfrm>
      </p:grpSpPr>
      <p:sp>
        <p:nvSpPr>
          <p:cNvPr id="349" name="Google Shape;349;g2f29bda4b0b_0_634"/>
          <p:cNvSpPr/>
          <p:nvPr/>
        </p:nvSpPr>
        <p:spPr>
          <a:xfrm>
            <a:off x="339375" y="4606575"/>
            <a:ext cx="8653800" cy="439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g2f29bda4b0b_0_634"/>
          <p:cNvSpPr txBox="1"/>
          <p:nvPr>
            <p:ph type="title"/>
          </p:nvPr>
        </p:nvSpPr>
        <p:spPr>
          <a:xfrm>
            <a:off x="274325" y="274325"/>
            <a:ext cx="8584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p:txBody>
      </p:sp>
      <p:pic>
        <p:nvPicPr>
          <p:cNvPr id="351" name="Google Shape;351;g2f29bda4b0b_0_634"/>
          <p:cNvPicPr preferRelativeResize="0"/>
          <p:nvPr/>
        </p:nvPicPr>
        <p:blipFill rotWithShape="1">
          <a:blip r:embed="rId2">
            <a:alphaModFix/>
          </a:blip>
          <a:srcRect b="80462" l="29222" r="40161" t="-7310"/>
          <a:stretch/>
        </p:blipFill>
        <p:spPr>
          <a:xfrm rot="5400000">
            <a:off x="-237275" y="237274"/>
            <a:ext cx="1685226" cy="1210676"/>
          </a:xfrm>
          <a:prstGeom prst="rect">
            <a:avLst/>
          </a:prstGeom>
          <a:noFill/>
          <a:ln>
            <a:noFill/>
          </a:ln>
        </p:spPr>
      </p:pic>
      <p:pic>
        <p:nvPicPr>
          <p:cNvPr id="352" name="Google Shape;352;g2f29bda4b0b_0_634"/>
          <p:cNvPicPr preferRelativeResize="0"/>
          <p:nvPr/>
        </p:nvPicPr>
        <p:blipFill rotWithShape="1">
          <a:blip r:embed="rId3">
            <a:alphaModFix/>
          </a:blip>
          <a:srcRect b="66742" l="33756" r="-205" t="-9076"/>
          <a:stretch/>
        </p:blipFill>
        <p:spPr>
          <a:xfrm flipH="1">
            <a:off x="6235876" y="3625675"/>
            <a:ext cx="2908124" cy="1517824"/>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2 Title Blank">
  <p:cSld name="CUSTOM_12_2_1">
    <p:spTree>
      <p:nvGrpSpPr>
        <p:cNvPr id="353" name="Shape 353"/>
        <p:cNvGrpSpPr/>
        <p:nvPr/>
      </p:nvGrpSpPr>
      <p:grpSpPr>
        <a:xfrm>
          <a:off x="0" y="0"/>
          <a:ext cx="0" cy="0"/>
          <a:chOff x="0" y="0"/>
          <a:chExt cx="0" cy="0"/>
        </a:xfrm>
      </p:grpSpPr>
      <p:sp>
        <p:nvSpPr>
          <p:cNvPr id="354" name="Google Shape;354;g2f29bda4b0b_0_639"/>
          <p:cNvSpPr/>
          <p:nvPr/>
        </p:nvSpPr>
        <p:spPr>
          <a:xfrm>
            <a:off x="339375" y="4606575"/>
            <a:ext cx="8653800" cy="439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g2f29bda4b0b_0_639"/>
          <p:cNvSpPr txBox="1"/>
          <p:nvPr>
            <p:ph type="title"/>
          </p:nvPr>
        </p:nvSpPr>
        <p:spPr>
          <a:xfrm>
            <a:off x="274325" y="274325"/>
            <a:ext cx="8584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3 Title Blank Large">
  <p:cSld name="CUSTOM_12_2_1_1">
    <p:spTree>
      <p:nvGrpSpPr>
        <p:cNvPr id="356" name="Shape 356"/>
        <p:cNvGrpSpPr/>
        <p:nvPr/>
      </p:nvGrpSpPr>
      <p:grpSpPr>
        <a:xfrm>
          <a:off x="0" y="0"/>
          <a:ext cx="0" cy="0"/>
          <a:chOff x="0" y="0"/>
          <a:chExt cx="0" cy="0"/>
        </a:xfrm>
      </p:grpSpPr>
      <p:sp>
        <p:nvSpPr>
          <p:cNvPr id="357" name="Google Shape;357;g2f29bda4b0b_0_642"/>
          <p:cNvSpPr txBox="1"/>
          <p:nvPr>
            <p:ph type="title"/>
          </p:nvPr>
        </p:nvSpPr>
        <p:spPr>
          <a:xfrm>
            <a:off x="274325" y="274325"/>
            <a:ext cx="8584800" cy="448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500"/>
              <a:buNone/>
              <a:defRPr sz="6500"/>
            </a:lvl1pPr>
            <a:lvl2pPr lvl="1" algn="ctr">
              <a:lnSpc>
                <a:spcPct val="100000"/>
              </a:lnSpc>
              <a:spcBef>
                <a:spcPts val="0"/>
              </a:spcBef>
              <a:spcAft>
                <a:spcPts val="0"/>
              </a:spcAft>
              <a:buSzPts val="6700"/>
              <a:buNone/>
              <a:defRPr sz="6700"/>
            </a:lvl2pPr>
            <a:lvl3pPr lvl="2" algn="ctr">
              <a:lnSpc>
                <a:spcPct val="100000"/>
              </a:lnSpc>
              <a:spcBef>
                <a:spcPts val="0"/>
              </a:spcBef>
              <a:spcAft>
                <a:spcPts val="0"/>
              </a:spcAft>
              <a:buSzPts val="6700"/>
              <a:buNone/>
              <a:defRPr sz="6700"/>
            </a:lvl3pPr>
            <a:lvl4pPr lvl="3" algn="ctr">
              <a:lnSpc>
                <a:spcPct val="100000"/>
              </a:lnSpc>
              <a:spcBef>
                <a:spcPts val="0"/>
              </a:spcBef>
              <a:spcAft>
                <a:spcPts val="0"/>
              </a:spcAft>
              <a:buSzPts val="6700"/>
              <a:buNone/>
              <a:defRPr sz="6700"/>
            </a:lvl4pPr>
            <a:lvl5pPr lvl="4" algn="ctr">
              <a:lnSpc>
                <a:spcPct val="100000"/>
              </a:lnSpc>
              <a:spcBef>
                <a:spcPts val="0"/>
              </a:spcBef>
              <a:spcAft>
                <a:spcPts val="0"/>
              </a:spcAft>
              <a:buSzPts val="6700"/>
              <a:buNone/>
              <a:defRPr sz="6700"/>
            </a:lvl5pPr>
            <a:lvl6pPr lvl="5" algn="ctr">
              <a:lnSpc>
                <a:spcPct val="100000"/>
              </a:lnSpc>
              <a:spcBef>
                <a:spcPts val="0"/>
              </a:spcBef>
              <a:spcAft>
                <a:spcPts val="0"/>
              </a:spcAft>
              <a:buSzPts val="6700"/>
              <a:buNone/>
              <a:defRPr sz="6700"/>
            </a:lvl6pPr>
            <a:lvl7pPr lvl="6" algn="ctr">
              <a:lnSpc>
                <a:spcPct val="100000"/>
              </a:lnSpc>
              <a:spcBef>
                <a:spcPts val="0"/>
              </a:spcBef>
              <a:spcAft>
                <a:spcPts val="0"/>
              </a:spcAft>
              <a:buSzPts val="6700"/>
              <a:buNone/>
              <a:defRPr sz="6700"/>
            </a:lvl7pPr>
            <a:lvl8pPr lvl="7" algn="ctr">
              <a:lnSpc>
                <a:spcPct val="100000"/>
              </a:lnSpc>
              <a:spcBef>
                <a:spcPts val="0"/>
              </a:spcBef>
              <a:spcAft>
                <a:spcPts val="0"/>
              </a:spcAft>
              <a:buSzPts val="6700"/>
              <a:buNone/>
              <a:defRPr sz="6700"/>
            </a:lvl8pPr>
            <a:lvl9pPr lvl="8" algn="ctr">
              <a:lnSpc>
                <a:spcPct val="100000"/>
              </a:lnSpc>
              <a:spcBef>
                <a:spcPts val="0"/>
              </a:spcBef>
              <a:spcAft>
                <a:spcPts val="0"/>
              </a:spcAft>
              <a:buSzPts val="6700"/>
              <a:buNone/>
              <a:defRPr sz="6700"/>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0 Blank - w/ Footer">
  <p:cSld name="CUSTOM_13">
    <p:spTree>
      <p:nvGrpSpPr>
        <p:cNvPr id="358" name="Shape 358"/>
        <p:cNvGrpSpPr/>
        <p:nvPr/>
      </p:nvGrpSpPr>
      <p:grpSpPr>
        <a:xfrm>
          <a:off x="0" y="0"/>
          <a:ext cx="0" cy="0"/>
          <a:chOff x="0" y="0"/>
          <a:chExt cx="0" cy="0"/>
        </a:xfrm>
      </p:grpSpPr>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1 Blank">
  <p:cSld name="CUSTOM_14">
    <p:spTree>
      <p:nvGrpSpPr>
        <p:cNvPr id="359" name="Shape 359"/>
        <p:cNvGrpSpPr/>
        <p:nvPr/>
      </p:nvGrpSpPr>
      <p:grpSpPr>
        <a:xfrm>
          <a:off x="0" y="0"/>
          <a:ext cx="0" cy="0"/>
          <a:chOff x="0" y="0"/>
          <a:chExt cx="0" cy="0"/>
        </a:xfrm>
      </p:grpSpPr>
      <p:sp>
        <p:nvSpPr>
          <p:cNvPr id="360" name="Google Shape;360;g2f29bda4b0b_0_645"/>
          <p:cNvSpPr/>
          <p:nvPr/>
        </p:nvSpPr>
        <p:spPr>
          <a:xfrm>
            <a:off x="15825" y="7925"/>
            <a:ext cx="91281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1 User Overview">
  <p:cSld name="CUSTOM_10_1">
    <p:spTree>
      <p:nvGrpSpPr>
        <p:cNvPr id="369" name="Shape 369"/>
        <p:cNvGrpSpPr/>
        <p:nvPr/>
      </p:nvGrpSpPr>
      <p:grpSpPr>
        <a:xfrm>
          <a:off x="0" y="0"/>
          <a:ext cx="0" cy="0"/>
          <a:chOff x="0" y="0"/>
          <a:chExt cx="0" cy="0"/>
        </a:xfrm>
      </p:grpSpPr>
      <p:sp>
        <p:nvSpPr>
          <p:cNvPr id="370" name="Google Shape;370;g2f29bda4b0b_0_1213"/>
          <p:cNvSpPr/>
          <p:nvPr/>
        </p:nvSpPr>
        <p:spPr>
          <a:xfrm rot="522388">
            <a:off x="5637804" y="541395"/>
            <a:ext cx="3036082" cy="2701248"/>
          </a:xfrm>
          <a:custGeom>
            <a:rect b="b" l="l" r="r" t="t"/>
            <a:pathLst>
              <a:path extrusionOk="0" h="16944" w="19044">
                <a:moveTo>
                  <a:pt x="5657" y="1"/>
                </a:moveTo>
                <a:cubicBezTo>
                  <a:pt x="4976" y="1"/>
                  <a:pt x="4299" y="255"/>
                  <a:pt x="3796" y="741"/>
                </a:cubicBezTo>
                <a:lnTo>
                  <a:pt x="1043" y="3390"/>
                </a:lnTo>
                <a:cubicBezTo>
                  <a:pt x="250" y="4141"/>
                  <a:pt x="0" y="5288"/>
                  <a:pt x="396" y="6310"/>
                </a:cubicBezTo>
                <a:lnTo>
                  <a:pt x="3942" y="15258"/>
                </a:lnTo>
                <a:cubicBezTo>
                  <a:pt x="4334" y="16291"/>
                  <a:pt x="5334" y="16944"/>
                  <a:pt x="6410" y="16944"/>
                </a:cubicBezTo>
                <a:cubicBezTo>
                  <a:pt x="6594" y="16944"/>
                  <a:pt x="6781" y="16925"/>
                  <a:pt x="6967" y="16885"/>
                </a:cubicBezTo>
                <a:lnTo>
                  <a:pt x="16290" y="14924"/>
                </a:lnTo>
                <a:cubicBezTo>
                  <a:pt x="17395" y="14695"/>
                  <a:pt x="18230" y="13777"/>
                  <a:pt x="18376" y="12651"/>
                </a:cubicBezTo>
                <a:lnTo>
                  <a:pt x="18960" y="8208"/>
                </a:lnTo>
                <a:cubicBezTo>
                  <a:pt x="19043" y="7624"/>
                  <a:pt x="18918" y="7040"/>
                  <a:pt x="18626" y="6540"/>
                </a:cubicBezTo>
                <a:lnTo>
                  <a:pt x="16499" y="2785"/>
                </a:lnTo>
                <a:cubicBezTo>
                  <a:pt x="16102" y="2097"/>
                  <a:pt x="15414" y="1617"/>
                  <a:pt x="14621" y="1471"/>
                </a:cubicBezTo>
                <a:lnTo>
                  <a:pt x="6070" y="32"/>
                </a:lnTo>
                <a:cubicBezTo>
                  <a:pt x="5933" y="11"/>
                  <a:pt x="5795" y="1"/>
                  <a:pt x="5657" y="1"/>
                </a:cubicBezTo>
                <a:close/>
              </a:path>
            </a:pathLst>
          </a:custGeom>
          <a:solidFill>
            <a:srgbClr val="FAE0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g2f29bda4b0b_0_1213"/>
          <p:cNvSpPr txBox="1"/>
          <p:nvPr>
            <p:ph type="title"/>
          </p:nvPr>
        </p:nvSpPr>
        <p:spPr>
          <a:xfrm>
            <a:off x="274325" y="502925"/>
            <a:ext cx="4301100" cy="1003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372" name="Google Shape;372;g2f29bda4b0b_0_1213"/>
          <p:cNvSpPr txBox="1"/>
          <p:nvPr>
            <p:ph idx="1" type="subTitle"/>
          </p:nvPr>
        </p:nvSpPr>
        <p:spPr>
          <a:xfrm>
            <a:off x="350525" y="274320"/>
            <a:ext cx="5568600" cy="314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373" name="Google Shape;373;g2f29bda4b0b_0_1213"/>
          <p:cNvSpPr/>
          <p:nvPr/>
        </p:nvSpPr>
        <p:spPr>
          <a:xfrm>
            <a:off x="365760" y="390950"/>
            <a:ext cx="19500" cy="138000"/>
          </a:xfrm>
          <a:prstGeom prst="roundRect">
            <a:avLst>
              <a:gd fmla="val 16667" name="adj"/>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BEFF"/>
              </a:solidFill>
              <a:latin typeface="Arial"/>
              <a:ea typeface="Arial"/>
              <a:cs typeface="Arial"/>
              <a:sym typeface="Arial"/>
            </a:endParaRPr>
          </a:p>
        </p:txBody>
      </p:sp>
      <p:sp>
        <p:nvSpPr>
          <p:cNvPr id="374" name="Google Shape;374;g2f29bda4b0b_0_1213"/>
          <p:cNvSpPr txBox="1"/>
          <p:nvPr>
            <p:ph idx="2" type="body"/>
          </p:nvPr>
        </p:nvSpPr>
        <p:spPr>
          <a:xfrm>
            <a:off x="274325" y="1568375"/>
            <a:ext cx="4301100" cy="30369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1pPr>
            <a:lvl2pPr indent="-304800" lvl="1" marL="914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2pPr>
            <a:lvl3pPr indent="-304800" lvl="2" marL="1371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3pPr>
            <a:lvl4pPr indent="-304800" lvl="3" marL="1828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4pPr>
            <a:lvl5pPr indent="-304800" lvl="4" marL="22860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5pPr>
            <a:lvl6pPr indent="-304800" lvl="5" marL="2743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6pPr>
            <a:lvl7pPr indent="-304800" lvl="6" marL="3200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7pPr>
            <a:lvl8pPr indent="-304800" lvl="7" marL="3657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8pPr>
            <a:lvl9pPr indent="-304800" lvl="8" marL="4114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9pPr>
          </a:lstStyle>
          <a:p/>
        </p:txBody>
      </p:sp>
      <p:sp>
        <p:nvSpPr>
          <p:cNvPr id="375" name="Google Shape;375;g2f29bda4b0b_0_1213"/>
          <p:cNvSpPr/>
          <p:nvPr>
            <p:ph idx="3" type="pic"/>
          </p:nvPr>
        </p:nvSpPr>
        <p:spPr>
          <a:xfrm>
            <a:off x="5341100" y="895325"/>
            <a:ext cx="2877300" cy="2877300"/>
          </a:xfrm>
          <a:prstGeom prst="ellipse">
            <a:avLst/>
          </a:prstGeom>
          <a:noFill/>
          <a:ln>
            <a:noFill/>
          </a:ln>
        </p:spPr>
      </p:sp>
      <p:sp>
        <p:nvSpPr>
          <p:cNvPr id="376" name="Google Shape;376;g2f29bda4b0b_0_1213"/>
          <p:cNvSpPr txBox="1"/>
          <p:nvPr>
            <p:ph idx="4" type="subTitle"/>
          </p:nvPr>
        </p:nvSpPr>
        <p:spPr>
          <a:xfrm>
            <a:off x="4575425" y="4029375"/>
            <a:ext cx="4568400" cy="43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b="1"/>
            </a:lvl1pPr>
            <a:lvl2pPr lvl="1" algn="ctr">
              <a:lnSpc>
                <a:spcPct val="115000"/>
              </a:lnSpc>
              <a:spcBef>
                <a:spcPts val="0"/>
              </a:spcBef>
              <a:spcAft>
                <a:spcPts val="0"/>
              </a:spcAft>
              <a:buSzPts val="1200"/>
              <a:buNone/>
              <a:defRPr b="1"/>
            </a:lvl2pPr>
            <a:lvl3pPr lvl="2" algn="ctr">
              <a:lnSpc>
                <a:spcPct val="115000"/>
              </a:lnSpc>
              <a:spcBef>
                <a:spcPts val="0"/>
              </a:spcBef>
              <a:spcAft>
                <a:spcPts val="0"/>
              </a:spcAft>
              <a:buSzPts val="1200"/>
              <a:buNone/>
              <a:defRPr b="1"/>
            </a:lvl3pPr>
            <a:lvl4pPr lvl="3" algn="ctr">
              <a:lnSpc>
                <a:spcPct val="115000"/>
              </a:lnSpc>
              <a:spcBef>
                <a:spcPts val="0"/>
              </a:spcBef>
              <a:spcAft>
                <a:spcPts val="0"/>
              </a:spcAft>
              <a:buSzPts val="1200"/>
              <a:buNone/>
              <a:defRPr b="1"/>
            </a:lvl4pPr>
            <a:lvl5pPr lvl="4" algn="ctr">
              <a:lnSpc>
                <a:spcPct val="115000"/>
              </a:lnSpc>
              <a:spcBef>
                <a:spcPts val="0"/>
              </a:spcBef>
              <a:spcAft>
                <a:spcPts val="0"/>
              </a:spcAft>
              <a:buSzPts val="1200"/>
              <a:buNone/>
              <a:defRPr b="1"/>
            </a:lvl5pPr>
            <a:lvl6pPr lvl="5" algn="ctr">
              <a:lnSpc>
                <a:spcPct val="115000"/>
              </a:lnSpc>
              <a:spcBef>
                <a:spcPts val="0"/>
              </a:spcBef>
              <a:spcAft>
                <a:spcPts val="0"/>
              </a:spcAft>
              <a:buSzPts val="1200"/>
              <a:buNone/>
              <a:defRPr b="1"/>
            </a:lvl6pPr>
            <a:lvl7pPr lvl="6" algn="ctr">
              <a:lnSpc>
                <a:spcPct val="115000"/>
              </a:lnSpc>
              <a:spcBef>
                <a:spcPts val="0"/>
              </a:spcBef>
              <a:spcAft>
                <a:spcPts val="0"/>
              </a:spcAft>
              <a:buSzPts val="1200"/>
              <a:buNone/>
              <a:defRPr b="1"/>
            </a:lvl7pPr>
            <a:lvl8pPr lvl="7" algn="ctr">
              <a:lnSpc>
                <a:spcPct val="115000"/>
              </a:lnSpc>
              <a:spcBef>
                <a:spcPts val="0"/>
              </a:spcBef>
              <a:spcAft>
                <a:spcPts val="0"/>
              </a:spcAft>
              <a:buSzPts val="1200"/>
              <a:buNone/>
              <a:defRPr b="1"/>
            </a:lvl8pPr>
            <a:lvl9pPr lvl="8" algn="ctr">
              <a:lnSpc>
                <a:spcPct val="115000"/>
              </a:lnSpc>
              <a:spcBef>
                <a:spcPts val="0"/>
              </a:spcBef>
              <a:spcAft>
                <a:spcPts val="0"/>
              </a:spcAft>
              <a:buSzPts val="1200"/>
              <a:buNone/>
              <a:defRPr b="1"/>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 Title - Body - Eyebrow">
  <p:cSld name="CUSTOM_2">
    <p:spTree>
      <p:nvGrpSpPr>
        <p:cNvPr id="377" name="Shape 377"/>
        <p:cNvGrpSpPr/>
        <p:nvPr/>
      </p:nvGrpSpPr>
      <p:grpSpPr>
        <a:xfrm>
          <a:off x="0" y="0"/>
          <a:ext cx="0" cy="0"/>
          <a:chOff x="0" y="0"/>
          <a:chExt cx="0" cy="0"/>
        </a:xfrm>
      </p:grpSpPr>
      <p:sp>
        <p:nvSpPr>
          <p:cNvPr id="378" name="Google Shape;378;g2f29bda4b0b_0_1016"/>
          <p:cNvSpPr txBox="1"/>
          <p:nvPr>
            <p:ph type="title"/>
          </p:nvPr>
        </p:nvSpPr>
        <p:spPr>
          <a:xfrm>
            <a:off x="274320" y="502920"/>
            <a:ext cx="8782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379" name="Google Shape;379;g2f29bda4b0b_0_1016"/>
          <p:cNvSpPr txBox="1"/>
          <p:nvPr>
            <p:ph idx="1" type="subTitle"/>
          </p:nvPr>
        </p:nvSpPr>
        <p:spPr>
          <a:xfrm>
            <a:off x="350525" y="274320"/>
            <a:ext cx="5568600" cy="314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380" name="Google Shape;380;g2f29bda4b0b_0_1016"/>
          <p:cNvSpPr/>
          <p:nvPr/>
        </p:nvSpPr>
        <p:spPr>
          <a:xfrm>
            <a:off x="365760" y="390950"/>
            <a:ext cx="19500" cy="138000"/>
          </a:xfrm>
          <a:prstGeom prst="roundRect">
            <a:avLst>
              <a:gd fmla="val 16667" name="adj"/>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BEFF"/>
              </a:solidFill>
              <a:latin typeface="Arial"/>
              <a:ea typeface="Arial"/>
              <a:cs typeface="Arial"/>
              <a:sym typeface="Arial"/>
            </a:endParaRPr>
          </a:p>
        </p:txBody>
      </p:sp>
      <p:sp>
        <p:nvSpPr>
          <p:cNvPr id="381" name="Google Shape;381;g2f29bda4b0b_0_1016"/>
          <p:cNvSpPr txBox="1"/>
          <p:nvPr>
            <p:ph idx="2" type="body"/>
          </p:nvPr>
        </p:nvSpPr>
        <p:spPr>
          <a:xfrm>
            <a:off x="274320" y="1188720"/>
            <a:ext cx="87822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1pPr>
            <a:lvl2pPr indent="-304800" lvl="1" marL="914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2pPr>
            <a:lvl3pPr indent="-304800" lvl="2" marL="1371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3pPr>
            <a:lvl4pPr indent="-304800" lvl="3" marL="1828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4pPr>
            <a:lvl5pPr indent="-304800" lvl="4" marL="22860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5pPr>
            <a:lvl6pPr indent="-304800" lvl="5" marL="2743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6pPr>
            <a:lvl7pPr indent="-304800" lvl="6" marL="3200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7pPr>
            <a:lvl8pPr indent="-304800" lvl="7" marL="3657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8pPr>
            <a:lvl9pPr indent="-304800" lvl="8" marL="4114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Cover Slide">
  <p:cSld name="CUSTOM">
    <p:spTree>
      <p:nvGrpSpPr>
        <p:cNvPr id="382" name="Shape 382"/>
        <p:cNvGrpSpPr/>
        <p:nvPr/>
      </p:nvGrpSpPr>
      <p:grpSpPr>
        <a:xfrm>
          <a:off x="0" y="0"/>
          <a:ext cx="0" cy="0"/>
          <a:chOff x="0" y="0"/>
          <a:chExt cx="0" cy="0"/>
        </a:xfrm>
      </p:grpSpPr>
      <p:sp>
        <p:nvSpPr>
          <p:cNvPr id="383" name="Google Shape;383;g2f29bda4b0b_0_994"/>
          <p:cNvSpPr/>
          <p:nvPr/>
        </p:nvSpPr>
        <p:spPr>
          <a:xfrm>
            <a:off x="25" y="4714700"/>
            <a:ext cx="9144000" cy="428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g2f29bda4b0b_0_994"/>
          <p:cNvSpPr txBox="1"/>
          <p:nvPr>
            <p:ph type="title"/>
          </p:nvPr>
        </p:nvSpPr>
        <p:spPr>
          <a:xfrm>
            <a:off x="274325" y="1522575"/>
            <a:ext cx="5718900" cy="1395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385" name="Google Shape;385;g2f29bda4b0b_0_994"/>
          <p:cNvSpPr txBox="1"/>
          <p:nvPr>
            <p:ph idx="1" type="subTitle"/>
          </p:nvPr>
        </p:nvSpPr>
        <p:spPr>
          <a:xfrm>
            <a:off x="274325" y="2910850"/>
            <a:ext cx="5718900" cy="619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sz="1200">
                <a:solidFill>
                  <a:schemeClr val="dk2"/>
                </a:solidFill>
              </a:defRPr>
            </a:lvl1pPr>
            <a:lvl2pPr lvl="1" algn="l">
              <a:lnSpc>
                <a:spcPct val="115000"/>
              </a:lnSpc>
              <a:spcBef>
                <a:spcPts val="0"/>
              </a:spcBef>
              <a:spcAft>
                <a:spcPts val="0"/>
              </a:spcAft>
              <a:buClr>
                <a:srgbClr val="666666"/>
              </a:buClr>
              <a:buSzPts val="1200"/>
              <a:buNone/>
              <a:defRPr sz="1200">
                <a:solidFill>
                  <a:srgbClr val="666666"/>
                </a:solidFill>
              </a:defRPr>
            </a:lvl2pPr>
            <a:lvl3pPr lvl="2" algn="l">
              <a:lnSpc>
                <a:spcPct val="115000"/>
              </a:lnSpc>
              <a:spcBef>
                <a:spcPts val="0"/>
              </a:spcBef>
              <a:spcAft>
                <a:spcPts val="0"/>
              </a:spcAft>
              <a:buClr>
                <a:srgbClr val="666666"/>
              </a:buClr>
              <a:buSzPts val="1200"/>
              <a:buNone/>
              <a:defRPr sz="1200">
                <a:solidFill>
                  <a:srgbClr val="666666"/>
                </a:solidFill>
              </a:defRPr>
            </a:lvl3pPr>
            <a:lvl4pPr lvl="3" algn="l">
              <a:lnSpc>
                <a:spcPct val="115000"/>
              </a:lnSpc>
              <a:spcBef>
                <a:spcPts val="0"/>
              </a:spcBef>
              <a:spcAft>
                <a:spcPts val="0"/>
              </a:spcAft>
              <a:buClr>
                <a:srgbClr val="666666"/>
              </a:buClr>
              <a:buSzPts val="1200"/>
              <a:buNone/>
              <a:defRPr sz="1200">
                <a:solidFill>
                  <a:srgbClr val="666666"/>
                </a:solidFill>
              </a:defRPr>
            </a:lvl4pPr>
            <a:lvl5pPr lvl="4" algn="l">
              <a:lnSpc>
                <a:spcPct val="115000"/>
              </a:lnSpc>
              <a:spcBef>
                <a:spcPts val="0"/>
              </a:spcBef>
              <a:spcAft>
                <a:spcPts val="0"/>
              </a:spcAft>
              <a:buClr>
                <a:srgbClr val="666666"/>
              </a:buClr>
              <a:buSzPts val="1200"/>
              <a:buNone/>
              <a:defRPr sz="1200">
                <a:solidFill>
                  <a:srgbClr val="666666"/>
                </a:solidFill>
              </a:defRPr>
            </a:lvl5pPr>
            <a:lvl6pPr lvl="5" algn="l">
              <a:lnSpc>
                <a:spcPct val="115000"/>
              </a:lnSpc>
              <a:spcBef>
                <a:spcPts val="0"/>
              </a:spcBef>
              <a:spcAft>
                <a:spcPts val="0"/>
              </a:spcAft>
              <a:buClr>
                <a:srgbClr val="666666"/>
              </a:buClr>
              <a:buSzPts val="1200"/>
              <a:buNone/>
              <a:defRPr sz="1200">
                <a:solidFill>
                  <a:srgbClr val="666666"/>
                </a:solidFill>
              </a:defRPr>
            </a:lvl6pPr>
            <a:lvl7pPr lvl="6" algn="l">
              <a:lnSpc>
                <a:spcPct val="115000"/>
              </a:lnSpc>
              <a:spcBef>
                <a:spcPts val="0"/>
              </a:spcBef>
              <a:spcAft>
                <a:spcPts val="0"/>
              </a:spcAft>
              <a:buClr>
                <a:srgbClr val="666666"/>
              </a:buClr>
              <a:buSzPts val="1200"/>
              <a:buNone/>
              <a:defRPr sz="1200">
                <a:solidFill>
                  <a:srgbClr val="666666"/>
                </a:solidFill>
              </a:defRPr>
            </a:lvl7pPr>
            <a:lvl8pPr lvl="7" algn="l">
              <a:lnSpc>
                <a:spcPct val="115000"/>
              </a:lnSpc>
              <a:spcBef>
                <a:spcPts val="0"/>
              </a:spcBef>
              <a:spcAft>
                <a:spcPts val="0"/>
              </a:spcAft>
              <a:buClr>
                <a:srgbClr val="666666"/>
              </a:buClr>
              <a:buSzPts val="1200"/>
              <a:buNone/>
              <a:defRPr sz="1200">
                <a:solidFill>
                  <a:srgbClr val="666666"/>
                </a:solidFill>
              </a:defRPr>
            </a:lvl8pPr>
            <a:lvl9pPr lvl="8" algn="l">
              <a:lnSpc>
                <a:spcPct val="115000"/>
              </a:lnSpc>
              <a:spcBef>
                <a:spcPts val="0"/>
              </a:spcBef>
              <a:spcAft>
                <a:spcPts val="0"/>
              </a:spcAft>
              <a:buClr>
                <a:srgbClr val="666666"/>
              </a:buClr>
              <a:buSzPts val="1200"/>
              <a:buNone/>
              <a:defRPr sz="1200">
                <a:solidFill>
                  <a:srgbClr val="666666"/>
                </a:solidFill>
              </a:defRPr>
            </a:lvl9pPr>
          </a:lstStyle>
          <a:p/>
        </p:txBody>
      </p:sp>
      <p:pic>
        <p:nvPicPr>
          <p:cNvPr id="386" name="Google Shape;386;g2f29bda4b0b_0_994"/>
          <p:cNvPicPr preferRelativeResize="0"/>
          <p:nvPr/>
        </p:nvPicPr>
        <p:blipFill rotWithShape="1">
          <a:blip r:embed="rId2">
            <a:alphaModFix/>
          </a:blip>
          <a:srcRect b="0" l="40685" r="24351" t="0"/>
          <a:stretch/>
        </p:blipFill>
        <p:spPr>
          <a:xfrm>
            <a:off x="5945826" y="0"/>
            <a:ext cx="3198181" cy="5143498"/>
          </a:xfrm>
          <a:prstGeom prst="rect">
            <a:avLst/>
          </a:prstGeom>
          <a:noFill/>
          <a:ln>
            <a:noFill/>
          </a:ln>
        </p:spPr>
      </p:pic>
      <p:grpSp>
        <p:nvGrpSpPr>
          <p:cNvPr id="387" name="Google Shape;387;g2f29bda4b0b_0_994"/>
          <p:cNvGrpSpPr/>
          <p:nvPr/>
        </p:nvGrpSpPr>
        <p:grpSpPr>
          <a:xfrm>
            <a:off x="365760" y="4727448"/>
            <a:ext cx="531870" cy="205907"/>
            <a:chOff x="245475" y="1472325"/>
            <a:chExt cx="7120075" cy="2756450"/>
          </a:xfrm>
        </p:grpSpPr>
        <p:sp>
          <p:nvSpPr>
            <p:cNvPr id="388" name="Google Shape;388;g2f29bda4b0b_0_994"/>
            <p:cNvSpPr/>
            <p:nvPr/>
          </p:nvSpPr>
          <p:spPr>
            <a:xfrm>
              <a:off x="245475" y="1472325"/>
              <a:ext cx="1177975" cy="2060800"/>
            </a:xfrm>
            <a:custGeom>
              <a:rect b="b" l="l" r="r" t="t"/>
              <a:pathLst>
                <a:path extrusionOk="0" h="82432" w="47119">
                  <a:moveTo>
                    <a:pt x="1210" y="0"/>
                  </a:moveTo>
                  <a:cubicBezTo>
                    <a:pt x="393" y="0"/>
                    <a:pt x="0" y="393"/>
                    <a:pt x="0" y="1210"/>
                  </a:cubicBezTo>
                  <a:lnTo>
                    <a:pt x="0" y="81222"/>
                  </a:lnTo>
                  <a:cubicBezTo>
                    <a:pt x="0" y="82040"/>
                    <a:pt x="393" y="82432"/>
                    <a:pt x="1210" y="82432"/>
                  </a:cubicBezTo>
                  <a:lnTo>
                    <a:pt x="9581" y="82432"/>
                  </a:lnTo>
                  <a:cubicBezTo>
                    <a:pt x="10366" y="82432"/>
                    <a:pt x="10791" y="82040"/>
                    <a:pt x="10791" y="81222"/>
                  </a:cubicBezTo>
                  <a:lnTo>
                    <a:pt x="10791" y="63663"/>
                  </a:lnTo>
                  <a:lnTo>
                    <a:pt x="15728" y="58955"/>
                  </a:lnTo>
                  <a:lnTo>
                    <a:pt x="33549" y="81582"/>
                  </a:lnTo>
                  <a:cubicBezTo>
                    <a:pt x="34006" y="82138"/>
                    <a:pt x="34595" y="82432"/>
                    <a:pt x="35216" y="82432"/>
                  </a:cubicBezTo>
                  <a:lnTo>
                    <a:pt x="46007" y="82432"/>
                  </a:lnTo>
                  <a:cubicBezTo>
                    <a:pt x="46563" y="82432"/>
                    <a:pt x="46890" y="82268"/>
                    <a:pt x="46988" y="81941"/>
                  </a:cubicBezTo>
                  <a:cubicBezTo>
                    <a:pt x="47118" y="81451"/>
                    <a:pt x="47053" y="81059"/>
                    <a:pt x="46726" y="80732"/>
                  </a:cubicBezTo>
                  <a:lnTo>
                    <a:pt x="23249" y="51565"/>
                  </a:lnTo>
                  <a:lnTo>
                    <a:pt x="45778" y="29755"/>
                  </a:lnTo>
                  <a:cubicBezTo>
                    <a:pt x="46007" y="29527"/>
                    <a:pt x="46039" y="29167"/>
                    <a:pt x="45876" y="28676"/>
                  </a:cubicBezTo>
                  <a:cubicBezTo>
                    <a:pt x="45712" y="28284"/>
                    <a:pt x="45385" y="28088"/>
                    <a:pt x="44928" y="28088"/>
                  </a:cubicBezTo>
                  <a:lnTo>
                    <a:pt x="33778" y="28088"/>
                  </a:lnTo>
                  <a:cubicBezTo>
                    <a:pt x="33222" y="28088"/>
                    <a:pt x="32633" y="28349"/>
                    <a:pt x="32077" y="28905"/>
                  </a:cubicBezTo>
                  <a:lnTo>
                    <a:pt x="10791" y="50453"/>
                  </a:lnTo>
                  <a:lnTo>
                    <a:pt x="10791" y="1210"/>
                  </a:lnTo>
                  <a:cubicBezTo>
                    <a:pt x="10791" y="393"/>
                    <a:pt x="10366" y="0"/>
                    <a:pt x="9581" y="0"/>
                  </a:cubicBezTo>
                  <a:close/>
                </a:path>
              </a:pathLst>
            </a:cu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g2f29bda4b0b_0_994"/>
            <p:cNvSpPr/>
            <p:nvPr/>
          </p:nvSpPr>
          <p:spPr>
            <a:xfrm>
              <a:off x="1461025" y="2146725"/>
              <a:ext cx="1079875" cy="1413375"/>
            </a:xfrm>
            <a:custGeom>
              <a:rect b="b" l="l" r="r" t="t"/>
              <a:pathLst>
                <a:path extrusionOk="0" h="56535" w="43195">
                  <a:moveTo>
                    <a:pt x="32306" y="30148"/>
                  </a:moveTo>
                  <a:lnTo>
                    <a:pt x="32306" y="42246"/>
                  </a:lnTo>
                  <a:cubicBezTo>
                    <a:pt x="29281" y="45272"/>
                    <a:pt x="25375" y="46796"/>
                    <a:pt x="20566" y="46796"/>
                  </a:cubicBezTo>
                  <a:cubicBezTo>
                    <a:pt x="19970" y="46796"/>
                    <a:pt x="19360" y="46772"/>
                    <a:pt x="18737" y="46726"/>
                  </a:cubicBezTo>
                  <a:cubicBezTo>
                    <a:pt x="16742" y="46562"/>
                    <a:pt x="14944" y="45941"/>
                    <a:pt x="13440" y="44862"/>
                  </a:cubicBezTo>
                  <a:cubicBezTo>
                    <a:pt x="11903" y="43783"/>
                    <a:pt x="11020" y="42344"/>
                    <a:pt x="10758" y="40546"/>
                  </a:cubicBezTo>
                  <a:cubicBezTo>
                    <a:pt x="10366" y="37407"/>
                    <a:pt x="12132" y="34987"/>
                    <a:pt x="16088" y="33287"/>
                  </a:cubicBezTo>
                  <a:cubicBezTo>
                    <a:pt x="18998" y="32011"/>
                    <a:pt x="24393" y="30965"/>
                    <a:pt x="32306" y="30148"/>
                  </a:cubicBezTo>
                  <a:close/>
                  <a:moveTo>
                    <a:pt x="22007" y="0"/>
                  </a:moveTo>
                  <a:cubicBezTo>
                    <a:pt x="15336" y="0"/>
                    <a:pt x="8862" y="2158"/>
                    <a:pt x="2649" y="6442"/>
                  </a:cubicBezTo>
                  <a:cubicBezTo>
                    <a:pt x="1995" y="7063"/>
                    <a:pt x="1897" y="7619"/>
                    <a:pt x="2289" y="8109"/>
                  </a:cubicBezTo>
                  <a:lnTo>
                    <a:pt x="6638" y="14289"/>
                  </a:lnTo>
                  <a:cubicBezTo>
                    <a:pt x="6833" y="14620"/>
                    <a:pt x="7096" y="14788"/>
                    <a:pt x="7430" y="14788"/>
                  </a:cubicBezTo>
                  <a:cubicBezTo>
                    <a:pt x="7657" y="14788"/>
                    <a:pt x="7916" y="14710"/>
                    <a:pt x="8208" y="14551"/>
                  </a:cubicBezTo>
                  <a:cubicBezTo>
                    <a:pt x="12916" y="11314"/>
                    <a:pt x="17494" y="9679"/>
                    <a:pt x="22007" y="9679"/>
                  </a:cubicBezTo>
                  <a:cubicBezTo>
                    <a:pt x="25505" y="9679"/>
                    <a:pt x="28121" y="10758"/>
                    <a:pt x="29952" y="12850"/>
                  </a:cubicBezTo>
                  <a:cubicBezTo>
                    <a:pt x="31751" y="14943"/>
                    <a:pt x="32568" y="17494"/>
                    <a:pt x="32306" y="20469"/>
                  </a:cubicBezTo>
                  <a:cubicBezTo>
                    <a:pt x="24492" y="21286"/>
                    <a:pt x="18639" y="22235"/>
                    <a:pt x="14747" y="23379"/>
                  </a:cubicBezTo>
                  <a:cubicBezTo>
                    <a:pt x="4905" y="26191"/>
                    <a:pt x="1" y="31554"/>
                    <a:pt x="1" y="39467"/>
                  </a:cubicBezTo>
                  <a:cubicBezTo>
                    <a:pt x="1" y="44469"/>
                    <a:pt x="1799" y="48589"/>
                    <a:pt x="5428" y="51826"/>
                  </a:cubicBezTo>
                  <a:cubicBezTo>
                    <a:pt x="9156" y="54965"/>
                    <a:pt x="13538" y="56535"/>
                    <a:pt x="18639" y="56535"/>
                  </a:cubicBezTo>
                  <a:cubicBezTo>
                    <a:pt x="24197" y="56535"/>
                    <a:pt x="28742" y="55194"/>
                    <a:pt x="32306" y="52546"/>
                  </a:cubicBezTo>
                  <a:lnTo>
                    <a:pt x="32306" y="54246"/>
                  </a:lnTo>
                  <a:cubicBezTo>
                    <a:pt x="32306" y="55064"/>
                    <a:pt x="32764" y="55456"/>
                    <a:pt x="33647" y="55456"/>
                  </a:cubicBezTo>
                  <a:lnTo>
                    <a:pt x="41985" y="55456"/>
                  </a:lnTo>
                  <a:cubicBezTo>
                    <a:pt x="42803" y="55456"/>
                    <a:pt x="43195" y="55064"/>
                    <a:pt x="43195" y="54246"/>
                  </a:cubicBezTo>
                  <a:lnTo>
                    <a:pt x="43195" y="20698"/>
                  </a:lnTo>
                  <a:cubicBezTo>
                    <a:pt x="43195" y="12883"/>
                    <a:pt x="40546" y="7194"/>
                    <a:pt x="35217" y="3630"/>
                  </a:cubicBezTo>
                  <a:cubicBezTo>
                    <a:pt x="31587" y="1210"/>
                    <a:pt x="27173" y="0"/>
                    <a:pt x="22007" y="0"/>
                  </a:cubicBezTo>
                  <a:close/>
                </a:path>
              </a:pathLst>
            </a:cu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g2f29bda4b0b_0_994"/>
            <p:cNvSpPr/>
            <p:nvPr/>
          </p:nvSpPr>
          <p:spPr>
            <a:xfrm>
              <a:off x="2689675" y="2146725"/>
              <a:ext cx="1253175" cy="2082050"/>
            </a:xfrm>
            <a:custGeom>
              <a:rect b="b" l="l" r="r" t="t"/>
              <a:pathLst>
                <a:path extrusionOk="0" h="83282" w="50127">
                  <a:moveTo>
                    <a:pt x="25309" y="10529"/>
                  </a:moveTo>
                  <a:cubicBezTo>
                    <a:pt x="32666" y="10529"/>
                    <a:pt x="37341" y="13112"/>
                    <a:pt x="39369" y="18278"/>
                  </a:cubicBezTo>
                  <a:lnTo>
                    <a:pt x="39369" y="38257"/>
                  </a:lnTo>
                  <a:cubicBezTo>
                    <a:pt x="37341" y="43423"/>
                    <a:pt x="32535" y="46006"/>
                    <a:pt x="24949" y="46006"/>
                  </a:cubicBezTo>
                  <a:cubicBezTo>
                    <a:pt x="21221" y="46006"/>
                    <a:pt x="18213" y="44829"/>
                    <a:pt x="15859" y="42508"/>
                  </a:cubicBezTo>
                  <a:cubicBezTo>
                    <a:pt x="12720" y="39499"/>
                    <a:pt x="11150" y="34758"/>
                    <a:pt x="11150" y="28218"/>
                  </a:cubicBezTo>
                  <a:cubicBezTo>
                    <a:pt x="11150" y="16447"/>
                    <a:pt x="15859" y="10529"/>
                    <a:pt x="25309" y="10529"/>
                  </a:cubicBezTo>
                  <a:close/>
                  <a:moveTo>
                    <a:pt x="24099" y="0"/>
                  </a:moveTo>
                  <a:cubicBezTo>
                    <a:pt x="16120" y="0"/>
                    <a:pt x="9940" y="3106"/>
                    <a:pt x="5591" y="9319"/>
                  </a:cubicBezTo>
                  <a:cubicBezTo>
                    <a:pt x="1864" y="14485"/>
                    <a:pt x="0" y="20796"/>
                    <a:pt x="0" y="28218"/>
                  </a:cubicBezTo>
                  <a:cubicBezTo>
                    <a:pt x="0" y="36033"/>
                    <a:pt x="1962" y="42540"/>
                    <a:pt x="5820" y="47706"/>
                  </a:cubicBezTo>
                  <a:cubicBezTo>
                    <a:pt x="10267" y="53592"/>
                    <a:pt x="16382" y="56535"/>
                    <a:pt x="24229" y="56535"/>
                  </a:cubicBezTo>
                  <a:cubicBezTo>
                    <a:pt x="30508" y="56535"/>
                    <a:pt x="35576" y="54965"/>
                    <a:pt x="39369" y="51826"/>
                  </a:cubicBezTo>
                  <a:lnTo>
                    <a:pt x="39369" y="58104"/>
                  </a:lnTo>
                  <a:cubicBezTo>
                    <a:pt x="39369" y="68274"/>
                    <a:pt x="34464" y="73374"/>
                    <a:pt x="24720" y="73374"/>
                  </a:cubicBezTo>
                  <a:cubicBezTo>
                    <a:pt x="20436" y="73374"/>
                    <a:pt x="16022" y="71118"/>
                    <a:pt x="11510" y="66573"/>
                  </a:cubicBezTo>
                  <a:cubicBezTo>
                    <a:pt x="11281" y="66344"/>
                    <a:pt x="10987" y="66214"/>
                    <a:pt x="10660" y="66214"/>
                  </a:cubicBezTo>
                  <a:cubicBezTo>
                    <a:pt x="10267" y="66214"/>
                    <a:pt x="9940" y="66344"/>
                    <a:pt x="9711" y="66573"/>
                  </a:cubicBezTo>
                  <a:lnTo>
                    <a:pt x="4022" y="72263"/>
                  </a:lnTo>
                  <a:cubicBezTo>
                    <a:pt x="3531" y="73015"/>
                    <a:pt x="3564" y="73603"/>
                    <a:pt x="4120" y="74094"/>
                  </a:cubicBezTo>
                  <a:cubicBezTo>
                    <a:pt x="5755" y="75467"/>
                    <a:pt x="7161" y="76612"/>
                    <a:pt x="8371" y="77527"/>
                  </a:cubicBezTo>
                  <a:cubicBezTo>
                    <a:pt x="9581" y="78475"/>
                    <a:pt x="10627" y="79227"/>
                    <a:pt x="11510" y="79783"/>
                  </a:cubicBezTo>
                  <a:cubicBezTo>
                    <a:pt x="15695" y="82105"/>
                    <a:pt x="20142" y="83282"/>
                    <a:pt x="24818" y="83282"/>
                  </a:cubicBezTo>
                  <a:cubicBezTo>
                    <a:pt x="32894" y="83282"/>
                    <a:pt x="39140" y="81026"/>
                    <a:pt x="43521" y="76448"/>
                  </a:cubicBezTo>
                  <a:cubicBezTo>
                    <a:pt x="47936" y="71903"/>
                    <a:pt x="50126" y="65200"/>
                    <a:pt x="50126" y="56404"/>
                  </a:cubicBezTo>
                  <a:lnTo>
                    <a:pt x="50126" y="2322"/>
                  </a:lnTo>
                  <a:cubicBezTo>
                    <a:pt x="50126" y="1504"/>
                    <a:pt x="49734" y="1112"/>
                    <a:pt x="48917" y="1112"/>
                  </a:cubicBezTo>
                  <a:lnTo>
                    <a:pt x="40579" y="1112"/>
                  </a:lnTo>
                  <a:cubicBezTo>
                    <a:pt x="39761" y="1112"/>
                    <a:pt x="39369" y="1504"/>
                    <a:pt x="39369" y="2322"/>
                  </a:cubicBezTo>
                  <a:lnTo>
                    <a:pt x="39369" y="4741"/>
                  </a:lnTo>
                  <a:cubicBezTo>
                    <a:pt x="35249" y="1570"/>
                    <a:pt x="30148" y="0"/>
                    <a:pt x="24099" y="0"/>
                  </a:cubicBezTo>
                  <a:close/>
                </a:path>
              </a:pathLst>
            </a:cu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g2f29bda4b0b_0_994"/>
            <p:cNvSpPr/>
            <p:nvPr/>
          </p:nvSpPr>
          <p:spPr>
            <a:xfrm>
              <a:off x="4112850" y="2146725"/>
              <a:ext cx="1253200" cy="2082050"/>
            </a:xfrm>
            <a:custGeom>
              <a:rect b="b" l="l" r="r" t="t"/>
              <a:pathLst>
                <a:path extrusionOk="0" h="83282" w="50128">
                  <a:moveTo>
                    <a:pt x="25309" y="10529"/>
                  </a:moveTo>
                  <a:cubicBezTo>
                    <a:pt x="32634" y="10529"/>
                    <a:pt x="37309" y="13112"/>
                    <a:pt x="39337" y="18278"/>
                  </a:cubicBezTo>
                  <a:lnTo>
                    <a:pt x="39337" y="38257"/>
                  </a:lnTo>
                  <a:cubicBezTo>
                    <a:pt x="37309" y="43423"/>
                    <a:pt x="32503" y="46006"/>
                    <a:pt x="24949" y="46006"/>
                  </a:cubicBezTo>
                  <a:cubicBezTo>
                    <a:pt x="21222" y="46006"/>
                    <a:pt x="18181" y="44829"/>
                    <a:pt x="15859" y="42508"/>
                  </a:cubicBezTo>
                  <a:cubicBezTo>
                    <a:pt x="12720" y="39499"/>
                    <a:pt x="11118" y="34758"/>
                    <a:pt x="11118" y="28218"/>
                  </a:cubicBezTo>
                  <a:cubicBezTo>
                    <a:pt x="11118" y="16447"/>
                    <a:pt x="15859" y="10529"/>
                    <a:pt x="25309" y="10529"/>
                  </a:cubicBezTo>
                  <a:close/>
                  <a:moveTo>
                    <a:pt x="24099" y="0"/>
                  </a:moveTo>
                  <a:cubicBezTo>
                    <a:pt x="16088" y="0"/>
                    <a:pt x="9908" y="3106"/>
                    <a:pt x="5559" y="9319"/>
                  </a:cubicBezTo>
                  <a:cubicBezTo>
                    <a:pt x="1865" y="14485"/>
                    <a:pt x="1" y="20796"/>
                    <a:pt x="1" y="28218"/>
                  </a:cubicBezTo>
                  <a:cubicBezTo>
                    <a:pt x="1" y="36033"/>
                    <a:pt x="1930" y="42540"/>
                    <a:pt x="5821" y="47706"/>
                  </a:cubicBezTo>
                  <a:cubicBezTo>
                    <a:pt x="10235" y="53592"/>
                    <a:pt x="16383" y="56535"/>
                    <a:pt x="24197" y="56535"/>
                  </a:cubicBezTo>
                  <a:cubicBezTo>
                    <a:pt x="30508" y="56535"/>
                    <a:pt x="35544" y="54965"/>
                    <a:pt x="39337" y="51826"/>
                  </a:cubicBezTo>
                  <a:lnTo>
                    <a:pt x="39337" y="58104"/>
                  </a:lnTo>
                  <a:cubicBezTo>
                    <a:pt x="39337" y="68274"/>
                    <a:pt x="34465" y="73374"/>
                    <a:pt x="24688" y="73374"/>
                  </a:cubicBezTo>
                  <a:cubicBezTo>
                    <a:pt x="20404" y="73374"/>
                    <a:pt x="16023" y="71118"/>
                    <a:pt x="11510" y="66573"/>
                  </a:cubicBezTo>
                  <a:cubicBezTo>
                    <a:pt x="11249" y="66344"/>
                    <a:pt x="10987" y="66214"/>
                    <a:pt x="10660" y="66214"/>
                  </a:cubicBezTo>
                  <a:cubicBezTo>
                    <a:pt x="10235" y="66214"/>
                    <a:pt x="9908" y="66344"/>
                    <a:pt x="9679" y="66573"/>
                  </a:cubicBezTo>
                  <a:lnTo>
                    <a:pt x="3990" y="72263"/>
                  </a:lnTo>
                  <a:cubicBezTo>
                    <a:pt x="3499" y="73015"/>
                    <a:pt x="3532" y="73603"/>
                    <a:pt x="4121" y="74094"/>
                  </a:cubicBezTo>
                  <a:cubicBezTo>
                    <a:pt x="5723" y="75467"/>
                    <a:pt x="7129" y="76612"/>
                    <a:pt x="8339" y="77527"/>
                  </a:cubicBezTo>
                  <a:cubicBezTo>
                    <a:pt x="9549" y="78475"/>
                    <a:pt x="10595" y="79227"/>
                    <a:pt x="11510" y="79783"/>
                  </a:cubicBezTo>
                  <a:cubicBezTo>
                    <a:pt x="15696" y="82105"/>
                    <a:pt x="20143" y="83282"/>
                    <a:pt x="24819" y="83282"/>
                  </a:cubicBezTo>
                  <a:cubicBezTo>
                    <a:pt x="32895" y="83282"/>
                    <a:pt x="39108" y="81026"/>
                    <a:pt x="43522" y="76448"/>
                  </a:cubicBezTo>
                  <a:cubicBezTo>
                    <a:pt x="47904" y="71903"/>
                    <a:pt x="50127" y="65200"/>
                    <a:pt x="50127" y="56404"/>
                  </a:cubicBezTo>
                  <a:lnTo>
                    <a:pt x="50127" y="2322"/>
                  </a:lnTo>
                  <a:cubicBezTo>
                    <a:pt x="50127" y="1504"/>
                    <a:pt x="49702" y="1112"/>
                    <a:pt x="48917" y="1112"/>
                  </a:cubicBezTo>
                  <a:lnTo>
                    <a:pt x="40547" y="1112"/>
                  </a:lnTo>
                  <a:cubicBezTo>
                    <a:pt x="39729" y="1112"/>
                    <a:pt x="39337" y="1504"/>
                    <a:pt x="39337" y="2322"/>
                  </a:cubicBezTo>
                  <a:lnTo>
                    <a:pt x="39337" y="4741"/>
                  </a:lnTo>
                  <a:cubicBezTo>
                    <a:pt x="35217" y="1570"/>
                    <a:pt x="30148" y="0"/>
                    <a:pt x="24099" y="0"/>
                  </a:cubicBezTo>
                  <a:close/>
                </a:path>
              </a:pathLst>
            </a:cu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g2f29bda4b0b_0_994"/>
            <p:cNvSpPr/>
            <p:nvPr/>
          </p:nvSpPr>
          <p:spPr>
            <a:xfrm>
              <a:off x="5590825" y="1472325"/>
              <a:ext cx="269775" cy="2060800"/>
            </a:xfrm>
            <a:custGeom>
              <a:rect b="b" l="l" r="r" t="t"/>
              <a:pathLst>
                <a:path extrusionOk="0" h="82432" w="10791">
                  <a:moveTo>
                    <a:pt x="1210" y="0"/>
                  </a:moveTo>
                  <a:cubicBezTo>
                    <a:pt x="393" y="0"/>
                    <a:pt x="0" y="393"/>
                    <a:pt x="0" y="1210"/>
                  </a:cubicBezTo>
                  <a:lnTo>
                    <a:pt x="0" y="81222"/>
                  </a:lnTo>
                  <a:cubicBezTo>
                    <a:pt x="0" y="82040"/>
                    <a:pt x="393" y="82432"/>
                    <a:pt x="1210" y="82432"/>
                  </a:cubicBezTo>
                  <a:lnTo>
                    <a:pt x="9581" y="82432"/>
                  </a:lnTo>
                  <a:cubicBezTo>
                    <a:pt x="10365" y="82432"/>
                    <a:pt x="10791" y="82040"/>
                    <a:pt x="10791" y="81222"/>
                  </a:cubicBezTo>
                  <a:lnTo>
                    <a:pt x="10791" y="1210"/>
                  </a:lnTo>
                  <a:cubicBezTo>
                    <a:pt x="10791" y="393"/>
                    <a:pt x="10365" y="0"/>
                    <a:pt x="9581" y="0"/>
                  </a:cubicBezTo>
                  <a:close/>
                </a:path>
              </a:pathLst>
            </a:cu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g2f29bda4b0b_0_994"/>
            <p:cNvSpPr/>
            <p:nvPr/>
          </p:nvSpPr>
          <p:spPr>
            <a:xfrm>
              <a:off x="6044500" y="2146725"/>
              <a:ext cx="1321050" cy="1413375"/>
            </a:xfrm>
            <a:custGeom>
              <a:rect b="b" l="l" r="r" t="t"/>
              <a:pathLst>
                <a:path extrusionOk="0" h="56535" w="52842">
                  <a:moveTo>
                    <a:pt x="26519" y="9319"/>
                  </a:moveTo>
                  <a:cubicBezTo>
                    <a:pt x="30377" y="9319"/>
                    <a:pt x="33713" y="10594"/>
                    <a:pt x="36459" y="13079"/>
                  </a:cubicBezTo>
                  <a:cubicBezTo>
                    <a:pt x="39337" y="15597"/>
                    <a:pt x="40841" y="18703"/>
                    <a:pt x="40939" y="22398"/>
                  </a:cubicBezTo>
                  <a:lnTo>
                    <a:pt x="11739" y="22398"/>
                  </a:lnTo>
                  <a:cubicBezTo>
                    <a:pt x="12491" y="18540"/>
                    <a:pt x="14224" y="15368"/>
                    <a:pt x="16971" y="12948"/>
                  </a:cubicBezTo>
                  <a:cubicBezTo>
                    <a:pt x="19685" y="10529"/>
                    <a:pt x="22889" y="9319"/>
                    <a:pt x="26519" y="9319"/>
                  </a:cubicBezTo>
                  <a:close/>
                  <a:moveTo>
                    <a:pt x="26748" y="0"/>
                  </a:moveTo>
                  <a:cubicBezTo>
                    <a:pt x="18998" y="0"/>
                    <a:pt x="12720" y="2518"/>
                    <a:pt x="7881" y="7521"/>
                  </a:cubicBezTo>
                  <a:cubicBezTo>
                    <a:pt x="2617" y="13014"/>
                    <a:pt x="1" y="19684"/>
                    <a:pt x="1" y="27597"/>
                  </a:cubicBezTo>
                  <a:cubicBezTo>
                    <a:pt x="1" y="36001"/>
                    <a:pt x="2682" y="42900"/>
                    <a:pt x="8012" y="48295"/>
                  </a:cubicBezTo>
                  <a:cubicBezTo>
                    <a:pt x="13472" y="53788"/>
                    <a:pt x="20339" y="56535"/>
                    <a:pt x="28579" y="56535"/>
                  </a:cubicBezTo>
                  <a:cubicBezTo>
                    <a:pt x="36230" y="56535"/>
                    <a:pt x="42966" y="54377"/>
                    <a:pt x="48786" y="49995"/>
                  </a:cubicBezTo>
                  <a:cubicBezTo>
                    <a:pt x="49440" y="49505"/>
                    <a:pt x="49440" y="48949"/>
                    <a:pt x="48786" y="48295"/>
                  </a:cubicBezTo>
                  <a:lnTo>
                    <a:pt x="43097" y="42508"/>
                  </a:lnTo>
                  <a:cubicBezTo>
                    <a:pt x="42852" y="42262"/>
                    <a:pt x="42582" y="42140"/>
                    <a:pt x="42284" y="42140"/>
                  </a:cubicBezTo>
                  <a:cubicBezTo>
                    <a:pt x="41985" y="42140"/>
                    <a:pt x="41658" y="42262"/>
                    <a:pt x="41299" y="42508"/>
                  </a:cubicBezTo>
                  <a:cubicBezTo>
                    <a:pt x="37734" y="44993"/>
                    <a:pt x="33745" y="46235"/>
                    <a:pt x="29298" y="46235"/>
                  </a:cubicBezTo>
                  <a:cubicBezTo>
                    <a:pt x="24295" y="46235"/>
                    <a:pt x="20143" y="44829"/>
                    <a:pt x="16840" y="42017"/>
                  </a:cubicBezTo>
                  <a:cubicBezTo>
                    <a:pt x="13930" y="39336"/>
                    <a:pt x="12230" y="36033"/>
                    <a:pt x="11739" y="32077"/>
                  </a:cubicBezTo>
                  <a:lnTo>
                    <a:pt x="51108" y="32077"/>
                  </a:lnTo>
                  <a:cubicBezTo>
                    <a:pt x="51893" y="32077"/>
                    <a:pt x="52318" y="31684"/>
                    <a:pt x="52318" y="30867"/>
                  </a:cubicBezTo>
                  <a:lnTo>
                    <a:pt x="52416" y="28218"/>
                  </a:lnTo>
                  <a:cubicBezTo>
                    <a:pt x="52841" y="20077"/>
                    <a:pt x="50454" y="13275"/>
                    <a:pt x="45288" y="7880"/>
                  </a:cubicBezTo>
                  <a:cubicBezTo>
                    <a:pt x="40285" y="2616"/>
                    <a:pt x="34105" y="0"/>
                    <a:pt x="26748" y="0"/>
                  </a:cubicBezTo>
                  <a:close/>
                </a:path>
              </a:pathLst>
            </a:cu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4"/>
          <p:cNvSpPr txBox="1"/>
          <p:nvPr>
            <p:ph type="title"/>
          </p:nvPr>
        </p:nvSpPr>
        <p:spPr>
          <a:xfrm>
            <a:off x="304800" y="41007"/>
            <a:ext cx="7429500" cy="529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1"/>
              </a:buClr>
              <a:buSzPts val="1800"/>
              <a:buFont typeface="Inter"/>
              <a:buNone/>
              <a:defRPr b="1" i="0" sz="1800" u="none" cap="none" strike="noStrike">
                <a:solidFill>
                  <a:schemeClr val="dk1"/>
                </a:solidFill>
                <a:latin typeface="Inter"/>
                <a:ea typeface="Inter"/>
                <a:cs typeface="Inter"/>
                <a:sym typeface="Inter"/>
              </a:defRPr>
            </a:lvl1pPr>
            <a:lvl2pPr lvl="1"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2pPr>
            <a:lvl3pPr lvl="2"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3pPr>
            <a:lvl4pPr lvl="3"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4pPr>
            <a:lvl5pPr lvl="4"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5pPr>
            <a:lvl6pPr lvl="5"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6pPr>
            <a:lvl7pPr lvl="6"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7pPr>
            <a:lvl8pPr lvl="7"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8pPr>
            <a:lvl9pPr lvl="8"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9pPr>
          </a:lstStyle>
          <a:p/>
        </p:txBody>
      </p:sp>
      <p:cxnSp>
        <p:nvCxnSpPr>
          <p:cNvPr id="39" name="Google Shape;39;p14"/>
          <p:cNvCxnSpPr/>
          <p:nvPr/>
        </p:nvCxnSpPr>
        <p:spPr>
          <a:xfrm>
            <a:off x="304800" y="590550"/>
            <a:ext cx="8597100" cy="0"/>
          </a:xfrm>
          <a:prstGeom prst="straightConnector1">
            <a:avLst/>
          </a:prstGeom>
          <a:noFill/>
          <a:ln cap="flat" cmpd="sng" w="25400">
            <a:solidFill>
              <a:srgbClr val="FAE041"/>
            </a:solidFill>
            <a:prstDash val="solid"/>
            <a:round/>
            <a:headEnd len="sm" w="sm" type="none"/>
            <a:tailEnd len="sm" w="sm" type="none"/>
          </a:ln>
        </p:spPr>
      </p:cxnSp>
      <p:sp>
        <p:nvSpPr>
          <p:cNvPr id="40" name="Google Shape;40;p14"/>
          <p:cNvSpPr txBox="1"/>
          <p:nvPr>
            <p:ph idx="1" type="body"/>
          </p:nvPr>
        </p:nvSpPr>
        <p:spPr>
          <a:xfrm>
            <a:off x="304800" y="957250"/>
            <a:ext cx="4338600" cy="3583500"/>
          </a:xfrm>
          <a:prstGeom prst="rect">
            <a:avLst/>
          </a:prstGeom>
          <a:noFill/>
          <a:ln>
            <a:noFill/>
          </a:ln>
        </p:spPr>
        <p:txBody>
          <a:bodyPr anchorCtr="0" anchor="t" bIns="45700" lIns="91425" spcFirstLastPara="1" rIns="91425" wrap="square" tIns="45700">
            <a:normAutofit/>
          </a:bodyPr>
          <a:lstStyle>
            <a:lvl1pPr indent="-355600" lvl="0" marL="457200" algn="l">
              <a:lnSpc>
                <a:spcPct val="115000"/>
              </a:lnSpc>
              <a:spcBef>
                <a:spcPts val="480"/>
              </a:spcBef>
              <a:spcAft>
                <a:spcPts val="0"/>
              </a:spcAft>
              <a:buClr>
                <a:schemeClr val="dk2"/>
              </a:buClr>
              <a:buSzPts val="2000"/>
              <a:buFont typeface="Roboto"/>
              <a:buChar char="●"/>
              <a:defRPr>
                <a:solidFill>
                  <a:schemeClr val="dk2"/>
                </a:solidFill>
                <a:latin typeface="Roboto"/>
                <a:ea typeface="Roboto"/>
                <a:cs typeface="Roboto"/>
                <a:sym typeface="Roboto"/>
              </a:defRPr>
            </a:lvl1pPr>
            <a:lvl2pPr indent="-342900" lvl="1" marL="914400" algn="l">
              <a:lnSpc>
                <a:spcPct val="115000"/>
              </a:lnSpc>
              <a:spcBef>
                <a:spcPts val="400"/>
              </a:spcBef>
              <a:spcAft>
                <a:spcPts val="0"/>
              </a:spcAft>
              <a:buClr>
                <a:schemeClr val="dk2"/>
              </a:buClr>
              <a:buSzPts val="1800"/>
              <a:buFont typeface="Roboto"/>
              <a:buChar char="○"/>
              <a:defRPr>
                <a:solidFill>
                  <a:schemeClr val="dk2"/>
                </a:solidFill>
                <a:latin typeface="Roboto"/>
                <a:ea typeface="Roboto"/>
                <a:cs typeface="Roboto"/>
                <a:sym typeface="Roboto"/>
              </a:defRPr>
            </a:lvl2pPr>
            <a:lvl3pPr indent="-342900" lvl="2" marL="1371600" algn="l">
              <a:lnSpc>
                <a:spcPct val="115000"/>
              </a:lnSpc>
              <a:spcBef>
                <a:spcPts val="360"/>
              </a:spcBef>
              <a:spcAft>
                <a:spcPts val="0"/>
              </a:spcAft>
              <a:buClr>
                <a:schemeClr val="dk2"/>
              </a:buClr>
              <a:buSzPts val="1800"/>
              <a:buFont typeface="Roboto"/>
              <a:buChar char="■"/>
              <a:defRPr sz="1800">
                <a:solidFill>
                  <a:schemeClr val="dk2"/>
                </a:solidFill>
                <a:latin typeface="Roboto"/>
                <a:ea typeface="Roboto"/>
                <a:cs typeface="Roboto"/>
                <a:sym typeface="Roboto"/>
              </a:defRPr>
            </a:lvl3pPr>
            <a:lvl4pPr indent="-330200" lvl="3" marL="1828800" algn="l">
              <a:lnSpc>
                <a:spcPct val="115000"/>
              </a:lnSpc>
              <a:spcBef>
                <a:spcPts val="320"/>
              </a:spcBef>
              <a:spcAft>
                <a:spcPts val="0"/>
              </a:spcAft>
              <a:buClr>
                <a:schemeClr val="dk2"/>
              </a:buClr>
              <a:buSzPts val="1600"/>
              <a:buFont typeface="Roboto"/>
              <a:buChar char="●"/>
              <a:defRPr>
                <a:solidFill>
                  <a:schemeClr val="dk2"/>
                </a:solidFill>
                <a:latin typeface="Roboto"/>
                <a:ea typeface="Roboto"/>
                <a:cs typeface="Roboto"/>
                <a:sym typeface="Roboto"/>
              </a:defRPr>
            </a:lvl4pPr>
            <a:lvl5pPr indent="-330200" lvl="4" marL="2286000" algn="l">
              <a:lnSpc>
                <a:spcPct val="115000"/>
              </a:lnSpc>
              <a:spcBef>
                <a:spcPts val="320"/>
              </a:spcBef>
              <a:spcAft>
                <a:spcPts val="0"/>
              </a:spcAft>
              <a:buClr>
                <a:schemeClr val="dk2"/>
              </a:buClr>
              <a:buSzPts val="1600"/>
              <a:buFont typeface="Roboto"/>
              <a:buChar char="○"/>
              <a:defRPr>
                <a:solidFill>
                  <a:schemeClr val="dk2"/>
                </a:solidFill>
                <a:latin typeface="Roboto"/>
                <a:ea typeface="Roboto"/>
                <a:cs typeface="Roboto"/>
                <a:sym typeface="Roboto"/>
              </a:defRPr>
            </a:lvl5pPr>
            <a:lvl6pPr indent="-342900" lvl="5" marL="27432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6pPr>
            <a:lvl7pPr indent="-342900" lvl="6" marL="32004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7pPr>
            <a:lvl8pPr indent="-342900" lvl="7" marL="36576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8pPr>
            <a:lvl9pPr indent="-342900" lvl="8" marL="41148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9pPr>
          </a:lstStyle>
          <a:p/>
        </p:txBody>
      </p:sp>
      <p:sp>
        <p:nvSpPr>
          <p:cNvPr id="41" name="Google Shape;41;p14"/>
          <p:cNvSpPr txBox="1"/>
          <p:nvPr>
            <p:ph idx="2" type="body"/>
          </p:nvPr>
        </p:nvSpPr>
        <p:spPr>
          <a:xfrm>
            <a:off x="4643400" y="957250"/>
            <a:ext cx="4258500" cy="3583500"/>
          </a:xfrm>
          <a:prstGeom prst="rect">
            <a:avLst/>
          </a:prstGeom>
          <a:noFill/>
          <a:ln>
            <a:noFill/>
          </a:ln>
        </p:spPr>
        <p:txBody>
          <a:bodyPr anchorCtr="0" anchor="t" bIns="45700" lIns="91425" spcFirstLastPara="1" rIns="91425" wrap="square" tIns="45700">
            <a:normAutofit/>
          </a:bodyPr>
          <a:lstStyle>
            <a:lvl1pPr indent="-355600" lvl="0" marL="457200" algn="l">
              <a:lnSpc>
                <a:spcPct val="115000"/>
              </a:lnSpc>
              <a:spcBef>
                <a:spcPts val="480"/>
              </a:spcBef>
              <a:spcAft>
                <a:spcPts val="0"/>
              </a:spcAft>
              <a:buClr>
                <a:schemeClr val="dk2"/>
              </a:buClr>
              <a:buSzPts val="2000"/>
              <a:buFont typeface="Roboto"/>
              <a:buChar char="●"/>
              <a:defRPr>
                <a:solidFill>
                  <a:schemeClr val="dk2"/>
                </a:solidFill>
                <a:latin typeface="Roboto"/>
                <a:ea typeface="Roboto"/>
                <a:cs typeface="Roboto"/>
                <a:sym typeface="Roboto"/>
              </a:defRPr>
            </a:lvl1pPr>
            <a:lvl2pPr indent="-342900" lvl="1" marL="914400" algn="l">
              <a:lnSpc>
                <a:spcPct val="115000"/>
              </a:lnSpc>
              <a:spcBef>
                <a:spcPts val="400"/>
              </a:spcBef>
              <a:spcAft>
                <a:spcPts val="0"/>
              </a:spcAft>
              <a:buClr>
                <a:schemeClr val="dk2"/>
              </a:buClr>
              <a:buSzPts val="1800"/>
              <a:buFont typeface="Roboto"/>
              <a:buChar char="○"/>
              <a:defRPr>
                <a:solidFill>
                  <a:schemeClr val="dk2"/>
                </a:solidFill>
                <a:latin typeface="Roboto"/>
                <a:ea typeface="Roboto"/>
                <a:cs typeface="Roboto"/>
                <a:sym typeface="Roboto"/>
              </a:defRPr>
            </a:lvl2pPr>
            <a:lvl3pPr indent="-342900" lvl="2" marL="1371600" algn="l">
              <a:lnSpc>
                <a:spcPct val="115000"/>
              </a:lnSpc>
              <a:spcBef>
                <a:spcPts val="360"/>
              </a:spcBef>
              <a:spcAft>
                <a:spcPts val="0"/>
              </a:spcAft>
              <a:buClr>
                <a:schemeClr val="dk2"/>
              </a:buClr>
              <a:buSzPts val="1800"/>
              <a:buFont typeface="Roboto"/>
              <a:buChar char="■"/>
              <a:defRPr sz="1800">
                <a:solidFill>
                  <a:schemeClr val="dk2"/>
                </a:solidFill>
                <a:latin typeface="Roboto"/>
                <a:ea typeface="Roboto"/>
                <a:cs typeface="Roboto"/>
                <a:sym typeface="Roboto"/>
              </a:defRPr>
            </a:lvl3pPr>
            <a:lvl4pPr indent="-330200" lvl="3" marL="1828800" algn="l">
              <a:lnSpc>
                <a:spcPct val="115000"/>
              </a:lnSpc>
              <a:spcBef>
                <a:spcPts val="320"/>
              </a:spcBef>
              <a:spcAft>
                <a:spcPts val="0"/>
              </a:spcAft>
              <a:buClr>
                <a:schemeClr val="dk2"/>
              </a:buClr>
              <a:buSzPts val="1600"/>
              <a:buFont typeface="Roboto"/>
              <a:buChar char="●"/>
              <a:defRPr sz="1600">
                <a:solidFill>
                  <a:schemeClr val="dk2"/>
                </a:solidFill>
                <a:latin typeface="Roboto"/>
                <a:ea typeface="Roboto"/>
                <a:cs typeface="Roboto"/>
                <a:sym typeface="Roboto"/>
              </a:defRPr>
            </a:lvl4pPr>
            <a:lvl5pPr indent="-330200" lvl="4" marL="2286000" algn="l">
              <a:lnSpc>
                <a:spcPct val="115000"/>
              </a:lnSpc>
              <a:spcBef>
                <a:spcPts val="320"/>
              </a:spcBef>
              <a:spcAft>
                <a:spcPts val="0"/>
              </a:spcAft>
              <a:buClr>
                <a:schemeClr val="dk2"/>
              </a:buClr>
              <a:buSzPts val="1600"/>
              <a:buFont typeface="Roboto"/>
              <a:buChar char="○"/>
              <a:defRPr sz="1600">
                <a:solidFill>
                  <a:schemeClr val="dk2"/>
                </a:solidFill>
                <a:latin typeface="Roboto"/>
                <a:ea typeface="Roboto"/>
                <a:cs typeface="Roboto"/>
                <a:sym typeface="Roboto"/>
              </a:defRPr>
            </a:lvl5pPr>
            <a:lvl6pPr indent="-342900" lvl="5" marL="27432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6pPr>
            <a:lvl7pPr indent="-342900" lvl="6" marL="32004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7pPr>
            <a:lvl8pPr indent="-342900" lvl="7" marL="36576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8pPr>
            <a:lvl9pPr indent="-342900" lvl="8" marL="4114800" algn="l">
              <a:lnSpc>
                <a:spcPct val="115000"/>
              </a:lnSpc>
              <a:spcBef>
                <a:spcPts val="360"/>
              </a:spcBef>
              <a:spcAft>
                <a:spcPts val="0"/>
              </a:spcAft>
              <a:buClr>
                <a:schemeClr val="dk2"/>
              </a:buClr>
              <a:buSzPts val="1800"/>
              <a:buFont typeface="Roboto"/>
              <a:buChar char="■"/>
              <a:defRPr>
                <a:solidFill>
                  <a:schemeClr val="dk2"/>
                </a:solidFill>
                <a:latin typeface="Roboto"/>
                <a:ea typeface="Roboto"/>
                <a:cs typeface="Roboto"/>
                <a:sym typeface="Roboto"/>
              </a:defRPr>
            </a:lvl9pPr>
          </a:lstStyle>
          <a:p/>
        </p:txBody>
      </p:sp>
      <p:sp>
        <p:nvSpPr>
          <p:cNvPr id="42" name="Google Shape;42;p14"/>
          <p:cNvSpPr txBox="1"/>
          <p:nvPr/>
        </p:nvSpPr>
        <p:spPr>
          <a:xfrm>
            <a:off x="3733800" y="4794706"/>
            <a:ext cx="20820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929292"/>
                </a:solidFill>
                <a:latin typeface="Inter"/>
                <a:ea typeface="Inter"/>
                <a:cs typeface="Inter"/>
                <a:sym typeface="Inter"/>
              </a:rPr>
              <a:t>Kaggle BIPOC Program Final Showcase</a:t>
            </a:r>
            <a:endParaRPr b="0" i="0" sz="800" u="none" cap="none" strike="noStrike">
              <a:solidFill>
                <a:srgbClr val="929292"/>
              </a:solidFill>
              <a:latin typeface="Inter"/>
              <a:ea typeface="Inter"/>
              <a:cs typeface="Inter"/>
              <a:sym typeface="Inter"/>
            </a:endParaRPr>
          </a:p>
        </p:txBody>
      </p:sp>
      <p:pic>
        <p:nvPicPr>
          <p:cNvPr id="43" name="Google Shape;43;p14"/>
          <p:cNvPicPr preferRelativeResize="0"/>
          <p:nvPr/>
        </p:nvPicPr>
        <p:blipFill rotWithShape="1">
          <a:blip r:embed="rId2">
            <a:alphaModFix/>
          </a:blip>
          <a:srcRect b="0" l="0" r="0" t="0"/>
          <a:stretch/>
        </p:blipFill>
        <p:spPr>
          <a:xfrm>
            <a:off x="227109" y="4794706"/>
            <a:ext cx="557815" cy="215444"/>
          </a:xfrm>
          <a:prstGeom prst="rect">
            <a:avLst/>
          </a:prstGeom>
          <a:noFill/>
          <a:ln>
            <a:noFill/>
          </a:ln>
        </p:spPr>
      </p:pic>
      <p:sp>
        <p:nvSpPr>
          <p:cNvPr id="44" name="Google Shape;44;p14"/>
          <p:cNvSpPr txBox="1"/>
          <p:nvPr>
            <p:ph idx="12" type="sldNum"/>
          </p:nvPr>
        </p:nvSpPr>
        <p:spPr>
          <a:xfrm>
            <a:off x="6934200" y="4794706"/>
            <a:ext cx="2057400" cy="2745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itle - Body">
  <p:cSld name="CUSTOM_3">
    <p:spTree>
      <p:nvGrpSpPr>
        <p:cNvPr id="394" name="Shape 394"/>
        <p:cNvGrpSpPr/>
        <p:nvPr/>
      </p:nvGrpSpPr>
      <p:grpSpPr>
        <a:xfrm>
          <a:off x="0" y="0"/>
          <a:ext cx="0" cy="0"/>
          <a:chOff x="0" y="0"/>
          <a:chExt cx="0" cy="0"/>
        </a:xfrm>
      </p:grpSpPr>
      <p:sp>
        <p:nvSpPr>
          <p:cNvPr id="395" name="Google Shape;395;g2f29bda4b0b_0_1006"/>
          <p:cNvSpPr txBox="1"/>
          <p:nvPr>
            <p:ph type="title"/>
          </p:nvPr>
        </p:nvSpPr>
        <p:spPr>
          <a:xfrm>
            <a:off x="274320" y="274320"/>
            <a:ext cx="8782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396" name="Google Shape;396;g2f29bda4b0b_0_1006"/>
          <p:cNvSpPr txBox="1"/>
          <p:nvPr>
            <p:ph idx="1" type="body"/>
          </p:nvPr>
        </p:nvSpPr>
        <p:spPr>
          <a:xfrm>
            <a:off x="274320" y="1005840"/>
            <a:ext cx="87822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1pPr>
            <a:lvl2pPr indent="-304800" lvl="1" marL="914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2pPr>
            <a:lvl3pPr indent="-304800" lvl="2" marL="1371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3pPr>
            <a:lvl4pPr indent="-304800" lvl="3" marL="1828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4pPr>
            <a:lvl5pPr indent="-304800" lvl="4" marL="22860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5pPr>
            <a:lvl6pPr indent="-304800" lvl="5" marL="2743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6pPr>
            <a:lvl7pPr indent="-304800" lvl="6" marL="3200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7pPr>
            <a:lvl8pPr indent="-304800" lvl="7" marL="3657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8pPr>
            <a:lvl9pPr indent="-304800" lvl="8" marL="4114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 Title - Body - Blob">
  <p:cSld name="CUSTOM_1">
    <p:spTree>
      <p:nvGrpSpPr>
        <p:cNvPr id="397" name="Shape 397"/>
        <p:cNvGrpSpPr/>
        <p:nvPr/>
      </p:nvGrpSpPr>
      <p:grpSpPr>
        <a:xfrm>
          <a:off x="0" y="0"/>
          <a:ext cx="0" cy="0"/>
          <a:chOff x="0" y="0"/>
          <a:chExt cx="0" cy="0"/>
        </a:xfrm>
      </p:grpSpPr>
      <p:sp>
        <p:nvSpPr>
          <p:cNvPr id="398" name="Google Shape;398;g2f29bda4b0b_0_1009"/>
          <p:cNvSpPr txBox="1"/>
          <p:nvPr>
            <p:ph type="title"/>
          </p:nvPr>
        </p:nvSpPr>
        <p:spPr>
          <a:xfrm>
            <a:off x="274320" y="274320"/>
            <a:ext cx="8782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399" name="Google Shape;399;g2f29bda4b0b_0_1009"/>
          <p:cNvSpPr txBox="1"/>
          <p:nvPr>
            <p:ph idx="1" type="body"/>
          </p:nvPr>
        </p:nvSpPr>
        <p:spPr>
          <a:xfrm>
            <a:off x="274324" y="1005840"/>
            <a:ext cx="64539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1pPr>
            <a:lvl2pPr indent="-304800" lvl="1" marL="914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2pPr>
            <a:lvl3pPr indent="-304800" lvl="2" marL="1371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3pPr>
            <a:lvl4pPr indent="-304800" lvl="3" marL="1828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4pPr>
            <a:lvl5pPr indent="-304800" lvl="4" marL="22860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5pPr>
            <a:lvl6pPr indent="-304800" lvl="5" marL="2743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6pPr>
            <a:lvl7pPr indent="-304800" lvl="6" marL="3200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7pPr>
            <a:lvl8pPr indent="-304800" lvl="7" marL="3657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8pPr>
            <a:lvl9pPr indent="-304800" lvl="8" marL="4114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9pPr>
          </a:lstStyle>
          <a:p/>
        </p:txBody>
      </p:sp>
      <p:grpSp>
        <p:nvGrpSpPr>
          <p:cNvPr id="400" name="Google Shape;400;g2f29bda4b0b_0_1009"/>
          <p:cNvGrpSpPr/>
          <p:nvPr/>
        </p:nvGrpSpPr>
        <p:grpSpPr>
          <a:xfrm>
            <a:off x="5843691" y="117466"/>
            <a:ext cx="3311725" cy="5037450"/>
            <a:chOff x="2250675" y="340825"/>
            <a:chExt cx="3311725" cy="5037450"/>
          </a:xfrm>
        </p:grpSpPr>
        <p:sp>
          <p:nvSpPr>
            <p:cNvPr id="401" name="Google Shape;401;g2f29bda4b0b_0_1009"/>
            <p:cNvSpPr/>
            <p:nvPr/>
          </p:nvSpPr>
          <p:spPr>
            <a:xfrm>
              <a:off x="2250675" y="3931950"/>
              <a:ext cx="2333825" cy="1438100"/>
            </a:xfrm>
            <a:custGeom>
              <a:rect b="b" l="l" r="r" t="t"/>
              <a:pathLst>
                <a:path extrusionOk="0" h="57524" w="93353">
                  <a:moveTo>
                    <a:pt x="48320" y="0"/>
                  </a:moveTo>
                  <a:cubicBezTo>
                    <a:pt x="32214" y="4931"/>
                    <a:pt x="19394" y="16271"/>
                    <a:pt x="12163" y="31392"/>
                  </a:cubicBezTo>
                  <a:cubicBezTo>
                    <a:pt x="6739" y="43061"/>
                    <a:pt x="2630" y="51771"/>
                    <a:pt x="1" y="57524"/>
                  </a:cubicBezTo>
                  <a:lnTo>
                    <a:pt x="93353" y="57524"/>
                  </a:lnTo>
                  <a:lnTo>
                    <a:pt x="58510" y="31392"/>
                  </a:lnTo>
                  <a:cubicBezTo>
                    <a:pt x="49800" y="24653"/>
                    <a:pt x="45691" y="13642"/>
                    <a:pt x="47663" y="2794"/>
                  </a:cubicBezTo>
                  <a:lnTo>
                    <a:pt x="48320" y="0"/>
                  </a:lnTo>
                  <a:close/>
                </a:path>
              </a:pathLst>
            </a:cu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g2f29bda4b0b_0_1009"/>
            <p:cNvSpPr/>
            <p:nvPr/>
          </p:nvSpPr>
          <p:spPr>
            <a:xfrm>
              <a:off x="3458675" y="340825"/>
              <a:ext cx="2103725" cy="5037450"/>
            </a:xfrm>
            <a:custGeom>
              <a:rect b="b" l="l" r="r" t="t"/>
              <a:pathLst>
                <a:path extrusionOk="0" h="201498" w="84149">
                  <a:moveTo>
                    <a:pt x="83820" y="1"/>
                  </a:moveTo>
                  <a:lnTo>
                    <a:pt x="26461" y="45198"/>
                  </a:lnTo>
                  <a:cubicBezTo>
                    <a:pt x="21202" y="49471"/>
                    <a:pt x="17422" y="55552"/>
                    <a:pt x="15943" y="62291"/>
                  </a:cubicBezTo>
                  <a:lnTo>
                    <a:pt x="0" y="143810"/>
                  </a:lnTo>
                  <a:lnTo>
                    <a:pt x="165" y="143810"/>
                  </a:lnTo>
                  <a:lnTo>
                    <a:pt x="49963" y="128525"/>
                  </a:lnTo>
                  <a:cubicBezTo>
                    <a:pt x="56358" y="126590"/>
                    <a:pt x="62451" y="125688"/>
                    <a:pt x="68264" y="125688"/>
                  </a:cubicBezTo>
                  <a:cubicBezTo>
                    <a:pt x="73763" y="125688"/>
                    <a:pt x="79012" y="126495"/>
                    <a:pt x="84029" y="127996"/>
                  </a:cubicBezTo>
                  <a:lnTo>
                    <a:pt x="84029" y="127996"/>
                  </a:lnTo>
                  <a:lnTo>
                    <a:pt x="83820" y="1"/>
                  </a:lnTo>
                  <a:close/>
                  <a:moveTo>
                    <a:pt x="84029" y="127996"/>
                  </a:moveTo>
                  <a:lnTo>
                    <a:pt x="84149" y="201333"/>
                  </a:lnTo>
                  <a:lnTo>
                    <a:pt x="84149" y="128032"/>
                  </a:lnTo>
                  <a:cubicBezTo>
                    <a:pt x="84109" y="128020"/>
                    <a:pt x="84069" y="128008"/>
                    <a:pt x="84029" y="127996"/>
                  </a:cubicBezTo>
                  <a:close/>
                  <a:moveTo>
                    <a:pt x="45197" y="201333"/>
                  </a:moveTo>
                  <a:lnTo>
                    <a:pt x="45362" y="201498"/>
                  </a:lnTo>
                  <a:lnTo>
                    <a:pt x="84149" y="201333"/>
                  </a:lnTo>
                  <a:close/>
                </a:path>
              </a:pathLst>
            </a:custGeom>
            <a:solidFill>
              <a:srgbClr val="FAE0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g2f29bda4b0b_0_1009"/>
            <p:cNvSpPr/>
            <p:nvPr/>
          </p:nvSpPr>
          <p:spPr>
            <a:xfrm>
              <a:off x="3384725" y="3483025"/>
              <a:ext cx="2173575" cy="1891150"/>
            </a:xfrm>
            <a:custGeom>
              <a:rect b="b" l="l" r="r" t="t"/>
              <a:pathLst>
                <a:path extrusionOk="0" h="75646" w="86943">
                  <a:moveTo>
                    <a:pt x="71162" y="0"/>
                  </a:moveTo>
                  <a:cubicBezTo>
                    <a:pt x="65330" y="0"/>
                    <a:pt x="59155" y="902"/>
                    <a:pt x="52593" y="2837"/>
                  </a:cubicBezTo>
                  <a:lnTo>
                    <a:pt x="2958" y="18122"/>
                  </a:lnTo>
                  <a:lnTo>
                    <a:pt x="2794" y="18122"/>
                  </a:lnTo>
                  <a:lnTo>
                    <a:pt x="2137" y="21080"/>
                  </a:lnTo>
                  <a:cubicBezTo>
                    <a:pt x="0" y="31763"/>
                    <a:pt x="4109" y="42775"/>
                    <a:pt x="12984" y="49513"/>
                  </a:cubicBezTo>
                  <a:lnTo>
                    <a:pt x="47991" y="75645"/>
                  </a:lnTo>
                  <a:lnTo>
                    <a:pt x="86942" y="75645"/>
                  </a:lnTo>
                  <a:lnTo>
                    <a:pt x="86942" y="2344"/>
                  </a:lnTo>
                  <a:cubicBezTo>
                    <a:pt x="81969" y="820"/>
                    <a:pt x="76721" y="0"/>
                    <a:pt x="71162" y="0"/>
                  </a:cubicBezTo>
                  <a:close/>
                </a:path>
              </a:pathLst>
            </a:custGeom>
            <a:solidFill>
              <a:srgbClr val="1FA6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3 Title - Body - Eyebrow - Blob">
  <p:cSld name="CUSTOM_2_1">
    <p:spTree>
      <p:nvGrpSpPr>
        <p:cNvPr id="404" name="Shape 404"/>
        <p:cNvGrpSpPr/>
        <p:nvPr/>
      </p:nvGrpSpPr>
      <p:grpSpPr>
        <a:xfrm>
          <a:off x="0" y="0"/>
          <a:ext cx="0" cy="0"/>
          <a:chOff x="0" y="0"/>
          <a:chExt cx="0" cy="0"/>
        </a:xfrm>
      </p:grpSpPr>
      <p:sp>
        <p:nvSpPr>
          <p:cNvPr id="405" name="Google Shape;405;g2f29bda4b0b_0_1021"/>
          <p:cNvSpPr txBox="1"/>
          <p:nvPr>
            <p:ph type="title"/>
          </p:nvPr>
        </p:nvSpPr>
        <p:spPr>
          <a:xfrm>
            <a:off x="274324" y="502925"/>
            <a:ext cx="7623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406" name="Google Shape;406;g2f29bda4b0b_0_1021"/>
          <p:cNvSpPr txBox="1"/>
          <p:nvPr>
            <p:ph idx="1" type="subTitle"/>
          </p:nvPr>
        </p:nvSpPr>
        <p:spPr>
          <a:xfrm>
            <a:off x="350525" y="274320"/>
            <a:ext cx="5568600" cy="314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Clr>
                <a:schemeClr val="dk2"/>
              </a:buClr>
              <a:buSzPts val="1200"/>
              <a:buNone/>
              <a:defRPr>
                <a:solidFill>
                  <a:schemeClr val="dk2"/>
                </a:solidFill>
              </a:defRPr>
            </a:lvl2pPr>
            <a:lvl3pPr lvl="2" algn="l">
              <a:lnSpc>
                <a:spcPct val="115000"/>
              </a:lnSpc>
              <a:spcBef>
                <a:spcPts val="0"/>
              </a:spcBef>
              <a:spcAft>
                <a:spcPts val="0"/>
              </a:spcAft>
              <a:buClr>
                <a:schemeClr val="dk2"/>
              </a:buClr>
              <a:buSzPts val="1200"/>
              <a:buNone/>
              <a:defRPr>
                <a:solidFill>
                  <a:schemeClr val="dk2"/>
                </a:solidFill>
              </a:defRPr>
            </a:lvl3pPr>
            <a:lvl4pPr lvl="3" algn="l">
              <a:lnSpc>
                <a:spcPct val="115000"/>
              </a:lnSpc>
              <a:spcBef>
                <a:spcPts val="0"/>
              </a:spcBef>
              <a:spcAft>
                <a:spcPts val="0"/>
              </a:spcAft>
              <a:buClr>
                <a:schemeClr val="dk2"/>
              </a:buClr>
              <a:buSzPts val="1200"/>
              <a:buNone/>
              <a:defRPr>
                <a:solidFill>
                  <a:schemeClr val="dk2"/>
                </a:solidFill>
              </a:defRPr>
            </a:lvl4pPr>
            <a:lvl5pPr lvl="4" algn="l">
              <a:lnSpc>
                <a:spcPct val="115000"/>
              </a:lnSpc>
              <a:spcBef>
                <a:spcPts val="0"/>
              </a:spcBef>
              <a:spcAft>
                <a:spcPts val="0"/>
              </a:spcAft>
              <a:buClr>
                <a:schemeClr val="dk2"/>
              </a:buClr>
              <a:buSzPts val="1200"/>
              <a:buNone/>
              <a:defRPr>
                <a:solidFill>
                  <a:schemeClr val="dk2"/>
                </a:solidFill>
              </a:defRPr>
            </a:lvl5pPr>
            <a:lvl6pPr lvl="5" algn="l">
              <a:lnSpc>
                <a:spcPct val="115000"/>
              </a:lnSpc>
              <a:spcBef>
                <a:spcPts val="0"/>
              </a:spcBef>
              <a:spcAft>
                <a:spcPts val="0"/>
              </a:spcAft>
              <a:buClr>
                <a:schemeClr val="dk2"/>
              </a:buClr>
              <a:buSzPts val="1200"/>
              <a:buNone/>
              <a:defRPr>
                <a:solidFill>
                  <a:schemeClr val="dk2"/>
                </a:solidFill>
              </a:defRPr>
            </a:lvl6pPr>
            <a:lvl7pPr lvl="6" algn="l">
              <a:lnSpc>
                <a:spcPct val="115000"/>
              </a:lnSpc>
              <a:spcBef>
                <a:spcPts val="0"/>
              </a:spcBef>
              <a:spcAft>
                <a:spcPts val="0"/>
              </a:spcAft>
              <a:buClr>
                <a:schemeClr val="dk2"/>
              </a:buClr>
              <a:buSzPts val="1200"/>
              <a:buNone/>
              <a:defRPr>
                <a:solidFill>
                  <a:schemeClr val="dk2"/>
                </a:solidFill>
              </a:defRPr>
            </a:lvl7pPr>
            <a:lvl8pPr lvl="7" algn="l">
              <a:lnSpc>
                <a:spcPct val="115000"/>
              </a:lnSpc>
              <a:spcBef>
                <a:spcPts val="0"/>
              </a:spcBef>
              <a:spcAft>
                <a:spcPts val="0"/>
              </a:spcAft>
              <a:buClr>
                <a:schemeClr val="dk2"/>
              </a:buClr>
              <a:buSzPts val="1200"/>
              <a:buNone/>
              <a:defRPr>
                <a:solidFill>
                  <a:schemeClr val="dk2"/>
                </a:solidFill>
              </a:defRPr>
            </a:lvl8pPr>
            <a:lvl9pPr lvl="8" algn="l">
              <a:lnSpc>
                <a:spcPct val="115000"/>
              </a:lnSpc>
              <a:spcBef>
                <a:spcPts val="0"/>
              </a:spcBef>
              <a:spcAft>
                <a:spcPts val="0"/>
              </a:spcAft>
              <a:buClr>
                <a:schemeClr val="dk2"/>
              </a:buClr>
              <a:buSzPts val="1200"/>
              <a:buNone/>
              <a:defRPr>
                <a:solidFill>
                  <a:schemeClr val="dk2"/>
                </a:solidFill>
              </a:defRPr>
            </a:lvl9pPr>
          </a:lstStyle>
          <a:p/>
        </p:txBody>
      </p:sp>
      <p:sp>
        <p:nvSpPr>
          <p:cNvPr id="407" name="Google Shape;407;g2f29bda4b0b_0_1021"/>
          <p:cNvSpPr/>
          <p:nvPr/>
        </p:nvSpPr>
        <p:spPr>
          <a:xfrm>
            <a:off x="365760" y="390950"/>
            <a:ext cx="19500" cy="138000"/>
          </a:xfrm>
          <a:prstGeom prst="roundRect">
            <a:avLst>
              <a:gd fmla="val 16667" name="adj"/>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BEFF"/>
              </a:solidFill>
              <a:latin typeface="Arial"/>
              <a:ea typeface="Arial"/>
              <a:cs typeface="Arial"/>
              <a:sym typeface="Arial"/>
            </a:endParaRPr>
          </a:p>
        </p:txBody>
      </p:sp>
      <p:sp>
        <p:nvSpPr>
          <p:cNvPr id="408" name="Google Shape;408;g2f29bda4b0b_0_1021"/>
          <p:cNvSpPr txBox="1"/>
          <p:nvPr>
            <p:ph idx="2" type="body"/>
          </p:nvPr>
        </p:nvSpPr>
        <p:spPr>
          <a:xfrm>
            <a:off x="274324" y="1188725"/>
            <a:ext cx="67647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1pPr>
            <a:lvl2pPr indent="-304800" lvl="1" marL="914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2pPr>
            <a:lvl3pPr indent="-304800" lvl="2" marL="1371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3pPr>
            <a:lvl4pPr indent="-304800" lvl="3" marL="1828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4pPr>
            <a:lvl5pPr indent="-304800" lvl="4" marL="22860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5pPr>
            <a:lvl6pPr indent="-304800" lvl="5" marL="2743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6pPr>
            <a:lvl7pPr indent="-304800" lvl="6" marL="3200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7pPr>
            <a:lvl8pPr indent="-304800" lvl="7" marL="3657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8pPr>
            <a:lvl9pPr indent="-304800" lvl="8" marL="4114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9pPr>
          </a:lstStyle>
          <a:p/>
        </p:txBody>
      </p:sp>
      <p:grpSp>
        <p:nvGrpSpPr>
          <p:cNvPr id="409" name="Google Shape;409;g2f29bda4b0b_0_1021"/>
          <p:cNvGrpSpPr/>
          <p:nvPr/>
        </p:nvGrpSpPr>
        <p:grpSpPr>
          <a:xfrm>
            <a:off x="5843691" y="117466"/>
            <a:ext cx="3311725" cy="5037450"/>
            <a:chOff x="2250675" y="340825"/>
            <a:chExt cx="3311725" cy="5037450"/>
          </a:xfrm>
        </p:grpSpPr>
        <p:sp>
          <p:nvSpPr>
            <p:cNvPr id="410" name="Google Shape;410;g2f29bda4b0b_0_1021"/>
            <p:cNvSpPr/>
            <p:nvPr/>
          </p:nvSpPr>
          <p:spPr>
            <a:xfrm>
              <a:off x="2250675" y="3931950"/>
              <a:ext cx="2333825" cy="1438100"/>
            </a:xfrm>
            <a:custGeom>
              <a:rect b="b" l="l" r="r" t="t"/>
              <a:pathLst>
                <a:path extrusionOk="0" h="57524" w="93353">
                  <a:moveTo>
                    <a:pt x="48320" y="0"/>
                  </a:moveTo>
                  <a:cubicBezTo>
                    <a:pt x="32214" y="4931"/>
                    <a:pt x="19394" y="16271"/>
                    <a:pt x="12163" y="31392"/>
                  </a:cubicBezTo>
                  <a:cubicBezTo>
                    <a:pt x="6739" y="43061"/>
                    <a:pt x="2630" y="51771"/>
                    <a:pt x="1" y="57524"/>
                  </a:cubicBezTo>
                  <a:lnTo>
                    <a:pt x="93353" y="57524"/>
                  </a:lnTo>
                  <a:lnTo>
                    <a:pt x="58510" y="31392"/>
                  </a:lnTo>
                  <a:cubicBezTo>
                    <a:pt x="49800" y="24653"/>
                    <a:pt x="45691" y="13642"/>
                    <a:pt x="47663" y="2794"/>
                  </a:cubicBezTo>
                  <a:lnTo>
                    <a:pt x="48320" y="0"/>
                  </a:lnTo>
                  <a:close/>
                </a:path>
              </a:pathLst>
            </a:cu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g2f29bda4b0b_0_1021"/>
            <p:cNvSpPr/>
            <p:nvPr/>
          </p:nvSpPr>
          <p:spPr>
            <a:xfrm>
              <a:off x="3458675" y="340825"/>
              <a:ext cx="2103725" cy="5037450"/>
            </a:xfrm>
            <a:custGeom>
              <a:rect b="b" l="l" r="r" t="t"/>
              <a:pathLst>
                <a:path extrusionOk="0" h="201498" w="84149">
                  <a:moveTo>
                    <a:pt x="83820" y="1"/>
                  </a:moveTo>
                  <a:lnTo>
                    <a:pt x="26461" y="45198"/>
                  </a:lnTo>
                  <a:cubicBezTo>
                    <a:pt x="21202" y="49471"/>
                    <a:pt x="17422" y="55552"/>
                    <a:pt x="15943" y="62291"/>
                  </a:cubicBezTo>
                  <a:lnTo>
                    <a:pt x="0" y="143810"/>
                  </a:lnTo>
                  <a:lnTo>
                    <a:pt x="165" y="143810"/>
                  </a:lnTo>
                  <a:lnTo>
                    <a:pt x="49963" y="128525"/>
                  </a:lnTo>
                  <a:cubicBezTo>
                    <a:pt x="56358" y="126590"/>
                    <a:pt x="62451" y="125688"/>
                    <a:pt x="68264" y="125688"/>
                  </a:cubicBezTo>
                  <a:cubicBezTo>
                    <a:pt x="73763" y="125688"/>
                    <a:pt x="79012" y="126495"/>
                    <a:pt x="84029" y="127996"/>
                  </a:cubicBezTo>
                  <a:lnTo>
                    <a:pt x="84029" y="127996"/>
                  </a:lnTo>
                  <a:lnTo>
                    <a:pt x="83820" y="1"/>
                  </a:lnTo>
                  <a:close/>
                  <a:moveTo>
                    <a:pt x="84029" y="127996"/>
                  </a:moveTo>
                  <a:lnTo>
                    <a:pt x="84149" y="201333"/>
                  </a:lnTo>
                  <a:lnTo>
                    <a:pt x="84149" y="128032"/>
                  </a:lnTo>
                  <a:cubicBezTo>
                    <a:pt x="84109" y="128020"/>
                    <a:pt x="84069" y="128008"/>
                    <a:pt x="84029" y="127996"/>
                  </a:cubicBezTo>
                  <a:close/>
                  <a:moveTo>
                    <a:pt x="45197" y="201333"/>
                  </a:moveTo>
                  <a:lnTo>
                    <a:pt x="45362" y="201498"/>
                  </a:lnTo>
                  <a:lnTo>
                    <a:pt x="84149" y="201333"/>
                  </a:lnTo>
                  <a:close/>
                </a:path>
              </a:pathLst>
            </a:custGeom>
            <a:solidFill>
              <a:srgbClr val="FAE0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g2f29bda4b0b_0_1021"/>
            <p:cNvSpPr/>
            <p:nvPr/>
          </p:nvSpPr>
          <p:spPr>
            <a:xfrm>
              <a:off x="3384725" y="3483025"/>
              <a:ext cx="2173575" cy="1891150"/>
            </a:xfrm>
            <a:custGeom>
              <a:rect b="b" l="l" r="r" t="t"/>
              <a:pathLst>
                <a:path extrusionOk="0" h="75646" w="86943">
                  <a:moveTo>
                    <a:pt x="71162" y="0"/>
                  </a:moveTo>
                  <a:cubicBezTo>
                    <a:pt x="65330" y="0"/>
                    <a:pt x="59155" y="902"/>
                    <a:pt x="52593" y="2837"/>
                  </a:cubicBezTo>
                  <a:lnTo>
                    <a:pt x="2958" y="18122"/>
                  </a:lnTo>
                  <a:lnTo>
                    <a:pt x="2794" y="18122"/>
                  </a:lnTo>
                  <a:lnTo>
                    <a:pt x="2137" y="21080"/>
                  </a:lnTo>
                  <a:cubicBezTo>
                    <a:pt x="0" y="31763"/>
                    <a:pt x="4109" y="42775"/>
                    <a:pt x="12984" y="49513"/>
                  </a:cubicBezTo>
                  <a:lnTo>
                    <a:pt x="47991" y="75645"/>
                  </a:lnTo>
                  <a:lnTo>
                    <a:pt x="86942" y="75645"/>
                  </a:lnTo>
                  <a:lnTo>
                    <a:pt x="86942" y="2344"/>
                  </a:lnTo>
                  <a:cubicBezTo>
                    <a:pt x="81969" y="820"/>
                    <a:pt x="76721" y="0"/>
                    <a:pt x="71162" y="0"/>
                  </a:cubicBezTo>
                  <a:close/>
                </a:path>
              </a:pathLst>
            </a:custGeom>
            <a:solidFill>
              <a:srgbClr val="1FA6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4 Title - Body - Split View">
  <p:cSld name="CUSTOM_2_1_1">
    <p:bg>
      <p:bgPr>
        <a:solidFill>
          <a:schemeClr val="dk1"/>
        </a:solidFill>
      </p:bgPr>
    </p:bg>
    <p:spTree>
      <p:nvGrpSpPr>
        <p:cNvPr id="413" name="Shape 413"/>
        <p:cNvGrpSpPr/>
        <p:nvPr/>
      </p:nvGrpSpPr>
      <p:grpSpPr>
        <a:xfrm>
          <a:off x="0" y="0"/>
          <a:ext cx="0" cy="0"/>
          <a:chOff x="0" y="0"/>
          <a:chExt cx="0" cy="0"/>
        </a:xfrm>
      </p:grpSpPr>
      <p:sp>
        <p:nvSpPr>
          <p:cNvPr id="414" name="Google Shape;414;g2f29bda4b0b_0_1030"/>
          <p:cNvSpPr/>
          <p:nvPr/>
        </p:nvSpPr>
        <p:spPr>
          <a:xfrm>
            <a:off x="4575150" y="0"/>
            <a:ext cx="4569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g2f29bda4b0b_0_1030"/>
          <p:cNvSpPr txBox="1"/>
          <p:nvPr>
            <p:ph type="title"/>
          </p:nvPr>
        </p:nvSpPr>
        <p:spPr>
          <a:xfrm>
            <a:off x="274325" y="502925"/>
            <a:ext cx="4047900" cy="4029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2400"/>
              <a:buNone/>
              <a:defRPr>
                <a:solidFill>
                  <a:schemeClr val="lt1"/>
                </a:solidFill>
              </a:defRPr>
            </a:lvl1pPr>
            <a:lvl2pPr lvl="1" algn="l">
              <a:lnSpc>
                <a:spcPct val="100000"/>
              </a:lnSpc>
              <a:spcBef>
                <a:spcPts val="0"/>
              </a:spcBef>
              <a:spcAft>
                <a:spcPts val="0"/>
              </a:spcAft>
              <a:buClr>
                <a:schemeClr val="lt1"/>
              </a:buClr>
              <a:buSzPts val="2600"/>
              <a:buNone/>
              <a:defRPr>
                <a:solidFill>
                  <a:schemeClr val="lt1"/>
                </a:solidFill>
              </a:defRPr>
            </a:lvl2pPr>
            <a:lvl3pPr lvl="2" algn="l">
              <a:lnSpc>
                <a:spcPct val="100000"/>
              </a:lnSpc>
              <a:spcBef>
                <a:spcPts val="0"/>
              </a:spcBef>
              <a:spcAft>
                <a:spcPts val="0"/>
              </a:spcAft>
              <a:buClr>
                <a:schemeClr val="lt1"/>
              </a:buClr>
              <a:buSzPts val="2600"/>
              <a:buNone/>
              <a:defRPr>
                <a:solidFill>
                  <a:schemeClr val="lt1"/>
                </a:solidFill>
              </a:defRPr>
            </a:lvl3pPr>
            <a:lvl4pPr lvl="3" algn="l">
              <a:lnSpc>
                <a:spcPct val="100000"/>
              </a:lnSpc>
              <a:spcBef>
                <a:spcPts val="0"/>
              </a:spcBef>
              <a:spcAft>
                <a:spcPts val="0"/>
              </a:spcAft>
              <a:buClr>
                <a:schemeClr val="lt1"/>
              </a:buClr>
              <a:buSzPts val="2600"/>
              <a:buNone/>
              <a:defRPr>
                <a:solidFill>
                  <a:schemeClr val="lt1"/>
                </a:solidFill>
              </a:defRPr>
            </a:lvl4pPr>
            <a:lvl5pPr lvl="4" algn="l">
              <a:lnSpc>
                <a:spcPct val="100000"/>
              </a:lnSpc>
              <a:spcBef>
                <a:spcPts val="0"/>
              </a:spcBef>
              <a:spcAft>
                <a:spcPts val="0"/>
              </a:spcAft>
              <a:buClr>
                <a:schemeClr val="lt1"/>
              </a:buClr>
              <a:buSzPts val="2600"/>
              <a:buNone/>
              <a:defRPr>
                <a:solidFill>
                  <a:schemeClr val="lt1"/>
                </a:solidFill>
              </a:defRPr>
            </a:lvl5pPr>
            <a:lvl6pPr lvl="5" algn="l">
              <a:lnSpc>
                <a:spcPct val="100000"/>
              </a:lnSpc>
              <a:spcBef>
                <a:spcPts val="0"/>
              </a:spcBef>
              <a:spcAft>
                <a:spcPts val="0"/>
              </a:spcAft>
              <a:buClr>
                <a:schemeClr val="lt1"/>
              </a:buClr>
              <a:buSzPts val="2600"/>
              <a:buNone/>
              <a:defRPr>
                <a:solidFill>
                  <a:schemeClr val="lt1"/>
                </a:solidFill>
              </a:defRPr>
            </a:lvl6pPr>
            <a:lvl7pPr lvl="6" algn="l">
              <a:lnSpc>
                <a:spcPct val="100000"/>
              </a:lnSpc>
              <a:spcBef>
                <a:spcPts val="0"/>
              </a:spcBef>
              <a:spcAft>
                <a:spcPts val="0"/>
              </a:spcAft>
              <a:buClr>
                <a:schemeClr val="lt1"/>
              </a:buClr>
              <a:buSzPts val="2600"/>
              <a:buNone/>
              <a:defRPr>
                <a:solidFill>
                  <a:schemeClr val="lt1"/>
                </a:solidFill>
              </a:defRPr>
            </a:lvl7pPr>
            <a:lvl8pPr lvl="7" algn="l">
              <a:lnSpc>
                <a:spcPct val="100000"/>
              </a:lnSpc>
              <a:spcBef>
                <a:spcPts val="0"/>
              </a:spcBef>
              <a:spcAft>
                <a:spcPts val="0"/>
              </a:spcAft>
              <a:buClr>
                <a:schemeClr val="lt1"/>
              </a:buClr>
              <a:buSzPts val="2600"/>
              <a:buNone/>
              <a:defRPr>
                <a:solidFill>
                  <a:schemeClr val="lt1"/>
                </a:solidFill>
              </a:defRPr>
            </a:lvl8pPr>
            <a:lvl9pPr lvl="8" algn="l">
              <a:lnSpc>
                <a:spcPct val="100000"/>
              </a:lnSpc>
              <a:spcBef>
                <a:spcPts val="0"/>
              </a:spcBef>
              <a:spcAft>
                <a:spcPts val="0"/>
              </a:spcAft>
              <a:buClr>
                <a:schemeClr val="lt1"/>
              </a:buClr>
              <a:buSzPts val="2600"/>
              <a:buNone/>
              <a:defRPr>
                <a:solidFill>
                  <a:schemeClr val="lt1"/>
                </a:solidFill>
              </a:defRPr>
            </a:lvl9pPr>
          </a:lstStyle>
          <a:p/>
        </p:txBody>
      </p:sp>
      <p:sp>
        <p:nvSpPr>
          <p:cNvPr id="416" name="Google Shape;416;g2f29bda4b0b_0_1030"/>
          <p:cNvSpPr txBox="1"/>
          <p:nvPr>
            <p:ph idx="1" type="body"/>
          </p:nvPr>
        </p:nvSpPr>
        <p:spPr>
          <a:xfrm>
            <a:off x="4780825" y="50"/>
            <a:ext cx="3971100" cy="5143500"/>
          </a:xfrm>
          <a:prstGeom prst="rect">
            <a:avLst/>
          </a:prstGeom>
          <a:noFill/>
          <a:ln>
            <a:noFill/>
          </a:ln>
        </p:spPr>
        <p:txBody>
          <a:bodyPr anchorCtr="0" anchor="ctr" bIns="91425" lIns="91425" spcFirstLastPara="1" rIns="91425" wrap="square" tIns="91425">
            <a:noAutofit/>
          </a:bodyPr>
          <a:lstStyle>
            <a:lvl1pPr indent="-304800" lvl="0" marL="457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1pPr>
            <a:lvl2pPr indent="-304800" lvl="1" marL="914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2pPr>
            <a:lvl3pPr indent="-304800" lvl="2" marL="1371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3pPr>
            <a:lvl4pPr indent="-304800" lvl="3" marL="1828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4pPr>
            <a:lvl5pPr indent="-304800" lvl="4" marL="22860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5pPr>
            <a:lvl6pPr indent="-304800" lvl="5" marL="2743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6pPr>
            <a:lvl7pPr indent="-304800" lvl="6" marL="3200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7pPr>
            <a:lvl8pPr indent="-304800" lvl="7" marL="3657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8pPr>
            <a:lvl9pPr indent="-304800" lvl="8" marL="4114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0 Table of Contents">
  <p:cSld name="CUSTOM_4">
    <p:spTree>
      <p:nvGrpSpPr>
        <p:cNvPr id="417" name="Shape 417"/>
        <p:cNvGrpSpPr/>
        <p:nvPr/>
      </p:nvGrpSpPr>
      <p:grpSpPr>
        <a:xfrm>
          <a:off x="0" y="0"/>
          <a:ext cx="0" cy="0"/>
          <a:chOff x="0" y="0"/>
          <a:chExt cx="0" cy="0"/>
        </a:xfrm>
      </p:grpSpPr>
      <p:sp>
        <p:nvSpPr>
          <p:cNvPr id="418" name="Google Shape;418;g2f29bda4b0b_0_1034"/>
          <p:cNvSpPr txBox="1"/>
          <p:nvPr>
            <p:ph idx="1" type="subTitle"/>
          </p:nvPr>
        </p:nvSpPr>
        <p:spPr>
          <a:xfrm>
            <a:off x="274320" y="274320"/>
            <a:ext cx="7328400" cy="390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b="1"/>
            </a:lvl1pPr>
            <a:lvl2pPr lvl="1" algn="l">
              <a:lnSpc>
                <a:spcPct val="115000"/>
              </a:lnSpc>
              <a:spcBef>
                <a:spcPts val="0"/>
              </a:spcBef>
              <a:spcAft>
                <a:spcPts val="0"/>
              </a:spcAft>
              <a:buSzPts val="1200"/>
              <a:buNone/>
              <a:defRPr b="1"/>
            </a:lvl2pPr>
            <a:lvl3pPr lvl="2" algn="l">
              <a:lnSpc>
                <a:spcPct val="115000"/>
              </a:lnSpc>
              <a:spcBef>
                <a:spcPts val="0"/>
              </a:spcBef>
              <a:spcAft>
                <a:spcPts val="0"/>
              </a:spcAft>
              <a:buSzPts val="1200"/>
              <a:buNone/>
              <a:defRPr b="1"/>
            </a:lvl3pPr>
            <a:lvl4pPr lvl="3" algn="l">
              <a:lnSpc>
                <a:spcPct val="115000"/>
              </a:lnSpc>
              <a:spcBef>
                <a:spcPts val="0"/>
              </a:spcBef>
              <a:spcAft>
                <a:spcPts val="0"/>
              </a:spcAft>
              <a:buSzPts val="1200"/>
              <a:buNone/>
              <a:defRPr b="1"/>
            </a:lvl4pPr>
            <a:lvl5pPr lvl="4" algn="l">
              <a:lnSpc>
                <a:spcPct val="115000"/>
              </a:lnSpc>
              <a:spcBef>
                <a:spcPts val="0"/>
              </a:spcBef>
              <a:spcAft>
                <a:spcPts val="0"/>
              </a:spcAft>
              <a:buSzPts val="1200"/>
              <a:buNone/>
              <a:defRPr b="1"/>
            </a:lvl5pPr>
            <a:lvl6pPr lvl="5" algn="l">
              <a:lnSpc>
                <a:spcPct val="115000"/>
              </a:lnSpc>
              <a:spcBef>
                <a:spcPts val="0"/>
              </a:spcBef>
              <a:spcAft>
                <a:spcPts val="0"/>
              </a:spcAft>
              <a:buSzPts val="1200"/>
              <a:buNone/>
              <a:defRPr b="1"/>
            </a:lvl6pPr>
            <a:lvl7pPr lvl="6" algn="l">
              <a:lnSpc>
                <a:spcPct val="115000"/>
              </a:lnSpc>
              <a:spcBef>
                <a:spcPts val="0"/>
              </a:spcBef>
              <a:spcAft>
                <a:spcPts val="0"/>
              </a:spcAft>
              <a:buSzPts val="1200"/>
              <a:buNone/>
              <a:defRPr b="1"/>
            </a:lvl7pPr>
            <a:lvl8pPr lvl="7" algn="l">
              <a:lnSpc>
                <a:spcPct val="115000"/>
              </a:lnSpc>
              <a:spcBef>
                <a:spcPts val="0"/>
              </a:spcBef>
              <a:spcAft>
                <a:spcPts val="0"/>
              </a:spcAft>
              <a:buSzPts val="1200"/>
              <a:buNone/>
              <a:defRPr b="1"/>
            </a:lvl8pPr>
            <a:lvl9pPr lvl="8" algn="l">
              <a:lnSpc>
                <a:spcPct val="115000"/>
              </a:lnSpc>
              <a:spcBef>
                <a:spcPts val="0"/>
              </a:spcBef>
              <a:spcAft>
                <a:spcPts val="0"/>
              </a:spcAft>
              <a:buSzPts val="1200"/>
              <a:buNone/>
              <a:defRPr b="1"/>
            </a:lvl9pPr>
          </a:lstStyle>
          <a:p/>
        </p:txBody>
      </p:sp>
      <p:sp>
        <p:nvSpPr>
          <p:cNvPr id="419" name="Google Shape;419;g2f29bda4b0b_0_1034"/>
          <p:cNvSpPr txBox="1"/>
          <p:nvPr>
            <p:ph idx="2" type="body"/>
          </p:nvPr>
        </p:nvSpPr>
        <p:spPr>
          <a:xfrm>
            <a:off x="274324" y="1188720"/>
            <a:ext cx="64539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1pPr>
            <a:lvl2pPr indent="-304800" lvl="1" marL="914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2pPr>
            <a:lvl3pPr indent="-304800" lvl="2" marL="1371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3pPr>
            <a:lvl4pPr indent="-304800" lvl="3" marL="1828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4pPr>
            <a:lvl5pPr indent="-304800" lvl="4" marL="22860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5pPr>
            <a:lvl6pPr indent="-304800" lvl="5" marL="2743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6pPr>
            <a:lvl7pPr indent="-304800" lvl="6" marL="3200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7pPr>
            <a:lvl8pPr indent="-304800" lvl="7" marL="3657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8pPr>
            <a:lvl9pPr indent="-304800" lvl="8" marL="4114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9pPr>
          </a:lstStyle>
          <a:p/>
        </p:txBody>
      </p:sp>
      <p:cxnSp>
        <p:nvCxnSpPr>
          <p:cNvPr id="420" name="Google Shape;420;g2f29bda4b0b_0_1034"/>
          <p:cNvCxnSpPr/>
          <p:nvPr/>
        </p:nvCxnSpPr>
        <p:spPr>
          <a:xfrm>
            <a:off x="365760" y="879000"/>
            <a:ext cx="8355900" cy="0"/>
          </a:xfrm>
          <a:prstGeom prst="straightConnector1">
            <a:avLst/>
          </a:prstGeom>
          <a:noFill/>
          <a:ln cap="flat" cmpd="sng" w="9525">
            <a:solidFill>
              <a:schemeClr val="dk2"/>
            </a:solidFill>
            <a:prstDash val="dot"/>
            <a:round/>
            <a:headEnd len="sm" w="sm" type="none"/>
            <a:tailEnd len="sm" w="sm" type="none"/>
          </a:ln>
        </p:spPr>
      </p:cxn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0 Title - Body - Eyebrow (Two Column)">
  <p:cSld name="CUSTOM_5">
    <p:spTree>
      <p:nvGrpSpPr>
        <p:cNvPr id="421" name="Shape 421"/>
        <p:cNvGrpSpPr/>
        <p:nvPr/>
      </p:nvGrpSpPr>
      <p:grpSpPr>
        <a:xfrm>
          <a:off x="0" y="0"/>
          <a:ext cx="0" cy="0"/>
          <a:chOff x="0" y="0"/>
          <a:chExt cx="0" cy="0"/>
        </a:xfrm>
      </p:grpSpPr>
      <p:sp>
        <p:nvSpPr>
          <p:cNvPr id="422" name="Google Shape;422;g2f29bda4b0b_0_1038"/>
          <p:cNvSpPr txBox="1"/>
          <p:nvPr>
            <p:ph type="title"/>
          </p:nvPr>
        </p:nvSpPr>
        <p:spPr>
          <a:xfrm>
            <a:off x="274325" y="502925"/>
            <a:ext cx="3915300" cy="1670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423" name="Google Shape;423;g2f29bda4b0b_0_1038"/>
          <p:cNvSpPr txBox="1"/>
          <p:nvPr>
            <p:ph idx="1" type="subTitle"/>
          </p:nvPr>
        </p:nvSpPr>
        <p:spPr>
          <a:xfrm>
            <a:off x="350525" y="274320"/>
            <a:ext cx="5568600" cy="314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Clr>
                <a:schemeClr val="dk2"/>
              </a:buClr>
              <a:buSzPts val="1200"/>
              <a:buNone/>
              <a:defRPr>
                <a:solidFill>
                  <a:schemeClr val="dk2"/>
                </a:solidFill>
              </a:defRPr>
            </a:lvl2pPr>
            <a:lvl3pPr lvl="2" algn="l">
              <a:lnSpc>
                <a:spcPct val="115000"/>
              </a:lnSpc>
              <a:spcBef>
                <a:spcPts val="0"/>
              </a:spcBef>
              <a:spcAft>
                <a:spcPts val="0"/>
              </a:spcAft>
              <a:buClr>
                <a:schemeClr val="dk2"/>
              </a:buClr>
              <a:buSzPts val="1200"/>
              <a:buNone/>
              <a:defRPr>
                <a:solidFill>
                  <a:schemeClr val="dk2"/>
                </a:solidFill>
              </a:defRPr>
            </a:lvl3pPr>
            <a:lvl4pPr lvl="3" algn="l">
              <a:lnSpc>
                <a:spcPct val="115000"/>
              </a:lnSpc>
              <a:spcBef>
                <a:spcPts val="0"/>
              </a:spcBef>
              <a:spcAft>
                <a:spcPts val="0"/>
              </a:spcAft>
              <a:buClr>
                <a:schemeClr val="dk2"/>
              </a:buClr>
              <a:buSzPts val="1200"/>
              <a:buNone/>
              <a:defRPr>
                <a:solidFill>
                  <a:schemeClr val="dk2"/>
                </a:solidFill>
              </a:defRPr>
            </a:lvl4pPr>
            <a:lvl5pPr lvl="4" algn="l">
              <a:lnSpc>
                <a:spcPct val="115000"/>
              </a:lnSpc>
              <a:spcBef>
                <a:spcPts val="0"/>
              </a:spcBef>
              <a:spcAft>
                <a:spcPts val="0"/>
              </a:spcAft>
              <a:buClr>
                <a:schemeClr val="dk2"/>
              </a:buClr>
              <a:buSzPts val="1200"/>
              <a:buNone/>
              <a:defRPr>
                <a:solidFill>
                  <a:schemeClr val="dk2"/>
                </a:solidFill>
              </a:defRPr>
            </a:lvl5pPr>
            <a:lvl6pPr lvl="5" algn="l">
              <a:lnSpc>
                <a:spcPct val="115000"/>
              </a:lnSpc>
              <a:spcBef>
                <a:spcPts val="0"/>
              </a:spcBef>
              <a:spcAft>
                <a:spcPts val="0"/>
              </a:spcAft>
              <a:buClr>
                <a:schemeClr val="dk2"/>
              </a:buClr>
              <a:buSzPts val="1200"/>
              <a:buNone/>
              <a:defRPr>
                <a:solidFill>
                  <a:schemeClr val="dk2"/>
                </a:solidFill>
              </a:defRPr>
            </a:lvl6pPr>
            <a:lvl7pPr lvl="6" algn="l">
              <a:lnSpc>
                <a:spcPct val="115000"/>
              </a:lnSpc>
              <a:spcBef>
                <a:spcPts val="0"/>
              </a:spcBef>
              <a:spcAft>
                <a:spcPts val="0"/>
              </a:spcAft>
              <a:buClr>
                <a:schemeClr val="dk2"/>
              </a:buClr>
              <a:buSzPts val="1200"/>
              <a:buNone/>
              <a:defRPr>
                <a:solidFill>
                  <a:schemeClr val="dk2"/>
                </a:solidFill>
              </a:defRPr>
            </a:lvl7pPr>
            <a:lvl8pPr lvl="7" algn="l">
              <a:lnSpc>
                <a:spcPct val="115000"/>
              </a:lnSpc>
              <a:spcBef>
                <a:spcPts val="0"/>
              </a:spcBef>
              <a:spcAft>
                <a:spcPts val="0"/>
              </a:spcAft>
              <a:buClr>
                <a:schemeClr val="dk2"/>
              </a:buClr>
              <a:buSzPts val="1200"/>
              <a:buNone/>
              <a:defRPr>
                <a:solidFill>
                  <a:schemeClr val="dk2"/>
                </a:solidFill>
              </a:defRPr>
            </a:lvl8pPr>
            <a:lvl9pPr lvl="8" algn="l">
              <a:lnSpc>
                <a:spcPct val="115000"/>
              </a:lnSpc>
              <a:spcBef>
                <a:spcPts val="0"/>
              </a:spcBef>
              <a:spcAft>
                <a:spcPts val="0"/>
              </a:spcAft>
              <a:buClr>
                <a:schemeClr val="dk2"/>
              </a:buClr>
              <a:buSzPts val="1200"/>
              <a:buNone/>
              <a:defRPr>
                <a:solidFill>
                  <a:schemeClr val="dk2"/>
                </a:solidFill>
              </a:defRPr>
            </a:lvl9pPr>
          </a:lstStyle>
          <a:p/>
        </p:txBody>
      </p:sp>
      <p:sp>
        <p:nvSpPr>
          <p:cNvPr id="424" name="Google Shape;424;g2f29bda4b0b_0_1038"/>
          <p:cNvSpPr/>
          <p:nvPr/>
        </p:nvSpPr>
        <p:spPr>
          <a:xfrm>
            <a:off x="365760" y="390950"/>
            <a:ext cx="19500" cy="138000"/>
          </a:xfrm>
          <a:prstGeom prst="roundRect">
            <a:avLst>
              <a:gd fmla="val 16667" name="adj"/>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BEFF"/>
              </a:solidFill>
              <a:latin typeface="Arial"/>
              <a:ea typeface="Arial"/>
              <a:cs typeface="Arial"/>
              <a:sym typeface="Arial"/>
            </a:endParaRPr>
          </a:p>
        </p:txBody>
      </p:sp>
      <p:sp>
        <p:nvSpPr>
          <p:cNvPr id="425" name="Google Shape;425;g2f29bda4b0b_0_1038"/>
          <p:cNvSpPr txBox="1"/>
          <p:nvPr>
            <p:ph idx="2" type="body"/>
          </p:nvPr>
        </p:nvSpPr>
        <p:spPr>
          <a:xfrm>
            <a:off x="4658900" y="390950"/>
            <a:ext cx="4092900" cy="4176900"/>
          </a:xfrm>
          <a:prstGeom prst="rect">
            <a:avLst/>
          </a:prstGeom>
          <a:noFill/>
          <a:ln>
            <a:noFill/>
          </a:ln>
        </p:spPr>
        <p:txBody>
          <a:bodyPr anchorCtr="0" anchor="ctr" bIns="91425" lIns="91425" spcFirstLastPara="1" rIns="91425" wrap="square" tIns="91425">
            <a:noAutofit/>
          </a:bodyPr>
          <a:lstStyle>
            <a:lvl1pPr indent="-304800" lvl="0" marL="457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1pPr>
            <a:lvl2pPr indent="-304800" lvl="1" marL="914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2pPr>
            <a:lvl3pPr indent="-304800" lvl="2" marL="1371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3pPr>
            <a:lvl4pPr indent="-304800" lvl="3" marL="1828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4pPr>
            <a:lvl5pPr indent="-304800" lvl="4" marL="22860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5pPr>
            <a:lvl6pPr indent="-304800" lvl="5" marL="2743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6pPr>
            <a:lvl7pPr indent="-304800" lvl="6" marL="3200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7pPr>
            <a:lvl8pPr indent="-304800" lvl="7" marL="3657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8pPr>
            <a:lvl9pPr indent="-304800" lvl="8" marL="4114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1 Title - 2 Body ">
  <p:cSld name="CUSTOM_3_1">
    <p:spTree>
      <p:nvGrpSpPr>
        <p:cNvPr id="426" name="Shape 426"/>
        <p:cNvGrpSpPr/>
        <p:nvPr/>
      </p:nvGrpSpPr>
      <p:grpSpPr>
        <a:xfrm>
          <a:off x="0" y="0"/>
          <a:ext cx="0" cy="0"/>
          <a:chOff x="0" y="0"/>
          <a:chExt cx="0" cy="0"/>
        </a:xfrm>
      </p:grpSpPr>
      <p:sp>
        <p:nvSpPr>
          <p:cNvPr id="427" name="Google Shape;427;g2f29bda4b0b_0_1043"/>
          <p:cNvSpPr txBox="1"/>
          <p:nvPr>
            <p:ph type="title"/>
          </p:nvPr>
        </p:nvSpPr>
        <p:spPr>
          <a:xfrm>
            <a:off x="274320" y="274320"/>
            <a:ext cx="8782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428" name="Google Shape;428;g2f29bda4b0b_0_1043"/>
          <p:cNvSpPr txBox="1"/>
          <p:nvPr>
            <p:ph idx="1" type="body"/>
          </p:nvPr>
        </p:nvSpPr>
        <p:spPr>
          <a:xfrm>
            <a:off x="274325" y="1005850"/>
            <a:ext cx="40929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1pPr>
            <a:lvl2pPr indent="-304800" lvl="1" marL="914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2pPr>
            <a:lvl3pPr indent="-304800" lvl="2" marL="1371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3pPr>
            <a:lvl4pPr indent="-304800" lvl="3" marL="1828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4pPr>
            <a:lvl5pPr indent="-304800" lvl="4" marL="22860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5pPr>
            <a:lvl6pPr indent="-304800" lvl="5" marL="2743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6pPr>
            <a:lvl7pPr indent="-304800" lvl="6" marL="3200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7pPr>
            <a:lvl8pPr indent="-304800" lvl="7" marL="3657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8pPr>
            <a:lvl9pPr indent="-304800" lvl="8" marL="4114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9pPr>
          </a:lstStyle>
          <a:p/>
        </p:txBody>
      </p:sp>
      <p:sp>
        <p:nvSpPr>
          <p:cNvPr id="429" name="Google Shape;429;g2f29bda4b0b_0_1043"/>
          <p:cNvSpPr txBox="1"/>
          <p:nvPr>
            <p:ph idx="2" type="body"/>
          </p:nvPr>
        </p:nvSpPr>
        <p:spPr>
          <a:xfrm>
            <a:off x="4658900" y="1005850"/>
            <a:ext cx="40929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1pPr>
            <a:lvl2pPr indent="-304800" lvl="1" marL="914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2pPr>
            <a:lvl3pPr indent="-304800" lvl="2" marL="1371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3pPr>
            <a:lvl4pPr indent="-304800" lvl="3" marL="1828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4pPr>
            <a:lvl5pPr indent="-304800" lvl="4" marL="22860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5pPr>
            <a:lvl6pPr indent="-304800" lvl="5" marL="2743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6pPr>
            <a:lvl7pPr indent="-304800" lvl="6" marL="3200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7pPr>
            <a:lvl8pPr indent="-304800" lvl="7" marL="3657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8pPr>
            <a:lvl9pPr indent="-304800" lvl="8" marL="4114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2 Title - Two column w/ images">
  <p:cSld name="CUSTOM_6">
    <p:spTree>
      <p:nvGrpSpPr>
        <p:cNvPr id="430" name="Shape 430"/>
        <p:cNvGrpSpPr/>
        <p:nvPr/>
      </p:nvGrpSpPr>
      <p:grpSpPr>
        <a:xfrm>
          <a:off x="0" y="0"/>
          <a:ext cx="0" cy="0"/>
          <a:chOff x="0" y="0"/>
          <a:chExt cx="0" cy="0"/>
        </a:xfrm>
      </p:grpSpPr>
      <p:sp>
        <p:nvSpPr>
          <p:cNvPr id="431" name="Google Shape;431;g2f29bda4b0b_0_1047"/>
          <p:cNvSpPr txBox="1"/>
          <p:nvPr>
            <p:ph type="title"/>
          </p:nvPr>
        </p:nvSpPr>
        <p:spPr>
          <a:xfrm>
            <a:off x="277800" y="274325"/>
            <a:ext cx="8588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p:txBody>
      </p:sp>
      <p:sp>
        <p:nvSpPr>
          <p:cNvPr id="432" name="Google Shape;432;g2f29bda4b0b_0_1047"/>
          <p:cNvSpPr txBox="1"/>
          <p:nvPr>
            <p:ph idx="1" type="subTitle"/>
          </p:nvPr>
        </p:nvSpPr>
        <p:spPr>
          <a:xfrm>
            <a:off x="350525" y="3086566"/>
            <a:ext cx="3986400" cy="963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2"/>
              </a:buClr>
              <a:buSzPts val="1200"/>
              <a:buNone/>
              <a:defRPr>
                <a:solidFill>
                  <a:schemeClr val="dk2"/>
                </a:solidFill>
              </a:defRPr>
            </a:lvl1pPr>
            <a:lvl2pPr lvl="1" algn="ctr">
              <a:lnSpc>
                <a:spcPct val="115000"/>
              </a:lnSpc>
              <a:spcBef>
                <a:spcPts val="0"/>
              </a:spcBef>
              <a:spcAft>
                <a:spcPts val="0"/>
              </a:spcAft>
              <a:buClr>
                <a:schemeClr val="dk2"/>
              </a:buClr>
              <a:buSzPts val="1200"/>
              <a:buNone/>
              <a:defRPr>
                <a:solidFill>
                  <a:schemeClr val="dk2"/>
                </a:solidFill>
              </a:defRPr>
            </a:lvl2pPr>
            <a:lvl3pPr lvl="2" algn="ctr">
              <a:lnSpc>
                <a:spcPct val="115000"/>
              </a:lnSpc>
              <a:spcBef>
                <a:spcPts val="0"/>
              </a:spcBef>
              <a:spcAft>
                <a:spcPts val="0"/>
              </a:spcAft>
              <a:buClr>
                <a:schemeClr val="dk2"/>
              </a:buClr>
              <a:buSzPts val="1200"/>
              <a:buNone/>
              <a:defRPr>
                <a:solidFill>
                  <a:schemeClr val="dk2"/>
                </a:solidFill>
              </a:defRPr>
            </a:lvl3pPr>
            <a:lvl4pPr lvl="3" algn="ctr">
              <a:lnSpc>
                <a:spcPct val="115000"/>
              </a:lnSpc>
              <a:spcBef>
                <a:spcPts val="0"/>
              </a:spcBef>
              <a:spcAft>
                <a:spcPts val="0"/>
              </a:spcAft>
              <a:buClr>
                <a:schemeClr val="dk2"/>
              </a:buClr>
              <a:buSzPts val="1200"/>
              <a:buNone/>
              <a:defRPr>
                <a:solidFill>
                  <a:schemeClr val="dk2"/>
                </a:solidFill>
              </a:defRPr>
            </a:lvl4pPr>
            <a:lvl5pPr lvl="4" algn="ctr">
              <a:lnSpc>
                <a:spcPct val="115000"/>
              </a:lnSpc>
              <a:spcBef>
                <a:spcPts val="0"/>
              </a:spcBef>
              <a:spcAft>
                <a:spcPts val="0"/>
              </a:spcAft>
              <a:buClr>
                <a:schemeClr val="dk2"/>
              </a:buClr>
              <a:buSzPts val="1200"/>
              <a:buNone/>
              <a:defRPr>
                <a:solidFill>
                  <a:schemeClr val="dk2"/>
                </a:solidFill>
              </a:defRPr>
            </a:lvl5pPr>
            <a:lvl6pPr lvl="5" algn="ctr">
              <a:lnSpc>
                <a:spcPct val="115000"/>
              </a:lnSpc>
              <a:spcBef>
                <a:spcPts val="0"/>
              </a:spcBef>
              <a:spcAft>
                <a:spcPts val="0"/>
              </a:spcAft>
              <a:buClr>
                <a:schemeClr val="dk2"/>
              </a:buClr>
              <a:buSzPts val="1200"/>
              <a:buNone/>
              <a:defRPr>
                <a:solidFill>
                  <a:schemeClr val="dk2"/>
                </a:solidFill>
              </a:defRPr>
            </a:lvl6pPr>
            <a:lvl7pPr lvl="6" algn="ctr">
              <a:lnSpc>
                <a:spcPct val="115000"/>
              </a:lnSpc>
              <a:spcBef>
                <a:spcPts val="0"/>
              </a:spcBef>
              <a:spcAft>
                <a:spcPts val="0"/>
              </a:spcAft>
              <a:buClr>
                <a:schemeClr val="dk2"/>
              </a:buClr>
              <a:buSzPts val="1200"/>
              <a:buNone/>
              <a:defRPr>
                <a:solidFill>
                  <a:schemeClr val="dk2"/>
                </a:solidFill>
              </a:defRPr>
            </a:lvl7pPr>
            <a:lvl8pPr lvl="7" algn="ctr">
              <a:lnSpc>
                <a:spcPct val="115000"/>
              </a:lnSpc>
              <a:spcBef>
                <a:spcPts val="0"/>
              </a:spcBef>
              <a:spcAft>
                <a:spcPts val="0"/>
              </a:spcAft>
              <a:buClr>
                <a:schemeClr val="dk2"/>
              </a:buClr>
              <a:buSzPts val="1200"/>
              <a:buNone/>
              <a:defRPr>
                <a:solidFill>
                  <a:schemeClr val="dk2"/>
                </a:solidFill>
              </a:defRPr>
            </a:lvl8pPr>
            <a:lvl9pPr lvl="8" algn="ctr">
              <a:lnSpc>
                <a:spcPct val="115000"/>
              </a:lnSpc>
              <a:spcBef>
                <a:spcPts val="0"/>
              </a:spcBef>
              <a:spcAft>
                <a:spcPts val="0"/>
              </a:spcAft>
              <a:buClr>
                <a:schemeClr val="dk2"/>
              </a:buClr>
              <a:buSzPts val="1200"/>
              <a:buNone/>
              <a:defRPr>
                <a:solidFill>
                  <a:schemeClr val="dk2"/>
                </a:solidFill>
              </a:defRPr>
            </a:lvl9pPr>
          </a:lstStyle>
          <a:p/>
        </p:txBody>
      </p:sp>
      <p:sp>
        <p:nvSpPr>
          <p:cNvPr id="433" name="Google Shape;433;g2f29bda4b0b_0_1047"/>
          <p:cNvSpPr txBox="1"/>
          <p:nvPr>
            <p:ph idx="2" type="subTitle"/>
          </p:nvPr>
        </p:nvSpPr>
        <p:spPr>
          <a:xfrm>
            <a:off x="4803600" y="3086566"/>
            <a:ext cx="3986400" cy="963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2"/>
              </a:buClr>
              <a:buSzPts val="1200"/>
              <a:buNone/>
              <a:defRPr>
                <a:solidFill>
                  <a:schemeClr val="dk2"/>
                </a:solidFill>
              </a:defRPr>
            </a:lvl1pPr>
            <a:lvl2pPr lvl="1" algn="ctr">
              <a:lnSpc>
                <a:spcPct val="115000"/>
              </a:lnSpc>
              <a:spcBef>
                <a:spcPts val="0"/>
              </a:spcBef>
              <a:spcAft>
                <a:spcPts val="0"/>
              </a:spcAft>
              <a:buClr>
                <a:schemeClr val="dk2"/>
              </a:buClr>
              <a:buSzPts val="1200"/>
              <a:buNone/>
              <a:defRPr>
                <a:solidFill>
                  <a:schemeClr val="dk2"/>
                </a:solidFill>
              </a:defRPr>
            </a:lvl2pPr>
            <a:lvl3pPr lvl="2" algn="ctr">
              <a:lnSpc>
                <a:spcPct val="115000"/>
              </a:lnSpc>
              <a:spcBef>
                <a:spcPts val="0"/>
              </a:spcBef>
              <a:spcAft>
                <a:spcPts val="0"/>
              </a:spcAft>
              <a:buClr>
                <a:schemeClr val="dk2"/>
              </a:buClr>
              <a:buSzPts val="1200"/>
              <a:buNone/>
              <a:defRPr>
                <a:solidFill>
                  <a:schemeClr val="dk2"/>
                </a:solidFill>
              </a:defRPr>
            </a:lvl3pPr>
            <a:lvl4pPr lvl="3" algn="ctr">
              <a:lnSpc>
                <a:spcPct val="115000"/>
              </a:lnSpc>
              <a:spcBef>
                <a:spcPts val="0"/>
              </a:spcBef>
              <a:spcAft>
                <a:spcPts val="0"/>
              </a:spcAft>
              <a:buClr>
                <a:schemeClr val="dk2"/>
              </a:buClr>
              <a:buSzPts val="1200"/>
              <a:buNone/>
              <a:defRPr>
                <a:solidFill>
                  <a:schemeClr val="dk2"/>
                </a:solidFill>
              </a:defRPr>
            </a:lvl4pPr>
            <a:lvl5pPr lvl="4" algn="ctr">
              <a:lnSpc>
                <a:spcPct val="115000"/>
              </a:lnSpc>
              <a:spcBef>
                <a:spcPts val="0"/>
              </a:spcBef>
              <a:spcAft>
                <a:spcPts val="0"/>
              </a:spcAft>
              <a:buClr>
                <a:schemeClr val="dk2"/>
              </a:buClr>
              <a:buSzPts val="1200"/>
              <a:buNone/>
              <a:defRPr>
                <a:solidFill>
                  <a:schemeClr val="dk2"/>
                </a:solidFill>
              </a:defRPr>
            </a:lvl5pPr>
            <a:lvl6pPr lvl="5" algn="ctr">
              <a:lnSpc>
                <a:spcPct val="115000"/>
              </a:lnSpc>
              <a:spcBef>
                <a:spcPts val="0"/>
              </a:spcBef>
              <a:spcAft>
                <a:spcPts val="0"/>
              </a:spcAft>
              <a:buClr>
                <a:schemeClr val="dk2"/>
              </a:buClr>
              <a:buSzPts val="1200"/>
              <a:buNone/>
              <a:defRPr>
                <a:solidFill>
                  <a:schemeClr val="dk2"/>
                </a:solidFill>
              </a:defRPr>
            </a:lvl6pPr>
            <a:lvl7pPr lvl="6" algn="ctr">
              <a:lnSpc>
                <a:spcPct val="115000"/>
              </a:lnSpc>
              <a:spcBef>
                <a:spcPts val="0"/>
              </a:spcBef>
              <a:spcAft>
                <a:spcPts val="0"/>
              </a:spcAft>
              <a:buClr>
                <a:schemeClr val="dk2"/>
              </a:buClr>
              <a:buSzPts val="1200"/>
              <a:buNone/>
              <a:defRPr>
                <a:solidFill>
                  <a:schemeClr val="dk2"/>
                </a:solidFill>
              </a:defRPr>
            </a:lvl7pPr>
            <a:lvl8pPr lvl="7" algn="ctr">
              <a:lnSpc>
                <a:spcPct val="115000"/>
              </a:lnSpc>
              <a:spcBef>
                <a:spcPts val="0"/>
              </a:spcBef>
              <a:spcAft>
                <a:spcPts val="0"/>
              </a:spcAft>
              <a:buClr>
                <a:schemeClr val="dk2"/>
              </a:buClr>
              <a:buSzPts val="1200"/>
              <a:buNone/>
              <a:defRPr>
                <a:solidFill>
                  <a:schemeClr val="dk2"/>
                </a:solidFill>
              </a:defRPr>
            </a:lvl8pPr>
            <a:lvl9pPr lvl="8" algn="ctr">
              <a:lnSpc>
                <a:spcPct val="115000"/>
              </a:lnSpc>
              <a:spcBef>
                <a:spcPts val="0"/>
              </a:spcBef>
              <a:spcAft>
                <a:spcPts val="0"/>
              </a:spcAft>
              <a:buClr>
                <a:schemeClr val="dk2"/>
              </a:buClr>
              <a:buSzPts val="1200"/>
              <a:buNone/>
              <a:defRPr>
                <a:solidFill>
                  <a:schemeClr val="dk2"/>
                </a:solidFill>
              </a:defRPr>
            </a:lvl9pPr>
          </a:lstStyle>
          <a:p/>
        </p:txBody>
      </p:sp>
      <p:sp>
        <p:nvSpPr>
          <p:cNvPr id="434" name="Google Shape;434;g2f29bda4b0b_0_1047"/>
          <p:cNvSpPr txBox="1"/>
          <p:nvPr>
            <p:ph idx="3" type="subTitle"/>
          </p:nvPr>
        </p:nvSpPr>
        <p:spPr>
          <a:xfrm>
            <a:off x="350525" y="2618476"/>
            <a:ext cx="3986400" cy="45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000"/>
              <a:buNone/>
              <a:defRPr b="1" sz="2000"/>
            </a:lvl1pPr>
            <a:lvl2pPr lvl="1" algn="ctr">
              <a:lnSpc>
                <a:spcPct val="115000"/>
              </a:lnSpc>
              <a:spcBef>
                <a:spcPts val="0"/>
              </a:spcBef>
              <a:spcAft>
                <a:spcPts val="0"/>
              </a:spcAft>
              <a:buSzPts val="2000"/>
              <a:buNone/>
              <a:defRPr b="1" sz="2000"/>
            </a:lvl2pPr>
            <a:lvl3pPr lvl="2" algn="ctr">
              <a:lnSpc>
                <a:spcPct val="115000"/>
              </a:lnSpc>
              <a:spcBef>
                <a:spcPts val="0"/>
              </a:spcBef>
              <a:spcAft>
                <a:spcPts val="0"/>
              </a:spcAft>
              <a:buSzPts val="2000"/>
              <a:buNone/>
              <a:defRPr b="1" sz="2000"/>
            </a:lvl3pPr>
            <a:lvl4pPr lvl="3" algn="ctr">
              <a:lnSpc>
                <a:spcPct val="115000"/>
              </a:lnSpc>
              <a:spcBef>
                <a:spcPts val="0"/>
              </a:spcBef>
              <a:spcAft>
                <a:spcPts val="0"/>
              </a:spcAft>
              <a:buSzPts val="2000"/>
              <a:buNone/>
              <a:defRPr b="1" sz="2000"/>
            </a:lvl4pPr>
            <a:lvl5pPr lvl="4" algn="ctr">
              <a:lnSpc>
                <a:spcPct val="115000"/>
              </a:lnSpc>
              <a:spcBef>
                <a:spcPts val="0"/>
              </a:spcBef>
              <a:spcAft>
                <a:spcPts val="0"/>
              </a:spcAft>
              <a:buSzPts val="2000"/>
              <a:buNone/>
              <a:defRPr b="1" sz="2000"/>
            </a:lvl5pPr>
            <a:lvl6pPr lvl="5" algn="ctr">
              <a:lnSpc>
                <a:spcPct val="115000"/>
              </a:lnSpc>
              <a:spcBef>
                <a:spcPts val="0"/>
              </a:spcBef>
              <a:spcAft>
                <a:spcPts val="0"/>
              </a:spcAft>
              <a:buSzPts val="2000"/>
              <a:buNone/>
              <a:defRPr b="1" sz="2000"/>
            </a:lvl6pPr>
            <a:lvl7pPr lvl="6" algn="ctr">
              <a:lnSpc>
                <a:spcPct val="115000"/>
              </a:lnSpc>
              <a:spcBef>
                <a:spcPts val="0"/>
              </a:spcBef>
              <a:spcAft>
                <a:spcPts val="0"/>
              </a:spcAft>
              <a:buSzPts val="2000"/>
              <a:buNone/>
              <a:defRPr b="1" sz="2000"/>
            </a:lvl7pPr>
            <a:lvl8pPr lvl="7" algn="ctr">
              <a:lnSpc>
                <a:spcPct val="115000"/>
              </a:lnSpc>
              <a:spcBef>
                <a:spcPts val="0"/>
              </a:spcBef>
              <a:spcAft>
                <a:spcPts val="0"/>
              </a:spcAft>
              <a:buSzPts val="2000"/>
              <a:buNone/>
              <a:defRPr b="1" sz="2000"/>
            </a:lvl8pPr>
            <a:lvl9pPr lvl="8" algn="ctr">
              <a:lnSpc>
                <a:spcPct val="115000"/>
              </a:lnSpc>
              <a:spcBef>
                <a:spcPts val="0"/>
              </a:spcBef>
              <a:spcAft>
                <a:spcPts val="0"/>
              </a:spcAft>
              <a:buSzPts val="2000"/>
              <a:buNone/>
              <a:defRPr b="1" sz="2000"/>
            </a:lvl9pPr>
          </a:lstStyle>
          <a:p/>
        </p:txBody>
      </p:sp>
      <p:sp>
        <p:nvSpPr>
          <p:cNvPr id="435" name="Google Shape;435;g2f29bda4b0b_0_1047"/>
          <p:cNvSpPr txBox="1"/>
          <p:nvPr>
            <p:ph idx="4" type="subTitle"/>
          </p:nvPr>
        </p:nvSpPr>
        <p:spPr>
          <a:xfrm>
            <a:off x="4803600" y="2618476"/>
            <a:ext cx="3986400" cy="45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000"/>
              <a:buNone/>
              <a:defRPr b="1" sz="2000"/>
            </a:lvl1pPr>
            <a:lvl2pPr lvl="1" algn="ctr">
              <a:lnSpc>
                <a:spcPct val="115000"/>
              </a:lnSpc>
              <a:spcBef>
                <a:spcPts val="0"/>
              </a:spcBef>
              <a:spcAft>
                <a:spcPts val="0"/>
              </a:spcAft>
              <a:buSzPts val="2000"/>
              <a:buNone/>
              <a:defRPr b="1" sz="2000"/>
            </a:lvl2pPr>
            <a:lvl3pPr lvl="2" algn="ctr">
              <a:lnSpc>
                <a:spcPct val="115000"/>
              </a:lnSpc>
              <a:spcBef>
                <a:spcPts val="0"/>
              </a:spcBef>
              <a:spcAft>
                <a:spcPts val="0"/>
              </a:spcAft>
              <a:buSzPts val="2000"/>
              <a:buNone/>
              <a:defRPr b="1" sz="2000"/>
            </a:lvl3pPr>
            <a:lvl4pPr lvl="3" algn="ctr">
              <a:lnSpc>
                <a:spcPct val="115000"/>
              </a:lnSpc>
              <a:spcBef>
                <a:spcPts val="0"/>
              </a:spcBef>
              <a:spcAft>
                <a:spcPts val="0"/>
              </a:spcAft>
              <a:buSzPts val="2000"/>
              <a:buNone/>
              <a:defRPr b="1" sz="2000"/>
            </a:lvl4pPr>
            <a:lvl5pPr lvl="4" algn="ctr">
              <a:lnSpc>
                <a:spcPct val="115000"/>
              </a:lnSpc>
              <a:spcBef>
                <a:spcPts val="0"/>
              </a:spcBef>
              <a:spcAft>
                <a:spcPts val="0"/>
              </a:spcAft>
              <a:buSzPts val="2000"/>
              <a:buNone/>
              <a:defRPr b="1" sz="2000"/>
            </a:lvl5pPr>
            <a:lvl6pPr lvl="5" algn="ctr">
              <a:lnSpc>
                <a:spcPct val="115000"/>
              </a:lnSpc>
              <a:spcBef>
                <a:spcPts val="0"/>
              </a:spcBef>
              <a:spcAft>
                <a:spcPts val="0"/>
              </a:spcAft>
              <a:buSzPts val="2000"/>
              <a:buNone/>
              <a:defRPr b="1" sz="2000"/>
            </a:lvl6pPr>
            <a:lvl7pPr lvl="6" algn="ctr">
              <a:lnSpc>
                <a:spcPct val="115000"/>
              </a:lnSpc>
              <a:spcBef>
                <a:spcPts val="0"/>
              </a:spcBef>
              <a:spcAft>
                <a:spcPts val="0"/>
              </a:spcAft>
              <a:buSzPts val="2000"/>
              <a:buNone/>
              <a:defRPr b="1" sz="2000"/>
            </a:lvl7pPr>
            <a:lvl8pPr lvl="7" algn="ctr">
              <a:lnSpc>
                <a:spcPct val="115000"/>
              </a:lnSpc>
              <a:spcBef>
                <a:spcPts val="0"/>
              </a:spcBef>
              <a:spcAft>
                <a:spcPts val="0"/>
              </a:spcAft>
              <a:buSzPts val="2000"/>
              <a:buNone/>
              <a:defRPr b="1" sz="2000"/>
            </a:lvl8pPr>
            <a:lvl9pPr lvl="8" algn="ctr">
              <a:lnSpc>
                <a:spcPct val="115000"/>
              </a:lnSpc>
              <a:spcBef>
                <a:spcPts val="0"/>
              </a:spcBef>
              <a:spcAft>
                <a:spcPts val="0"/>
              </a:spcAft>
              <a:buSzPts val="2000"/>
              <a:buNone/>
              <a:defRPr b="1" sz="2000"/>
            </a:lvl9pPr>
          </a:lstStyle>
          <a:p/>
        </p:txBody>
      </p:sp>
      <p:sp>
        <p:nvSpPr>
          <p:cNvPr id="436" name="Google Shape;436;g2f29bda4b0b_0_1047"/>
          <p:cNvSpPr/>
          <p:nvPr>
            <p:ph idx="5" type="pic"/>
          </p:nvPr>
        </p:nvSpPr>
        <p:spPr>
          <a:xfrm>
            <a:off x="1442225" y="1335976"/>
            <a:ext cx="1803000" cy="1074300"/>
          </a:xfrm>
          <a:prstGeom prst="rect">
            <a:avLst/>
          </a:prstGeom>
          <a:noFill/>
          <a:ln>
            <a:noFill/>
          </a:ln>
        </p:spPr>
      </p:sp>
      <p:sp>
        <p:nvSpPr>
          <p:cNvPr id="437" name="Google Shape;437;g2f29bda4b0b_0_1047"/>
          <p:cNvSpPr/>
          <p:nvPr>
            <p:ph idx="6" type="pic"/>
          </p:nvPr>
        </p:nvSpPr>
        <p:spPr>
          <a:xfrm>
            <a:off x="5895300" y="1335976"/>
            <a:ext cx="1803000" cy="1074300"/>
          </a:xfrm>
          <a:prstGeom prst="rect">
            <a:avLst/>
          </a:prstGeom>
          <a:noFill/>
          <a:ln>
            <a:noFill/>
          </a:ln>
        </p:spPr>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3 Title - Two column w/ images - blobs">
  <p:cSld name="CUSTOM_6_1">
    <p:spTree>
      <p:nvGrpSpPr>
        <p:cNvPr id="438" name="Shape 438"/>
        <p:cNvGrpSpPr/>
        <p:nvPr/>
      </p:nvGrpSpPr>
      <p:grpSpPr>
        <a:xfrm>
          <a:off x="0" y="0"/>
          <a:ext cx="0" cy="0"/>
          <a:chOff x="0" y="0"/>
          <a:chExt cx="0" cy="0"/>
        </a:xfrm>
      </p:grpSpPr>
      <p:sp>
        <p:nvSpPr>
          <p:cNvPr id="439" name="Google Shape;439;g2f29bda4b0b_0_1055"/>
          <p:cNvSpPr txBox="1"/>
          <p:nvPr>
            <p:ph type="title"/>
          </p:nvPr>
        </p:nvSpPr>
        <p:spPr>
          <a:xfrm>
            <a:off x="277800" y="274325"/>
            <a:ext cx="8588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p:txBody>
      </p:sp>
      <p:sp>
        <p:nvSpPr>
          <p:cNvPr id="440" name="Google Shape;440;g2f29bda4b0b_0_1055"/>
          <p:cNvSpPr txBox="1"/>
          <p:nvPr>
            <p:ph idx="1" type="subTitle"/>
          </p:nvPr>
        </p:nvSpPr>
        <p:spPr>
          <a:xfrm>
            <a:off x="350525" y="3086566"/>
            <a:ext cx="3986400" cy="963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2"/>
              </a:buClr>
              <a:buSzPts val="1200"/>
              <a:buNone/>
              <a:defRPr>
                <a:solidFill>
                  <a:schemeClr val="dk2"/>
                </a:solidFill>
              </a:defRPr>
            </a:lvl1pPr>
            <a:lvl2pPr lvl="1" algn="ctr">
              <a:lnSpc>
                <a:spcPct val="115000"/>
              </a:lnSpc>
              <a:spcBef>
                <a:spcPts val="0"/>
              </a:spcBef>
              <a:spcAft>
                <a:spcPts val="0"/>
              </a:spcAft>
              <a:buClr>
                <a:schemeClr val="dk2"/>
              </a:buClr>
              <a:buSzPts val="1200"/>
              <a:buNone/>
              <a:defRPr>
                <a:solidFill>
                  <a:schemeClr val="dk2"/>
                </a:solidFill>
              </a:defRPr>
            </a:lvl2pPr>
            <a:lvl3pPr lvl="2" algn="ctr">
              <a:lnSpc>
                <a:spcPct val="115000"/>
              </a:lnSpc>
              <a:spcBef>
                <a:spcPts val="0"/>
              </a:spcBef>
              <a:spcAft>
                <a:spcPts val="0"/>
              </a:spcAft>
              <a:buClr>
                <a:schemeClr val="dk2"/>
              </a:buClr>
              <a:buSzPts val="1200"/>
              <a:buNone/>
              <a:defRPr>
                <a:solidFill>
                  <a:schemeClr val="dk2"/>
                </a:solidFill>
              </a:defRPr>
            </a:lvl3pPr>
            <a:lvl4pPr lvl="3" algn="ctr">
              <a:lnSpc>
                <a:spcPct val="115000"/>
              </a:lnSpc>
              <a:spcBef>
                <a:spcPts val="0"/>
              </a:spcBef>
              <a:spcAft>
                <a:spcPts val="0"/>
              </a:spcAft>
              <a:buClr>
                <a:schemeClr val="dk2"/>
              </a:buClr>
              <a:buSzPts val="1200"/>
              <a:buNone/>
              <a:defRPr>
                <a:solidFill>
                  <a:schemeClr val="dk2"/>
                </a:solidFill>
              </a:defRPr>
            </a:lvl4pPr>
            <a:lvl5pPr lvl="4" algn="ctr">
              <a:lnSpc>
                <a:spcPct val="115000"/>
              </a:lnSpc>
              <a:spcBef>
                <a:spcPts val="0"/>
              </a:spcBef>
              <a:spcAft>
                <a:spcPts val="0"/>
              </a:spcAft>
              <a:buClr>
                <a:schemeClr val="dk2"/>
              </a:buClr>
              <a:buSzPts val="1200"/>
              <a:buNone/>
              <a:defRPr>
                <a:solidFill>
                  <a:schemeClr val="dk2"/>
                </a:solidFill>
              </a:defRPr>
            </a:lvl5pPr>
            <a:lvl6pPr lvl="5" algn="ctr">
              <a:lnSpc>
                <a:spcPct val="115000"/>
              </a:lnSpc>
              <a:spcBef>
                <a:spcPts val="0"/>
              </a:spcBef>
              <a:spcAft>
                <a:spcPts val="0"/>
              </a:spcAft>
              <a:buClr>
                <a:schemeClr val="dk2"/>
              </a:buClr>
              <a:buSzPts val="1200"/>
              <a:buNone/>
              <a:defRPr>
                <a:solidFill>
                  <a:schemeClr val="dk2"/>
                </a:solidFill>
              </a:defRPr>
            </a:lvl6pPr>
            <a:lvl7pPr lvl="6" algn="ctr">
              <a:lnSpc>
                <a:spcPct val="115000"/>
              </a:lnSpc>
              <a:spcBef>
                <a:spcPts val="0"/>
              </a:spcBef>
              <a:spcAft>
                <a:spcPts val="0"/>
              </a:spcAft>
              <a:buClr>
                <a:schemeClr val="dk2"/>
              </a:buClr>
              <a:buSzPts val="1200"/>
              <a:buNone/>
              <a:defRPr>
                <a:solidFill>
                  <a:schemeClr val="dk2"/>
                </a:solidFill>
              </a:defRPr>
            </a:lvl7pPr>
            <a:lvl8pPr lvl="7" algn="ctr">
              <a:lnSpc>
                <a:spcPct val="115000"/>
              </a:lnSpc>
              <a:spcBef>
                <a:spcPts val="0"/>
              </a:spcBef>
              <a:spcAft>
                <a:spcPts val="0"/>
              </a:spcAft>
              <a:buClr>
                <a:schemeClr val="dk2"/>
              </a:buClr>
              <a:buSzPts val="1200"/>
              <a:buNone/>
              <a:defRPr>
                <a:solidFill>
                  <a:schemeClr val="dk2"/>
                </a:solidFill>
              </a:defRPr>
            </a:lvl8pPr>
            <a:lvl9pPr lvl="8" algn="ctr">
              <a:lnSpc>
                <a:spcPct val="115000"/>
              </a:lnSpc>
              <a:spcBef>
                <a:spcPts val="0"/>
              </a:spcBef>
              <a:spcAft>
                <a:spcPts val="0"/>
              </a:spcAft>
              <a:buClr>
                <a:schemeClr val="dk2"/>
              </a:buClr>
              <a:buSzPts val="1200"/>
              <a:buNone/>
              <a:defRPr>
                <a:solidFill>
                  <a:schemeClr val="dk2"/>
                </a:solidFill>
              </a:defRPr>
            </a:lvl9pPr>
          </a:lstStyle>
          <a:p/>
        </p:txBody>
      </p:sp>
      <p:sp>
        <p:nvSpPr>
          <p:cNvPr id="441" name="Google Shape;441;g2f29bda4b0b_0_1055"/>
          <p:cNvSpPr txBox="1"/>
          <p:nvPr>
            <p:ph idx="2" type="subTitle"/>
          </p:nvPr>
        </p:nvSpPr>
        <p:spPr>
          <a:xfrm>
            <a:off x="4803600" y="3086566"/>
            <a:ext cx="3986400" cy="963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2"/>
              </a:buClr>
              <a:buSzPts val="1200"/>
              <a:buNone/>
              <a:defRPr>
                <a:solidFill>
                  <a:schemeClr val="dk2"/>
                </a:solidFill>
              </a:defRPr>
            </a:lvl1pPr>
            <a:lvl2pPr lvl="1" algn="ctr">
              <a:lnSpc>
                <a:spcPct val="115000"/>
              </a:lnSpc>
              <a:spcBef>
                <a:spcPts val="0"/>
              </a:spcBef>
              <a:spcAft>
                <a:spcPts val="0"/>
              </a:spcAft>
              <a:buClr>
                <a:schemeClr val="dk2"/>
              </a:buClr>
              <a:buSzPts val="1200"/>
              <a:buNone/>
              <a:defRPr>
                <a:solidFill>
                  <a:schemeClr val="dk2"/>
                </a:solidFill>
              </a:defRPr>
            </a:lvl2pPr>
            <a:lvl3pPr lvl="2" algn="ctr">
              <a:lnSpc>
                <a:spcPct val="115000"/>
              </a:lnSpc>
              <a:spcBef>
                <a:spcPts val="0"/>
              </a:spcBef>
              <a:spcAft>
                <a:spcPts val="0"/>
              </a:spcAft>
              <a:buClr>
                <a:schemeClr val="dk2"/>
              </a:buClr>
              <a:buSzPts val="1200"/>
              <a:buNone/>
              <a:defRPr>
                <a:solidFill>
                  <a:schemeClr val="dk2"/>
                </a:solidFill>
              </a:defRPr>
            </a:lvl3pPr>
            <a:lvl4pPr lvl="3" algn="ctr">
              <a:lnSpc>
                <a:spcPct val="115000"/>
              </a:lnSpc>
              <a:spcBef>
                <a:spcPts val="0"/>
              </a:spcBef>
              <a:spcAft>
                <a:spcPts val="0"/>
              </a:spcAft>
              <a:buClr>
                <a:schemeClr val="dk2"/>
              </a:buClr>
              <a:buSzPts val="1200"/>
              <a:buNone/>
              <a:defRPr>
                <a:solidFill>
                  <a:schemeClr val="dk2"/>
                </a:solidFill>
              </a:defRPr>
            </a:lvl4pPr>
            <a:lvl5pPr lvl="4" algn="ctr">
              <a:lnSpc>
                <a:spcPct val="115000"/>
              </a:lnSpc>
              <a:spcBef>
                <a:spcPts val="0"/>
              </a:spcBef>
              <a:spcAft>
                <a:spcPts val="0"/>
              </a:spcAft>
              <a:buClr>
                <a:schemeClr val="dk2"/>
              </a:buClr>
              <a:buSzPts val="1200"/>
              <a:buNone/>
              <a:defRPr>
                <a:solidFill>
                  <a:schemeClr val="dk2"/>
                </a:solidFill>
              </a:defRPr>
            </a:lvl5pPr>
            <a:lvl6pPr lvl="5" algn="ctr">
              <a:lnSpc>
                <a:spcPct val="115000"/>
              </a:lnSpc>
              <a:spcBef>
                <a:spcPts val="0"/>
              </a:spcBef>
              <a:spcAft>
                <a:spcPts val="0"/>
              </a:spcAft>
              <a:buClr>
                <a:schemeClr val="dk2"/>
              </a:buClr>
              <a:buSzPts val="1200"/>
              <a:buNone/>
              <a:defRPr>
                <a:solidFill>
                  <a:schemeClr val="dk2"/>
                </a:solidFill>
              </a:defRPr>
            </a:lvl6pPr>
            <a:lvl7pPr lvl="6" algn="ctr">
              <a:lnSpc>
                <a:spcPct val="115000"/>
              </a:lnSpc>
              <a:spcBef>
                <a:spcPts val="0"/>
              </a:spcBef>
              <a:spcAft>
                <a:spcPts val="0"/>
              </a:spcAft>
              <a:buClr>
                <a:schemeClr val="dk2"/>
              </a:buClr>
              <a:buSzPts val="1200"/>
              <a:buNone/>
              <a:defRPr>
                <a:solidFill>
                  <a:schemeClr val="dk2"/>
                </a:solidFill>
              </a:defRPr>
            </a:lvl7pPr>
            <a:lvl8pPr lvl="7" algn="ctr">
              <a:lnSpc>
                <a:spcPct val="115000"/>
              </a:lnSpc>
              <a:spcBef>
                <a:spcPts val="0"/>
              </a:spcBef>
              <a:spcAft>
                <a:spcPts val="0"/>
              </a:spcAft>
              <a:buClr>
                <a:schemeClr val="dk2"/>
              </a:buClr>
              <a:buSzPts val="1200"/>
              <a:buNone/>
              <a:defRPr>
                <a:solidFill>
                  <a:schemeClr val="dk2"/>
                </a:solidFill>
              </a:defRPr>
            </a:lvl8pPr>
            <a:lvl9pPr lvl="8" algn="ctr">
              <a:lnSpc>
                <a:spcPct val="115000"/>
              </a:lnSpc>
              <a:spcBef>
                <a:spcPts val="0"/>
              </a:spcBef>
              <a:spcAft>
                <a:spcPts val="0"/>
              </a:spcAft>
              <a:buClr>
                <a:schemeClr val="dk2"/>
              </a:buClr>
              <a:buSzPts val="1200"/>
              <a:buNone/>
              <a:defRPr>
                <a:solidFill>
                  <a:schemeClr val="dk2"/>
                </a:solidFill>
              </a:defRPr>
            </a:lvl9pPr>
          </a:lstStyle>
          <a:p/>
        </p:txBody>
      </p:sp>
      <p:sp>
        <p:nvSpPr>
          <p:cNvPr id="442" name="Google Shape;442;g2f29bda4b0b_0_1055"/>
          <p:cNvSpPr txBox="1"/>
          <p:nvPr>
            <p:ph idx="3" type="subTitle"/>
          </p:nvPr>
        </p:nvSpPr>
        <p:spPr>
          <a:xfrm>
            <a:off x="350525" y="2618476"/>
            <a:ext cx="3986400" cy="45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000"/>
              <a:buNone/>
              <a:defRPr b="1" sz="2000"/>
            </a:lvl1pPr>
            <a:lvl2pPr lvl="1" algn="ctr">
              <a:lnSpc>
                <a:spcPct val="115000"/>
              </a:lnSpc>
              <a:spcBef>
                <a:spcPts val="0"/>
              </a:spcBef>
              <a:spcAft>
                <a:spcPts val="0"/>
              </a:spcAft>
              <a:buSzPts val="2000"/>
              <a:buNone/>
              <a:defRPr b="1" sz="2000"/>
            </a:lvl2pPr>
            <a:lvl3pPr lvl="2" algn="ctr">
              <a:lnSpc>
                <a:spcPct val="115000"/>
              </a:lnSpc>
              <a:spcBef>
                <a:spcPts val="0"/>
              </a:spcBef>
              <a:spcAft>
                <a:spcPts val="0"/>
              </a:spcAft>
              <a:buSzPts val="2000"/>
              <a:buNone/>
              <a:defRPr b="1" sz="2000"/>
            </a:lvl3pPr>
            <a:lvl4pPr lvl="3" algn="ctr">
              <a:lnSpc>
                <a:spcPct val="115000"/>
              </a:lnSpc>
              <a:spcBef>
                <a:spcPts val="0"/>
              </a:spcBef>
              <a:spcAft>
                <a:spcPts val="0"/>
              </a:spcAft>
              <a:buSzPts val="2000"/>
              <a:buNone/>
              <a:defRPr b="1" sz="2000"/>
            </a:lvl4pPr>
            <a:lvl5pPr lvl="4" algn="ctr">
              <a:lnSpc>
                <a:spcPct val="115000"/>
              </a:lnSpc>
              <a:spcBef>
                <a:spcPts val="0"/>
              </a:spcBef>
              <a:spcAft>
                <a:spcPts val="0"/>
              </a:spcAft>
              <a:buSzPts val="2000"/>
              <a:buNone/>
              <a:defRPr b="1" sz="2000"/>
            </a:lvl5pPr>
            <a:lvl6pPr lvl="5" algn="ctr">
              <a:lnSpc>
                <a:spcPct val="115000"/>
              </a:lnSpc>
              <a:spcBef>
                <a:spcPts val="0"/>
              </a:spcBef>
              <a:spcAft>
                <a:spcPts val="0"/>
              </a:spcAft>
              <a:buSzPts val="2000"/>
              <a:buNone/>
              <a:defRPr b="1" sz="2000"/>
            </a:lvl6pPr>
            <a:lvl7pPr lvl="6" algn="ctr">
              <a:lnSpc>
                <a:spcPct val="115000"/>
              </a:lnSpc>
              <a:spcBef>
                <a:spcPts val="0"/>
              </a:spcBef>
              <a:spcAft>
                <a:spcPts val="0"/>
              </a:spcAft>
              <a:buSzPts val="2000"/>
              <a:buNone/>
              <a:defRPr b="1" sz="2000"/>
            </a:lvl7pPr>
            <a:lvl8pPr lvl="7" algn="ctr">
              <a:lnSpc>
                <a:spcPct val="115000"/>
              </a:lnSpc>
              <a:spcBef>
                <a:spcPts val="0"/>
              </a:spcBef>
              <a:spcAft>
                <a:spcPts val="0"/>
              </a:spcAft>
              <a:buSzPts val="2000"/>
              <a:buNone/>
              <a:defRPr b="1" sz="2000"/>
            </a:lvl8pPr>
            <a:lvl9pPr lvl="8" algn="ctr">
              <a:lnSpc>
                <a:spcPct val="115000"/>
              </a:lnSpc>
              <a:spcBef>
                <a:spcPts val="0"/>
              </a:spcBef>
              <a:spcAft>
                <a:spcPts val="0"/>
              </a:spcAft>
              <a:buSzPts val="2000"/>
              <a:buNone/>
              <a:defRPr b="1" sz="2000"/>
            </a:lvl9pPr>
          </a:lstStyle>
          <a:p/>
        </p:txBody>
      </p:sp>
      <p:sp>
        <p:nvSpPr>
          <p:cNvPr id="443" name="Google Shape;443;g2f29bda4b0b_0_1055"/>
          <p:cNvSpPr txBox="1"/>
          <p:nvPr>
            <p:ph idx="4" type="subTitle"/>
          </p:nvPr>
        </p:nvSpPr>
        <p:spPr>
          <a:xfrm>
            <a:off x="4803600" y="2618476"/>
            <a:ext cx="3986400" cy="45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000"/>
              <a:buNone/>
              <a:defRPr b="1" sz="2000"/>
            </a:lvl1pPr>
            <a:lvl2pPr lvl="1" algn="ctr">
              <a:lnSpc>
                <a:spcPct val="115000"/>
              </a:lnSpc>
              <a:spcBef>
                <a:spcPts val="0"/>
              </a:spcBef>
              <a:spcAft>
                <a:spcPts val="0"/>
              </a:spcAft>
              <a:buSzPts val="2000"/>
              <a:buNone/>
              <a:defRPr b="1" sz="2000"/>
            </a:lvl2pPr>
            <a:lvl3pPr lvl="2" algn="ctr">
              <a:lnSpc>
                <a:spcPct val="115000"/>
              </a:lnSpc>
              <a:spcBef>
                <a:spcPts val="0"/>
              </a:spcBef>
              <a:spcAft>
                <a:spcPts val="0"/>
              </a:spcAft>
              <a:buSzPts val="2000"/>
              <a:buNone/>
              <a:defRPr b="1" sz="2000"/>
            </a:lvl3pPr>
            <a:lvl4pPr lvl="3" algn="ctr">
              <a:lnSpc>
                <a:spcPct val="115000"/>
              </a:lnSpc>
              <a:spcBef>
                <a:spcPts val="0"/>
              </a:spcBef>
              <a:spcAft>
                <a:spcPts val="0"/>
              </a:spcAft>
              <a:buSzPts val="2000"/>
              <a:buNone/>
              <a:defRPr b="1" sz="2000"/>
            </a:lvl4pPr>
            <a:lvl5pPr lvl="4" algn="ctr">
              <a:lnSpc>
                <a:spcPct val="115000"/>
              </a:lnSpc>
              <a:spcBef>
                <a:spcPts val="0"/>
              </a:spcBef>
              <a:spcAft>
                <a:spcPts val="0"/>
              </a:spcAft>
              <a:buSzPts val="2000"/>
              <a:buNone/>
              <a:defRPr b="1" sz="2000"/>
            </a:lvl5pPr>
            <a:lvl6pPr lvl="5" algn="ctr">
              <a:lnSpc>
                <a:spcPct val="115000"/>
              </a:lnSpc>
              <a:spcBef>
                <a:spcPts val="0"/>
              </a:spcBef>
              <a:spcAft>
                <a:spcPts val="0"/>
              </a:spcAft>
              <a:buSzPts val="2000"/>
              <a:buNone/>
              <a:defRPr b="1" sz="2000"/>
            </a:lvl6pPr>
            <a:lvl7pPr lvl="6" algn="ctr">
              <a:lnSpc>
                <a:spcPct val="115000"/>
              </a:lnSpc>
              <a:spcBef>
                <a:spcPts val="0"/>
              </a:spcBef>
              <a:spcAft>
                <a:spcPts val="0"/>
              </a:spcAft>
              <a:buSzPts val="2000"/>
              <a:buNone/>
              <a:defRPr b="1" sz="2000"/>
            </a:lvl7pPr>
            <a:lvl8pPr lvl="7" algn="ctr">
              <a:lnSpc>
                <a:spcPct val="115000"/>
              </a:lnSpc>
              <a:spcBef>
                <a:spcPts val="0"/>
              </a:spcBef>
              <a:spcAft>
                <a:spcPts val="0"/>
              </a:spcAft>
              <a:buSzPts val="2000"/>
              <a:buNone/>
              <a:defRPr b="1" sz="2000"/>
            </a:lvl8pPr>
            <a:lvl9pPr lvl="8" algn="ctr">
              <a:lnSpc>
                <a:spcPct val="115000"/>
              </a:lnSpc>
              <a:spcBef>
                <a:spcPts val="0"/>
              </a:spcBef>
              <a:spcAft>
                <a:spcPts val="0"/>
              </a:spcAft>
              <a:buSzPts val="2000"/>
              <a:buNone/>
              <a:defRPr b="1" sz="2000"/>
            </a:lvl9pPr>
          </a:lstStyle>
          <a:p/>
        </p:txBody>
      </p:sp>
      <p:sp>
        <p:nvSpPr>
          <p:cNvPr id="444" name="Google Shape;444;g2f29bda4b0b_0_1055"/>
          <p:cNvSpPr/>
          <p:nvPr/>
        </p:nvSpPr>
        <p:spPr>
          <a:xfrm>
            <a:off x="25" y="4714700"/>
            <a:ext cx="9144000" cy="428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45" name="Google Shape;445;g2f29bda4b0b_0_1055"/>
          <p:cNvPicPr preferRelativeResize="0"/>
          <p:nvPr/>
        </p:nvPicPr>
        <p:blipFill rotWithShape="1">
          <a:blip r:embed="rId2">
            <a:alphaModFix/>
          </a:blip>
          <a:srcRect b="0" l="14862" r="14861" t="83302"/>
          <a:stretch/>
        </p:blipFill>
        <p:spPr>
          <a:xfrm rot="10800000">
            <a:off x="0" y="4329900"/>
            <a:ext cx="5992575" cy="813600"/>
          </a:xfrm>
          <a:prstGeom prst="rect">
            <a:avLst/>
          </a:prstGeom>
          <a:noFill/>
          <a:ln>
            <a:noFill/>
          </a:ln>
        </p:spPr>
      </p:pic>
      <p:pic>
        <p:nvPicPr>
          <p:cNvPr id="446" name="Google Shape;446;g2f29bda4b0b_0_1055"/>
          <p:cNvPicPr preferRelativeResize="0"/>
          <p:nvPr/>
        </p:nvPicPr>
        <p:blipFill rotWithShape="1">
          <a:blip r:embed="rId3">
            <a:alphaModFix/>
          </a:blip>
          <a:srcRect b="40866" l="0" r="4825" t="0"/>
          <a:stretch/>
        </p:blipFill>
        <p:spPr>
          <a:xfrm>
            <a:off x="6865425" y="4329900"/>
            <a:ext cx="2278576" cy="813600"/>
          </a:xfrm>
          <a:prstGeom prst="rect">
            <a:avLst/>
          </a:prstGeom>
          <a:noFill/>
          <a:ln>
            <a:noFill/>
          </a:ln>
        </p:spPr>
      </p:pic>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4 Title - Three column w/ images">
  <p:cSld name="CUSTOM_6_2">
    <p:spTree>
      <p:nvGrpSpPr>
        <p:cNvPr id="447" name="Shape 447"/>
        <p:cNvGrpSpPr/>
        <p:nvPr/>
      </p:nvGrpSpPr>
      <p:grpSpPr>
        <a:xfrm>
          <a:off x="0" y="0"/>
          <a:ext cx="0" cy="0"/>
          <a:chOff x="0" y="0"/>
          <a:chExt cx="0" cy="0"/>
        </a:xfrm>
      </p:grpSpPr>
      <p:sp>
        <p:nvSpPr>
          <p:cNvPr id="448" name="Google Shape;448;g2f29bda4b0b_0_1064"/>
          <p:cNvSpPr txBox="1"/>
          <p:nvPr>
            <p:ph type="title"/>
          </p:nvPr>
        </p:nvSpPr>
        <p:spPr>
          <a:xfrm>
            <a:off x="277800" y="274325"/>
            <a:ext cx="8588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p:txBody>
      </p:sp>
      <p:sp>
        <p:nvSpPr>
          <p:cNvPr id="449" name="Google Shape;449;g2f29bda4b0b_0_1064"/>
          <p:cNvSpPr txBox="1"/>
          <p:nvPr>
            <p:ph idx="1" type="subTitle"/>
          </p:nvPr>
        </p:nvSpPr>
        <p:spPr>
          <a:xfrm>
            <a:off x="350525" y="3086571"/>
            <a:ext cx="2534700" cy="963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2"/>
              </a:buClr>
              <a:buSzPts val="1200"/>
              <a:buNone/>
              <a:defRPr>
                <a:solidFill>
                  <a:schemeClr val="dk2"/>
                </a:solidFill>
              </a:defRPr>
            </a:lvl1pPr>
            <a:lvl2pPr lvl="1" algn="ctr">
              <a:lnSpc>
                <a:spcPct val="115000"/>
              </a:lnSpc>
              <a:spcBef>
                <a:spcPts val="0"/>
              </a:spcBef>
              <a:spcAft>
                <a:spcPts val="0"/>
              </a:spcAft>
              <a:buClr>
                <a:schemeClr val="dk2"/>
              </a:buClr>
              <a:buSzPts val="1200"/>
              <a:buNone/>
              <a:defRPr>
                <a:solidFill>
                  <a:schemeClr val="dk2"/>
                </a:solidFill>
              </a:defRPr>
            </a:lvl2pPr>
            <a:lvl3pPr lvl="2" algn="ctr">
              <a:lnSpc>
                <a:spcPct val="115000"/>
              </a:lnSpc>
              <a:spcBef>
                <a:spcPts val="0"/>
              </a:spcBef>
              <a:spcAft>
                <a:spcPts val="0"/>
              </a:spcAft>
              <a:buClr>
                <a:schemeClr val="dk2"/>
              </a:buClr>
              <a:buSzPts val="1200"/>
              <a:buNone/>
              <a:defRPr>
                <a:solidFill>
                  <a:schemeClr val="dk2"/>
                </a:solidFill>
              </a:defRPr>
            </a:lvl3pPr>
            <a:lvl4pPr lvl="3" algn="ctr">
              <a:lnSpc>
                <a:spcPct val="115000"/>
              </a:lnSpc>
              <a:spcBef>
                <a:spcPts val="0"/>
              </a:spcBef>
              <a:spcAft>
                <a:spcPts val="0"/>
              </a:spcAft>
              <a:buClr>
                <a:schemeClr val="dk2"/>
              </a:buClr>
              <a:buSzPts val="1200"/>
              <a:buNone/>
              <a:defRPr>
                <a:solidFill>
                  <a:schemeClr val="dk2"/>
                </a:solidFill>
              </a:defRPr>
            </a:lvl4pPr>
            <a:lvl5pPr lvl="4" algn="ctr">
              <a:lnSpc>
                <a:spcPct val="115000"/>
              </a:lnSpc>
              <a:spcBef>
                <a:spcPts val="0"/>
              </a:spcBef>
              <a:spcAft>
                <a:spcPts val="0"/>
              </a:spcAft>
              <a:buClr>
                <a:schemeClr val="dk2"/>
              </a:buClr>
              <a:buSzPts val="1200"/>
              <a:buNone/>
              <a:defRPr>
                <a:solidFill>
                  <a:schemeClr val="dk2"/>
                </a:solidFill>
              </a:defRPr>
            </a:lvl5pPr>
            <a:lvl6pPr lvl="5" algn="ctr">
              <a:lnSpc>
                <a:spcPct val="115000"/>
              </a:lnSpc>
              <a:spcBef>
                <a:spcPts val="0"/>
              </a:spcBef>
              <a:spcAft>
                <a:spcPts val="0"/>
              </a:spcAft>
              <a:buClr>
                <a:schemeClr val="dk2"/>
              </a:buClr>
              <a:buSzPts val="1200"/>
              <a:buNone/>
              <a:defRPr>
                <a:solidFill>
                  <a:schemeClr val="dk2"/>
                </a:solidFill>
              </a:defRPr>
            </a:lvl6pPr>
            <a:lvl7pPr lvl="6" algn="ctr">
              <a:lnSpc>
                <a:spcPct val="115000"/>
              </a:lnSpc>
              <a:spcBef>
                <a:spcPts val="0"/>
              </a:spcBef>
              <a:spcAft>
                <a:spcPts val="0"/>
              </a:spcAft>
              <a:buClr>
                <a:schemeClr val="dk2"/>
              </a:buClr>
              <a:buSzPts val="1200"/>
              <a:buNone/>
              <a:defRPr>
                <a:solidFill>
                  <a:schemeClr val="dk2"/>
                </a:solidFill>
              </a:defRPr>
            </a:lvl7pPr>
            <a:lvl8pPr lvl="7" algn="ctr">
              <a:lnSpc>
                <a:spcPct val="115000"/>
              </a:lnSpc>
              <a:spcBef>
                <a:spcPts val="0"/>
              </a:spcBef>
              <a:spcAft>
                <a:spcPts val="0"/>
              </a:spcAft>
              <a:buClr>
                <a:schemeClr val="dk2"/>
              </a:buClr>
              <a:buSzPts val="1200"/>
              <a:buNone/>
              <a:defRPr>
                <a:solidFill>
                  <a:schemeClr val="dk2"/>
                </a:solidFill>
              </a:defRPr>
            </a:lvl8pPr>
            <a:lvl9pPr lvl="8" algn="ctr">
              <a:lnSpc>
                <a:spcPct val="115000"/>
              </a:lnSpc>
              <a:spcBef>
                <a:spcPts val="0"/>
              </a:spcBef>
              <a:spcAft>
                <a:spcPts val="0"/>
              </a:spcAft>
              <a:buClr>
                <a:schemeClr val="dk2"/>
              </a:buClr>
              <a:buSzPts val="1200"/>
              <a:buNone/>
              <a:defRPr>
                <a:solidFill>
                  <a:schemeClr val="dk2"/>
                </a:solidFill>
              </a:defRPr>
            </a:lvl9pPr>
          </a:lstStyle>
          <a:p/>
        </p:txBody>
      </p:sp>
      <p:sp>
        <p:nvSpPr>
          <p:cNvPr id="450" name="Google Shape;450;g2f29bda4b0b_0_1064"/>
          <p:cNvSpPr txBox="1"/>
          <p:nvPr>
            <p:ph idx="2" type="subTitle"/>
          </p:nvPr>
        </p:nvSpPr>
        <p:spPr>
          <a:xfrm>
            <a:off x="350525" y="2618475"/>
            <a:ext cx="2534700" cy="45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000"/>
              <a:buNone/>
              <a:defRPr b="1" sz="2000"/>
            </a:lvl1pPr>
            <a:lvl2pPr lvl="1" algn="ctr">
              <a:lnSpc>
                <a:spcPct val="115000"/>
              </a:lnSpc>
              <a:spcBef>
                <a:spcPts val="0"/>
              </a:spcBef>
              <a:spcAft>
                <a:spcPts val="0"/>
              </a:spcAft>
              <a:buSzPts val="2000"/>
              <a:buNone/>
              <a:defRPr b="1" sz="2000"/>
            </a:lvl2pPr>
            <a:lvl3pPr lvl="2" algn="ctr">
              <a:lnSpc>
                <a:spcPct val="115000"/>
              </a:lnSpc>
              <a:spcBef>
                <a:spcPts val="0"/>
              </a:spcBef>
              <a:spcAft>
                <a:spcPts val="0"/>
              </a:spcAft>
              <a:buSzPts val="2000"/>
              <a:buNone/>
              <a:defRPr b="1" sz="2000"/>
            </a:lvl3pPr>
            <a:lvl4pPr lvl="3" algn="ctr">
              <a:lnSpc>
                <a:spcPct val="115000"/>
              </a:lnSpc>
              <a:spcBef>
                <a:spcPts val="0"/>
              </a:spcBef>
              <a:spcAft>
                <a:spcPts val="0"/>
              </a:spcAft>
              <a:buSzPts val="2000"/>
              <a:buNone/>
              <a:defRPr b="1" sz="2000"/>
            </a:lvl4pPr>
            <a:lvl5pPr lvl="4" algn="ctr">
              <a:lnSpc>
                <a:spcPct val="115000"/>
              </a:lnSpc>
              <a:spcBef>
                <a:spcPts val="0"/>
              </a:spcBef>
              <a:spcAft>
                <a:spcPts val="0"/>
              </a:spcAft>
              <a:buSzPts val="2000"/>
              <a:buNone/>
              <a:defRPr b="1" sz="2000"/>
            </a:lvl5pPr>
            <a:lvl6pPr lvl="5" algn="ctr">
              <a:lnSpc>
                <a:spcPct val="115000"/>
              </a:lnSpc>
              <a:spcBef>
                <a:spcPts val="0"/>
              </a:spcBef>
              <a:spcAft>
                <a:spcPts val="0"/>
              </a:spcAft>
              <a:buSzPts val="2000"/>
              <a:buNone/>
              <a:defRPr b="1" sz="2000"/>
            </a:lvl6pPr>
            <a:lvl7pPr lvl="6" algn="ctr">
              <a:lnSpc>
                <a:spcPct val="115000"/>
              </a:lnSpc>
              <a:spcBef>
                <a:spcPts val="0"/>
              </a:spcBef>
              <a:spcAft>
                <a:spcPts val="0"/>
              </a:spcAft>
              <a:buSzPts val="2000"/>
              <a:buNone/>
              <a:defRPr b="1" sz="2000"/>
            </a:lvl7pPr>
            <a:lvl8pPr lvl="7" algn="ctr">
              <a:lnSpc>
                <a:spcPct val="115000"/>
              </a:lnSpc>
              <a:spcBef>
                <a:spcPts val="0"/>
              </a:spcBef>
              <a:spcAft>
                <a:spcPts val="0"/>
              </a:spcAft>
              <a:buSzPts val="2000"/>
              <a:buNone/>
              <a:defRPr b="1" sz="2000"/>
            </a:lvl8pPr>
            <a:lvl9pPr lvl="8" algn="ctr">
              <a:lnSpc>
                <a:spcPct val="115000"/>
              </a:lnSpc>
              <a:spcBef>
                <a:spcPts val="0"/>
              </a:spcBef>
              <a:spcAft>
                <a:spcPts val="0"/>
              </a:spcAft>
              <a:buSzPts val="2000"/>
              <a:buNone/>
              <a:defRPr b="1" sz="2000"/>
            </a:lvl9pPr>
          </a:lstStyle>
          <a:p/>
        </p:txBody>
      </p:sp>
      <p:sp>
        <p:nvSpPr>
          <p:cNvPr id="451" name="Google Shape;451;g2f29bda4b0b_0_1064"/>
          <p:cNvSpPr txBox="1"/>
          <p:nvPr>
            <p:ph idx="3" type="subTitle"/>
          </p:nvPr>
        </p:nvSpPr>
        <p:spPr>
          <a:xfrm>
            <a:off x="3304650" y="3086571"/>
            <a:ext cx="2534700" cy="963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2"/>
              </a:buClr>
              <a:buSzPts val="1200"/>
              <a:buNone/>
              <a:defRPr>
                <a:solidFill>
                  <a:schemeClr val="dk2"/>
                </a:solidFill>
              </a:defRPr>
            </a:lvl1pPr>
            <a:lvl2pPr lvl="1" algn="ctr">
              <a:lnSpc>
                <a:spcPct val="115000"/>
              </a:lnSpc>
              <a:spcBef>
                <a:spcPts val="0"/>
              </a:spcBef>
              <a:spcAft>
                <a:spcPts val="0"/>
              </a:spcAft>
              <a:buClr>
                <a:schemeClr val="dk2"/>
              </a:buClr>
              <a:buSzPts val="1200"/>
              <a:buNone/>
              <a:defRPr>
                <a:solidFill>
                  <a:schemeClr val="dk2"/>
                </a:solidFill>
              </a:defRPr>
            </a:lvl2pPr>
            <a:lvl3pPr lvl="2" algn="ctr">
              <a:lnSpc>
                <a:spcPct val="115000"/>
              </a:lnSpc>
              <a:spcBef>
                <a:spcPts val="0"/>
              </a:spcBef>
              <a:spcAft>
                <a:spcPts val="0"/>
              </a:spcAft>
              <a:buClr>
                <a:schemeClr val="dk2"/>
              </a:buClr>
              <a:buSzPts val="1200"/>
              <a:buNone/>
              <a:defRPr>
                <a:solidFill>
                  <a:schemeClr val="dk2"/>
                </a:solidFill>
              </a:defRPr>
            </a:lvl3pPr>
            <a:lvl4pPr lvl="3" algn="ctr">
              <a:lnSpc>
                <a:spcPct val="115000"/>
              </a:lnSpc>
              <a:spcBef>
                <a:spcPts val="0"/>
              </a:spcBef>
              <a:spcAft>
                <a:spcPts val="0"/>
              </a:spcAft>
              <a:buClr>
                <a:schemeClr val="dk2"/>
              </a:buClr>
              <a:buSzPts val="1200"/>
              <a:buNone/>
              <a:defRPr>
                <a:solidFill>
                  <a:schemeClr val="dk2"/>
                </a:solidFill>
              </a:defRPr>
            </a:lvl4pPr>
            <a:lvl5pPr lvl="4" algn="ctr">
              <a:lnSpc>
                <a:spcPct val="115000"/>
              </a:lnSpc>
              <a:spcBef>
                <a:spcPts val="0"/>
              </a:spcBef>
              <a:spcAft>
                <a:spcPts val="0"/>
              </a:spcAft>
              <a:buClr>
                <a:schemeClr val="dk2"/>
              </a:buClr>
              <a:buSzPts val="1200"/>
              <a:buNone/>
              <a:defRPr>
                <a:solidFill>
                  <a:schemeClr val="dk2"/>
                </a:solidFill>
              </a:defRPr>
            </a:lvl5pPr>
            <a:lvl6pPr lvl="5" algn="ctr">
              <a:lnSpc>
                <a:spcPct val="115000"/>
              </a:lnSpc>
              <a:spcBef>
                <a:spcPts val="0"/>
              </a:spcBef>
              <a:spcAft>
                <a:spcPts val="0"/>
              </a:spcAft>
              <a:buClr>
                <a:schemeClr val="dk2"/>
              </a:buClr>
              <a:buSzPts val="1200"/>
              <a:buNone/>
              <a:defRPr>
                <a:solidFill>
                  <a:schemeClr val="dk2"/>
                </a:solidFill>
              </a:defRPr>
            </a:lvl6pPr>
            <a:lvl7pPr lvl="6" algn="ctr">
              <a:lnSpc>
                <a:spcPct val="115000"/>
              </a:lnSpc>
              <a:spcBef>
                <a:spcPts val="0"/>
              </a:spcBef>
              <a:spcAft>
                <a:spcPts val="0"/>
              </a:spcAft>
              <a:buClr>
                <a:schemeClr val="dk2"/>
              </a:buClr>
              <a:buSzPts val="1200"/>
              <a:buNone/>
              <a:defRPr>
                <a:solidFill>
                  <a:schemeClr val="dk2"/>
                </a:solidFill>
              </a:defRPr>
            </a:lvl7pPr>
            <a:lvl8pPr lvl="7" algn="ctr">
              <a:lnSpc>
                <a:spcPct val="115000"/>
              </a:lnSpc>
              <a:spcBef>
                <a:spcPts val="0"/>
              </a:spcBef>
              <a:spcAft>
                <a:spcPts val="0"/>
              </a:spcAft>
              <a:buClr>
                <a:schemeClr val="dk2"/>
              </a:buClr>
              <a:buSzPts val="1200"/>
              <a:buNone/>
              <a:defRPr>
                <a:solidFill>
                  <a:schemeClr val="dk2"/>
                </a:solidFill>
              </a:defRPr>
            </a:lvl8pPr>
            <a:lvl9pPr lvl="8" algn="ctr">
              <a:lnSpc>
                <a:spcPct val="115000"/>
              </a:lnSpc>
              <a:spcBef>
                <a:spcPts val="0"/>
              </a:spcBef>
              <a:spcAft>
                <a:spcPts val="0"/>
              </a:spcAft>
              <a:buClr>
                <a:schemeClr val="dk2"/>
              </a:buClr>
              <a:buSzPts val="1200"/>
              <a:buNone/>
              <a:defRPr>
                <a:solidFill>
                  <a:schemeClr val="dk2"/>
                </a:solidFill>
              </a:defRPr>
            </a:lvl9pPr>
          </a:lstStyle>
          <a:p/>
        </p:txBody>
      </p:sp>
      <p:sp>
        <p:nvSpPr>
          <p:cNvPr id="452" name="Google Shape;452;g2f29bda4b0b_0_1064"/>
          <p:cNvSpPr txBox="1"/>
          <p:nvPr>
            <p:ph idx="4" type="subTitle"/>
          </p:nvPr>
        </p:nvSpPr>
        <p:spPr>
          <a:xfrm>
            <a:off x="3304650" y="2618475"/>
            <a:ext cx="2534700" cy="45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000"/>
              <a:buNone/>
              <a:defRPr b="1" sz="2000"/>
            </a:lvl1pPr>
            <a:lvl2pPr lvl="1" algn="ctr">
              <a:lnSpc>
                <a:spcPct val="115000"/>
              </a:lnSpc>
              <a:spcBef>
                <a:spcPts val="0"/>
              </a:spcBef>
              <a:spcAft>
                <a:spcPts val="0"/>
              </a:spcAft>
              <a:buSzPts val="2000"/>
              <a:buNone/>
              <a:defRPr b="1" sz="2000"/>
            </a:lvl2pPr>
            <a:lvl3pPr lvl="2" algn="ctr">
              <a:lnSpc>
                <a:spcPct val="115000"/>
              </a:lnSpc>
              <a:spcBef>
                <a:spcPts val="0"/>
              </a:spcBef>
              <a:spcAft>
                <a:spcPts val="0"/>
              </a:spcAft>
              <a:buSzPts val="2000"/>
              <a:buNone/>
              <a:defRPr b="1" sz="2000"/>
            </a:lvl3pPr>
            <a:lvl4pPr lvl="3" algn="ctr">
              <a:lnSpc>
                <a:spcPct val="115000"/>
              </a:lnSpc>
              <a:spcBef>
                <a:spcPts val="0"/>
              </a:spcBef>
              <a:spcAft>
                <a:spcPts val="0"/>
              </a:spcAft>
              <a:buSzPts val="2000"/>
              <a:buNone/>
              <a:defRPr b="1" sz="2000"/>
            </a:lvl4pPr>
            <a:lvl5pPr lvl="4" algn="ctr">
              <a:lnSpc>
                <a:spcPct val="115000"/>
              </a:lnSpc>
              <a:spcBef>
                <a:spcPts val="0"/>
              </a:spcBef>
              <a:spcAft>
                <a:spcPts val="0"/>
              </a:spcAft>
              <a:buSzPts val="2000"/>
              <a:buNone/>
              <a:defRPr b="1" sz="2000"/>
            </a:lvl5pPr>
            <a:lvl6pPr lvl="5" algn="ctr">
              <a:lnSpc>
                <a:spcPct val="115000"/>
              </a:lnSpc>
              <a:spcBef>
                <a:spcPts val="0"/>
              </a:spcBef>
              <a:spcAft>
                <a:spcPts val="0"/>
              </a:spcAft>
              <a:buSzPts val="2000"/>
              <a:buNone/>
              <a:defRPr b="1" sz="2000"/>
            </a:lvl6pPr>
            <a:lvl7pPr lvl="6" algn="ctr">
              <a:lnSpc>
                <a:spcPct val="115000"/>
              </a:lnSpc>
              <a:spcBef>
                <a:spcPts val="0"/>
              </a:spcBef>
              <a:spcAft>
                <a:spcPts val="0"/>
              </a:spcAft>
              <a:buSzPts val="2000"/>
              <a:buNone/>
              <a:defRPr b="1" sz="2000"/>
            </a:lvl7pPr>
            <a:lvl8pPr lvl="7" algn="ctr">
              <a:lnSpc>
                <a:spcPct val="115000"/>
              </a:lnSpc>
              <a:spcBef>
                <a:spcPts val="0"/>
              </a:spcBef>
              <a:spcAft>
                <a:spcPts val="0"/>
              </a:spcAft>
              <a:buSzPts val="2000"/>
              <a:buNone/>
              <a:defRPr b="1" sz="2000"/>
            </a:lvl8pPr>
            <a:lvl9pPr lvl="8" algn="ctr">
              <a:lnSpc>
                <a:spcPct val="115000"/>
              </a:lnSpc>
              <a:spcBef>
                <a:spcPts val="0"/>
              </a:spcBef>
              <a:spcAft>
                <a:spcPts val="0"/>
              </a:spcAft>
              <a:buSzPts val="2000"/>
              <a:buNone/>
              <a:defRPr b="1" sz="2000"/>
            </a:lvl9pPr>
          </a:lstStyle>
          <a:p/>
        </p:txBody>
      </p:sp>
      <p:sp>
        <p:nvSpPr>
          <p:cNvPr id="453" name="Google Shape;453;g2f29bda4b0b_0_1064"/>
          <p:cNvSpPr txBox="1"/>
          <p:nvPr>
            <p:ph idx="5" type="subTitle"/>
          </p:nvPr>
        </p:nvSpPr>
        <p:spPr>
          <a:xfrm>
            <a:off x="6258775" y="3086571"/>
            <a:ext cx="2534700" cy="963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2"/>
              </a:buClr>
              <a:buSzPts val="1200"/>
              <a:buNone/>
              <a:defRPr>
                <a:solidFill>
                  <a:schemeClr val="dk2"/>
                </a:solidFill>
              </a:defRPr>
            </a:lvl1pPr>
            <a:lvl2pPr lvl="1" algn="ctr">
              <a:lnSpc>
                <a:spcPct val="115000"/>
              </a:lnSpc>
              <a:spcBef>
                <a:spcPts val="0"/>
              </a:spcBef>
              <a:spcAft>
                <a:spcPts val="0"/>
              </a:spcAft>
              <a:buClr>
                <a:schemeClr val="dk2"/>
              </a:buClr>
              <a:buSzPts val="1200"/>
              <a:buNone/>
              <a:defRPr>
                <a:solidFill>
                  <a:schemeClr val="dk2"/>
                </a:solidFill>
              </a:defRPr>
            </a:lvl2pPr>
            <a:lvl3pPr lvl="2" algn="ctr">
              <a:lnSpc>
                <a:spcPct val="115000"/>
              </a:lnSpc>
              <a:spcBef>
                <a:spcPts val="0"/>
              </a:spcBef>
              <a:spcAft>
                <a:spcPts val="0"/>
              </a:spcAft>
              <a:buClr>
                <a:schemeClr val="dk2"/>
              </a:buClr>
              <a:buSzPts val="1200"/>
              <a:buNone/>
              <a:defRPr>
                <a:solidFill>
                  <a:schemeClr val="dk2"/>
                </a:solidFill>
              </a:defRPr>
            </a:lvl3pPr>
            <a:lvl4pPr lvl="3" algn="ctr">
              <a:lnSpc>
                <a:spcPct val="115000"/>
              </a:lnSpc>
              <a:spcBef>
                <a:spcPts val="0"/>
              </a:spcBef>
              <a:spcAft>
                <a:spcPts val="0"/>
              </a:spcAft>
              <a:buClr>
                <a:schemeClr val="dk2"/>
              </a:buClr>
              <a:buSzPts val="1200"/>
              <a:buNone/>
              <a:defRPr>
                <a:solidFill>
                  <a:schemeClr val="dk2"/>
                </a:solidFill>
              </a:defRPr>
            </a:lvl4pPr>
            <a:lvl5pPr lvl="4" algn="ctr">
              <a:lnSpc>
                <a:spcPct val="115000"/>
              </a:lnSpc>
              <a:spcBef>
                <a:spcPts val="0"/>
              </a:spcBef>
              <a:spcAft>
                <a:spcPts val="0"/>
              </a:spcAft>
              <a:buClr>
                <a:schemeClr val="dk2"/>
              </a:buClr>
              <a:buSzPts val="1200"/>
              <a:buNone/>
              <a:defRPr>
                <a:solidFill>
                  <a:schemeClr val="dk2"/>
                </a:solidFill>
              </a:defRPr>
            </a:lvl5pPr>
            <a:lvl6pPr lvl="5" algn="ctr">
              <a:lnSpc>
                <a:spcPct val="115000"/>
              </a:lnSpc>
              <a:spcBef>
                <a:spcPts val="0"/>
              </a:spcBef>
              <a:spcAft>
                <a:spcPts val="0"/>
              </a:spcAft>
              <a:buClr>
                <a:schemeClr val="dk2"/>
              </a:buClr>
              <a:buSzPts val="1200"/>
              <a:buNone/>
              <a:defRPr>
                <a:solidFill>
                  <a:schemeClr val="dk2"/>
                </a:solidFill>
              </a:defRPr>
            </a:lvl6pPr>
            <a:lvl7pPr lvl="6" algn="ctr">
              <a:lnSpc>
                <a:spcPct val="115000"/>
              </a:lnSpc>
              <a:spcBef>
                <a:spcPts val="0"/>
              </a:spcBef>
              <a:spcAft>
                <a:spcPts val="0"/>
              </a:spcAft>
              <a:buClr>
                <a:schemeClr val="dk2"/>
              </a:buClr>
              <a:buSzPts val="1200"/>
              <a:buNone/>
              <a:defRPr>
                <a:solidFill>
                  <a:schemeClr val="dk2"/>
                </a:solidFill>
              </a:defRPr>
            </a:lvl7pPr>
            <a:lvl8pPr lvl="7" algn="ctr">
              <a:lnSpc>
                <a:spcPct val="115000"/>
              </a:lnSpc>
              <a:spcBef>
                <a:spcPts val="0"/>
              </a:spcBef>
              <a:spcAft>
                <a:spcPts val="0"/>
              </a:spcAft>
              <a:buClr>
                <a:schemeClr val="dk2"/>
              </a:buClr>
              <a:buSzPts val="1200"/>
              <a:buNone/>
              <a:defRPr>
                <a:solidFill>
                  <a:schemeClr val="dk2"/>
                </a:solidFill>
              </a:defRPr>
            </a:lvl8pPr>
            <a:lvl9pPr lvl="8" algn="ctr">
              <a:lnSpc>
                <a:spcPct val="115000"/>
              </a:lnSpc>
              <a:spcBef>
                <a:spcPts val="0"/>
              </a:spcBef>
              <a:spcAft>
                <a:spcPts val="0"/>
              </a:spcAft>
              <a:buClr>
                <a:schemeClr val="dk2"/>
              </a:buClr>
              <a:buSzPts val="1200"/>
              <a:buNone/>
              <a:defRPr>
                <a:solidFill>
                  <a:schemeClr val="dk2"/>
                </a:solidFill>
              </a:defRPr>
            </a:lvl9pPr>
          </a:lstStyle>
          <a:p/>
        </p:txBody>
      </p:sp>
      <p:sp>
        <p:nvSpPr>
          <p:cNvPr id="454" name="Google Shape;454;g2f29bda4b0b_0_1064"/>
          <p:cNvSpPr txBox="1"/>
          <p:nvPr>
            <p:ph idx="6" type="subTitle"/>
          </p:nvPr>
        </p:nvSpPr>
        <p:spPr>
          <a:xfrm>
            <a:off x="6258775" y="2618475"/>
            <a:ext cx="2534700" cy="45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000"/>
              <a:buNone/>
              <a:defRPr b="1" sz="2000"/>
            </a:lvl1pPr>
            <a:lvl2pPr lvl="1" algn="ctr">
              <a:lnSpc>
                <a:spcPct val="115000"/>
              </a:lnSpc>
              <a:spcBef>
                <a:spcPts val="0"/>
              </a:spcBef>
              <a:spcAft>
                <a:spcPts val="0"/>
              </a:spcAft>
              <a:buSzPts val="2000"/>
              <a:buNone/>
              <a:defRPr b="1" sz="2000"/>
            </a:lvl2pPr>
            <a:lvl3pPr lvl="2" algn="ctr">
              <a:lnSpc>
                <a:spcPct val="115000"/>
              </a:lnSpc>
              <a:spcBef>
                <a:spcPts val="0"/>
              </a:spcBef>
              <a:spcAft>
                <a:spcPts val="0"/>
              </a:spcAft>
              <a:buSzPts val="2000"/>
              <a:buNone/>
              <a:defRPr b="1" sz="2000"/>
            </a:lvl3pPr>
            <a:lvl4pPr lvl="3" algn="ctr">
              <a:lnSpc>
                <a:spcPct val="115000"/>
              </a:lnSpc>
              <a:spcBef>
                <a:spcPts val="0"/>
              </a:spcBef>
              <a:spcAft>
                <a:spcPts val="0"/>
              </a:spcAft>
              <a:buSzPts val="2000"/>
              <a:buNone/>
              <a:defRPr b="1" sz="2000"/>
            </a:lvl4pPr>
            <a:lvl5pPr lvl="4" algn="ctr">
              <a:lnSpc>
                <a:spcPct val="115000"/>
              </a:lnSpc>
              <a:spcBef>
                <a:spcPts val="0"/>
              </a:spcBef>
              <a:spcAft>
                <a:spcPts val="0"/>
              </a:spcAft>
              <a:buSzPts val="2000"/>
              <a:buNone/>
              <a:defRPr b="1" sz="2000"/>
            </a:lvl5pPr>
            <a:lvl6pPr lvl="5" algn="ctr">
              <a:lnSpc>
                <a:spcPct val="115000"/>
              </a:lnSpc>
              <a:spcBef>
                <a:spcPts val="0"/>
              </a:spcBef>
              <a:spcAft>
                <a:spcPts val="0"/>
              </a:spcAft>
              <a:buSzPts val="2000"/>
              <a:buNone/>
              <a:defRPr b="1" sz="2000"/>
            </a:lvl6pPr>
            <a:lvl7pPr lvl="6" algn="ctr">
              <a:lnSpc>
                <a:spcPct val="115000"/>
              </a:lnSpc>
              <a:spcBef>
                <a:spcPts val="0"/>
              </a:spcBef>
              <a:spcAft>
                <a:spcPts val="0"/>
              </a:spcAft>
              <a:buSzPts val="2000"/>
              <a:buNone/>
              <a:defRPr b="1" sz="2000"/>
            </a:lvl7pPr>
            <a:lvl8pPr lvl="7" algn="ctr">
              <a:lnSpc>
                <a:spcPct val="115000"/>
              </a:lnSpc>
              <a:spcBef>
                <a:spcPts val="0"/>
              </a:spcBef>
              <a:spcAft>
                <a:spcPts val="0"/>
              </a:spcAft>
              <a:buSzPts val="2000"/>
              <a:buNone/>
              <a:defRPr b="1" sz="2000"/>
            </a:lvl8pPr>
            <a:lvl9pPr lvl="8" algn="ctr">
              <a:lnSpc>
                <a:spcPct val="115000"/>
              </a:lnSpc>
              <a:spcBef>
                <a:spcPts val="0"/>
              </a:spcBef>
              <a:spcAft>
                <a:spcPts val="0"/>
              </a:spcAft>
              <a:buSzPts val="2000"/>
              <a:buNone/>
              <a:defRPr b="1" sz="2000"/>
            </a:lvl9pPr>
          </a:lstStyle>
          <a:p/>
        </p:txBody>
      </p:sp>
      <p:sp>
        <p:nvSpPr>
          <p:cNvPr id="455" name="Google Shape;455;g2f29bda4b0b_0_1064"/>
          <p:cNvSpPr/>
          <p:nvPr>
            <p:ph idx="7" type="pic"/>
          </p:nvPr>
        </p:nvSpPr>
        <p:spPr>
          <a:xfrm>
            <a:off x="1277825" y="1776475"/>
            <a:ext cx="680100" cy="680100"/>
          </a:xfrm>
          <a:prstGeom prst="rect">
            <a:avLst/>
          </a:prstGeom>
          <a:noFill/>
          <a:ln>
            <a:noFill/>
          </a:ln>
        </p:spPr>
      </p:sp>
      <p:sp>
        <p:nvSpPr>
          <p:cNvPr id="456" name="Google Shape;456;g2f29bda4b0b_0_1064"/>
          <p:cNvSpPr/>
          <p:nvPr>
            <p:ph idx="8" type="pic"/>
          </p:nvPr>
        </p:nvSpPr>
        <p:spPr>
          <a:xfrm>
            <a:off x="4231950" y="1776475"/>
            <a:ext cx="680100" cy="680100"/>
          </a:xfrm>
          <a:prstGeom prst="rect">
            <a:avLst/>
          </a:prstGeom>
          <a:noFill/>
          <a:ln>
            <a:noFill/>
          </a:ln>
        </p:spPr>
      </p:sp>
      <p:sp>
        <p:nvSpPr>
          <p:cNvPr id="457" name="Google Shape;457;g2f29bda4b0b_0_1064"/>
          <p:cNvSpPr/>
          <p:nvPr>
            <p:ph idx="9" type="pic"/>
          </p:nvPr>
        </p:nvSpPr>
        <p:spPr>
          <a:xfrm>
            <a:off x="7186075" y="1776475"/>
            <a:ext cx="680100" cy="6801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5"/>
          <p:cNvSpPr txBox="1"/>
          <p:nvPr/>
        </p:nvSpPr>
        <p:spPr>
          <a:xfrm>
            <a:off x="3733800" y="4794706"/>
            <a:ext cx="20820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929292"/>
                </a:solidFill>
                <a:latin typeface="Inter"/>
                <a:ea typeface="Inter"/>
                <a:cs typeface="Inter"/>
                <a:sym typeface="Inter"/>
              </a:rPr>
              <a:t>Kaggle BIPOC Program Final Showcase</a:t>
            </a:r>
            <a:endParaRPr b="0" i="0" sz="800" u="none" cap="none" strike="noStrike">
              <a:solidFill>
                <a:srgbClr val="929292"/>
              </a:solidFill>
              <a:latin typeface="Inter"/>
              <a:ea typeface="Inter"/>
              <a:cs typeface="Inter"/>
              <a:sym typeface="Inter"/>
            </a:endParaRPr>
          </a:p>
        </p:txBody>
      </p:sp>
      <p:pic>
        <p:nvPicPr>
          <p:cNvPr id="47" name="Google Shape;47;p15"/>
          <p:cNvPicPr preferRelativeResize="0"/>
          <p:nvPr/>
        </p:nvPicPr>
        <p:blipFill rotWithShape="1">
          <a:blip r:embed="rId2">
            <a:alphaModFix/>
          </a:blip>
          <a:srcRect b="0" l="0" r="0" t="0"/>
          <a:stretch/>
        </p:blipFill>
        <p:spPr>
          <a:xfrm>
            <a:off x="227109" y="4794706"/>
            <a:ext cx="557815" cy="215444"/>
          </a:xfrm>
          <a:prstGeom prst="rect">
            <a:avLst/>
          </a:prstGeom>
          <a:noFill/>
          <a:ln>
            <a:noFill/>
          </a:ln>
        </p:spPr>
      </p:pic>
      <p:sp>
        <p:nvSpPr>
          <p:cNvPr id="48" name="Google Shape;48;p15"/>
          <p:cNvSpPr txBox="1"/>
          <p:nvPr>
            <p:ph idx="12" type="sldNum"/>
          </p:nvPr>
        </p:nvSpPr>
        <p:spPr>
          <a:xfrm>
            <a:off x="6934200" y="4794706"/>
            <a:ext cx="2057400" cy="2745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B8B8B"/>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US"/>
              <a:t>‹#›</a:t>
            </a:fld>
            <a:endParaRPr/>
          </a:p>
        </p:txBody>
      </p:sp>
      <p:sp>
        <p:nvSpPr>
          <p:cNvPr id="49" name="Google Shape;49;p15"/>
          <p:cNvSpPr txBox="1"/>
          <p:nvPr>
            <p:ph type="title"/>
          </p:nvPr>
        </p:nvSpPr>
        <p:spPr>
          <a:xfrm>
            <a:off x="304800" y="41007"/>
            <a:ext cx="7429500" cy="529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1"/>
              </a:buClr>
              <a:buSzPts val="1800"/>
              <a:buFont typeface="Inter"/>
              <a:buNone/>
              <a:defRPr b="1" i="0" sz="1800" u="none" cap="none" strike="noStrike">
                <a:solidFill>
                  <a:schemeClr val="dk1"/>
                </a:solidFill>
                <a:latin typeface="Inter"/>
                <a:ea typeface="Inter"/>
                <a:cs typeface="Inter"/>
                <a:sym typeface="Inter"/>
              </a:defRPr>
            </a:lvl1pPr>
            <a:lvl2pPr lvl="1"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2pPr>
            <a:lvl3pPr lvl="2"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3pPr>
            <a:lvl4pPr lvl="3"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4pPr>
            <a:lvl5pPr lvl="4"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5pPr>
            <a:lvl6pPr lvl="5"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6pPr>
            <a:lvl7pPr lvl="6"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7pPr>
            <a:lvl8pPr lvl="7"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8pPr>
            <a:lvl9pPr lvl="8" marR="0" rtl="0" algn="l">
              <a:lnSpc>
                <a:spcPct val="100000"/>
              </a:lnSpc>
              <a:spcBef>
                <a:spcPts val="0"/>
              </a:spcBef>
              <a:spcAft>
                <a:spcPts val="0"/>
              </a:spcAft>
              <a:buClr>
                <a:schemeClr val="dk1"/>
              </a:buClr>
              <a:buSzPts val="1800"/>
              <a:buFont typeface="Inter"/>
              <a:buNone/>
              <a:defRPr b="1" i="0" sz="1800" u="none" cap="none" strike="noStrike">
                <a:solidFill>
                  <a:srgbClr val="000000"/>
                </a:solidFill>
                <a:latin typeface="Inter"/>
                <a:ea typeface="Inter"/>
                <a:cs typeface="Inter"/>
                <a:sym typeface="Inter"/>
              </a:defRPr>
            </a:lvl9pPr>
          </a:lstStyle>
          <a:p/>
        </p:txBody>
      </p:sp>
      <p:cxnSp>
        <p:nvCxnSpPr>
          <p:cNvPr id="50" name="Google Shape;50;p15"/>
          <p:cNvCxnSpPr/>
          <p:nvPr/>
        </p:nvCxnSpPr>
        <p:spPr>
          <a:xfrm>
            <a:off x="304800" y="590550"/>
            <a:ext cx="8597100" cy="0"/>
          </a:xfrm>
          <a:prstGeom prst="straightConnector1">
            <a:avLst/>
          </a:prstGeom>
          <a:noFill/>
          <a:ln cap="flat" cmpd="sng" w="25400">
            <a:solidFill>
              <a:srgbClr val="FAE041"/>
            </a:solidFill>
            <a:prstDash val="solid"/>
            <a:round/>
            <a:headEnd len="sm" w="sm" type="none"/>
            <a:tailEnd len="sm" w="sm" type="none"/>
          </a:ln>
        </p:spPr>
      </p:cxn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5 Title - 4 subsections w/ images">
  <p:cSld name="CUSTOM_6_2_1">
    <p:spTree>
      <p:nvGrpSpPr>
        <p:cNvPr id="458" name="Shape 458"/>
        <p:cNvGrpSpPr/>
        <p:nvPr/>
      </p:nvGrpSpPr>
      <p:grpSpPr>
        <a:xfrm>
          <a:off x="0" y="0"/>
          <a:ext cx="0" cy="0"/>
          <a:chOff x="0" y="0"/>
          <a:chExt cx="0" cy="0"/>
        </a:xfrm>
      </p:grpSpPr>
      <p:sp>
        <p:nvSpPr>
          <p:cNvPr id="459" name="Google Shape;459;g2f29bda4b0b_0_1075"/>
          <p:cNvSpPr txBox="1"/>
          <p:nvPr>
            <p:ph type="title"/>
          </p:nvPr>
        </p:nvSpPr>
        <p:spPr>
          <a:xfrm>
            <a:off x="277800" y="274325"/>
            <a:ext cx="8588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p:txBody>
      </p:sp>
      <p:sp>
        <p:nvSpPr>
          <p:cNvPr id="460" name="Google Shape;460;g2f29bda4b0b_0_1075"/>
          <p:cNvSpPr txBox="1"/>
          <p:nvPr>
            <p:ph idx="1" type="subTitle"/>
          </p:nvPr>
        </p:nvSpPr>
        <p:spPr>
          <a:xfrm>
            <a:off x="1232100" y="1849346"/>
            <a:ext cx="2800200" cy="963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Clr>
                <a:schemeClr val="dk2"/>
              </a:buClr>
              <a:buSzPts val="1200"/>
              <a:buNone/>
              <a:defRPr>
                <a:solidFill>
                  <a:schemeClr val="dk2"/>
                </a:solidFill>
              </a:defRPr>
            </a:lvl2pPr>
            <a:lvl3pPr lvl="2" algn="l">
              <a:lnSpc>
                <a:spcPct val="115000"/>
              </a:lnSpc>
              <a:spcBef>
                <a:spcPts val="0"/>
              </a:spcBef>
              <a:spcAft>
                <a:spcPts val="0"/>
              </a:spcAft>
              <a:buClr>
                <a:schemeClr val="dk2"/>
              </a:buClr>
              <a:buSzPts val="1200"/>
              <a:buNone/>
              <a:defRPr>
                <a:solidFill>
                  <a:schemeClr val="dk2"/>
                </a:solidFill>
              </a:defRPr>
            </a:lvl3pPr>
            <a:lvl4pPr lvl="3" algn="l">
              <a:lnSpc>
                <a:spcPct val="115000"/>
              </a:lnSpc>
              <a:spcBef>
                <a:spcPts val="0"/>
              </a:spcBef>
              <a:spcAft>
                <a:spcPts val="0"/>
              </a:spcAft>
              <a:buClr>
                <a:schemeClr val="dk2"/>
              </a:buClr>
              <a:buSzPts val="1200"/>
              <a:buNone/>
              <a:defRPr>
                <a:solidFill>
                  <a:schemeClr val="dk2"/>
                </a:solidFill>
              </a:defRPr>
            </a:lvl4pPr>
            <a:lvl5pPr lvl="4" algn="l">
              <a:lnSpc>
                <a:spcPct val="115000"/>
              </a:lnSpc>
              <a:spcBef>
                <a:spcPts val="0"/>
              </a:spcBef>
              <a:spcAft>
                <a:spcPts val="0"/>
              </a:spcAft>
              <a:buClr>
                <a:schemeClr val="dk2"/>
              </a:buClr>
              <a:buSzPts val="1200"/>
              <a:buNone/>
              <a:defRPr>
                <a:solidFill>
                  <a:schemeClr val="dk2"/>
                </a:solidFill>
              </a:defRPr>
            </a:lvl5pPr>
            <a:lvl6pPr lvl="5" algn="l">
              <a:lnSpc>
                <a:spcPct val="115000"/>
              </a:lnSpc>
              <a:spcBef>
                <a:spcPts val="0"/>
              </a:spcBef>
              <a:spcAft>
                <a:spcPts val="0"/>
              </a:spcAft>
              <a:buClr>
                <a:schemeClr val="dk2"/>
              </a:buClr>
              <a:buSzPts val="1200"/>
              <a:buNone/>
              <a:defRPr>
                <a:solidFill>
                  <a:schemeClr val="dk2"/>
                </a:solidFill>
              </a:defRPr>
            </a:lvl6pPr>
            <a:lvl7pPr lvl="6" algn="l">
              <a:lnSpc>
                <a:spcPct val="115000"/>
              </a:lnSpc>
              <a:spcBef>
                <a:spcPts val="0"/>
              </a:spcBef>
              <a:spcAft>
                <a:spcPts val="0"/>
              </a:spcAft>
              <a:buClr>
                <a:schemeClr val="dk2"/>
              </a:buClr>
              <a:buSzPts val="1200"/>
              <a:buNone/>
              <a:defRPr>
                <a:solidFill>
                  <a:schemeClr val="dk2"/>
                </a:solidFill>
              </a:defRPr>
            </a:lvl7pPr>
            <a:lvl8pPr lvl="7" algn="l">
              <a:lnSpc>
                <a:spcPct val="115000"/>
              </a:lnSpc>
              <a:spcBef>
                <a:spcPts val="0"/>
              </a:spcBef>
              <a:spcAft>
                <a:spcPts val="0"/>
              </a:spcAft>
              <a:buClr>
                <a:schemeClr val="dk2"/>
              </a:buClr>
              <a:buSzPts val="1200"/>
              <a:buNone/>
              <a:defRPr>
                <a:solidFill>
                  <a:schemeClr val="dk2"/>
                </a:solidFill>
              </a:defRPr>
            </a:lvl8pPr>
            <a:lvl9pPr lvl="8" algn="l">
              <a:lnSpc>
                <a:spcPct val="115000"/>
              </a:lnSpc>
              <a:spcBef>
                <a:spcPts val="0"/>
              </a:spcBef>
              <a:spcAft>
                <a:spcPts val="0"/>
              </a:spcAft>
              <a:buClr>
                <a:schemeClr val="dk2"/>
              </a:buClr>
              <a:buSzPts val="1200"/>
              <a:buNone/>
              <a:defRPr>
                <a:solidFill>
                  <a:schemeClr val="dk2"/>
                </a:solidFill>
              </a:defRPr>
            </a:lvl9pPr>
          </a:lstStyle>
          <a:p/>
        </p:txBody>
      </p:sp>
      <p:sp>
        <p:nvSpPr>
          <p:cNvPr id="461" name="Google Shape;461;g2f29bda4b0b_0_1075"/>
          <p:cNvSpPr txBox="1"/>
          <p:nvPr>
            <p:ph idx="2" type="subTitle"/>
          </p:nvPr>
        </p:nvSpPr>
        <p:spPr>
          <a:xfrm>
            <a:off x="1232100" y="1457450"/>
            <a:ext cx="2800200" cy="453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400"/>
              <a:buNone/>
              <a:defRPr b="1" sz="1400"/>
            </a:lvl1pPr>
            <a:lvl2pPr lvl="1" algn="l">
              <a:lnSpc>
                <a:spcPct val="115000"/>
              </a:lnSpc>
              <a:spcBef>
                <a:spcPts val="0"/>
              </a:spcBef>
              <a:spcAft>
                <a:spcPts val="0"/>
              </a:spcAft>
              <a:buSzPts val="1400"/>
              <a:buNone/>
              <a:defRPr b="1" sz="1400"/>
            </a:lvl2pPr>
            <a:lvl3pPr lvl="2" algn="l">
              <a:lnSpc>
                <a:spcPct val="115000"/>
              </a:lnSpc>
              <a:spcBef>
                <a:spcPts val="0"/>
              </a:spcBef>
              <a:spcAft>
                <a:spcPts val="0"/>
              </a:spcAft>
              <a:buSzPts val="1400"/>
              <a:buNone/>
              <a:defRPr b="1" sz="1400"/>
            </a:lvl3pPr>
            <a:lvl4pPr lvl="3" algn="l">
              <a:lnSpc>
                <a:spcPct val="115000"/>
              </a:lnSpc>
              <a:spcBef>
                <a:spcPts val="0"/>
              </a:spcBef>
              <a:spcAft>
                <a:spcPts val="0"/>
              </a:spcAft>
              <a:buSzPts val="1400"/>
              <a:buNone/>
              <a:defRPr b="1" sz="1400"/>
            </a:lvl4pPr>
            <a:lvl5pPr lvl="4" algn="l">
              <a:lnSpc>
                <a:spcPct val="115000"/>
              </a:lnSpc>
              <a:spcBef>
                <a:spcPts val="0"/>
              </a:spcBef>
              <a:spcAft>
                <a:spcPts val="0"/>
              </a:spcAft>
              <a:buSzPts val="1400"/>
              <a:buNone/>
              <a:defRPr b="1" sz="1400"/>
            </a:lvl5pPr>
            <a:lvl6pPr lvl="5" algn="l">
              <a:lnSpc>
                <a:spcPct val="115000"/>
              </a:lnSpc>
              <a:spcBef>
                <a:spcPts val="0"/>
              </a:spcBef>
              <a:spcAft>
                <a:spcPts val="0"/>
              </a:spcAft>
              <a:buSzPts val="1400"/>
              <a:buNone/>
              <a:defRPr b="1" sz="1400"/>
            </a:lvl6pPr>
            <a:lvl7pPr lvl="6" algn="l">
              <a:lnSpc>
                <a:spcPct val="115000"/>
              </a:lnSpc>
              <a:spcBef>
                <a:spcPts val="0"/>
              </a:spcBef>
              <a:spcAft>
                <a:spcPts val="0"/>
              </a:spcAft>
              <a:buSzPts val="1400"/>
              <a:buNone/>
              <a:defRPr b="1" sz="1400"/>
            </a:lvl7pPr>
            <a:lvl8pPr lvl="7" algn="l">
              <a:lnSpc>
                <a:spcPct val="115000"/>
              </a:lnSpc>
              <a:spcBef>
                <a:spcPts val="0"/>
              </a:spcBef>
              <a:spcAft>
                <a:spcPts val="0"/>
              </a:spcAft>
              <a:buSzPts val="1400"/>
              <a:buNone/>
              <a:defRPr b="1" sz="1400"/>
            </a:lvl8pPr>
            <a:lvl9pPr lvl="8" algn="l">
              <a:lnSpc>
                <a:spcPct val="115000"/>
              </a:lnSpc>
              <a:spcBef>
                <a:spcPts val="0"/>
              </a:spcBef>
              <a:spcAft>
                <a:spcPts val="0"/>
              </a:spcAft>
              <a:buSzPts val="1400"/>
              <a:buNone/>
              <a:defRPr b="1" sz="1400"/>
            </a:lvl9pPr>
          </a:lstStyle>
          <a:p/>
        </p:txBody>
      </p:sp>
      <p:sp>
        <p:nvSpPr>
          <p:cNvPr id="462" name="Google Shape;462;g2f29bda4b0b_0_1075"/>
          <p:cNvSpPr txBox="1"/>
          <p:nvPr>
            <p:ph idx="3" type="subTitle"/>
          </p:nvPr>
        </p:nvSpPr>
        <p:spPr>
          <a:xfrm>
            <a:off x="5888930" y="1849346"/>
            <a:ext cx="2800200" cy="963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Clr>
                <a:schemeClr val="dk2"/>
              </a:buClr>
              <a:buSzPts val="1200"/>
              <a:buNone/>
              <a:defRPr>
                <a:solidFill>
                  <a:schemeClr val="dk2"/>
                </a:solidFill>
              </a:defRPr>
            </a:lvl2pPr>
            <a:lvl3pPr lvl="2" algn="l">
              <a:lnSpc>
                <a:spcPct val="115000"/>
              </a:lnSpc>
              <a:spcBef>
                <a:spcPts val="0"/>
              </a:spcBef>
              <a:spcAft>
                <a:spcPts val="0"/>
              </a:spcAft>
              <a:buClr>
                <a:schemeClr val="dk2"/>
              </a:buClr>
              <a:buSzPts val="1200"/>
              <a:buNone/>
              <a:defRPr>
                <a:solidFill>
                  <a:schemeClr val="dk2"/>
                </a:solidFill>
              </a:defRPr>
            </a:lvl3pPr>
            <a:lvl4pPr lvl="3" algn="l">
              <a:lnSpc>
                <a:spcPct val="115000"/>
              </a:lnSpc>
              <a:spcBef>
                <a:spcPts val="0"/>
              </a:spcBef>
              <a:spcAft>
                <a:spcPts val="0"/>
              </a:spcAft>
              <a:buClr>
                <a:schemeClr val="dk2"/>
              </a:buClr>
              <a:buSzPts val="1200"/>
              <a:buNone/>
              <a:defRPr>
                <a:solidFill>
                  <a:schemeClr val="dk2"/>
                </a:solidFill>
              </a:defRPr>
            </a:lvl4pPr>
            <a:lvl5pPr lvl="4" algn="l">
              <a:lnSpc>
                <a:spcPct val="115000"/>
              </a:lnSpc>
              <a:spcBef>
                <a:spcPts val="0"/>
              </a:spcBef>
              <a:spcAft>
                <a:spcPts val="0"/>
              </a:spcAft>
              <a:buClr>
                <a:schemeClr val="dk2"/>
              </a:buClr>
              <a:buSzPts val="1200"/>
              <a:buNone/>
              <a:defRPr>
                <a:solidFill>
                  <a:schemeClr val="dk2"/>
                </a:solidFill>
              </a:defRPr>
            </a:lvl5pPr>
            <a:lvl6pPr lvl="5" algn="l">
              <a:lnSpc>
                <a:spcPct val="115000"/>
              </a:lnSpc>
              <a:spcBef>
                <a:spcPts val="0"/>
              </a:spcBef>
              <a:spcAft>
                <a:spcPts val="0"/>
              </a:spcAft>
              <a:buClr>
                <a:schemeClr val="dk2"/>
              </a:buClr>
              <a:buSzPts val="1200"/>
              <a:buNone/>
              <a:defRPr>
                <a:solidFill>
                  <a:schemeClr val="dk2"/>
                </a:solidFill>
              </a:defRPr>
            </a:lvl6pPr>
            <a:lvl7pPr lvl="6" algn="l">
              <a:lnSpc>
                <a:spcPct val="115000"/>
              </a:lnSpc>
              <a:spcBef>
                <a:spcPts val="0"/>
              </a:spcBef>
              <a:spcAft>
                <a:spcPts val="0"/>
              </a:spcAft>
              <a:buClr>
                <a:schemeClr val="dk2"/>
              </a:buClr>
              <a:buSzPts val="1200"/>
              <a:buNone/>
              <a:defRPr>
                <a:solidFill>
                  <a:schemeClr val="dk2"/>
                </a:solidFill>
              </a:defRPr>
            </a:lvl7pPr>
            <a:lvl8pPr lvl="7" algn="l">
              <a:lnSpc>
                <a:spcPct val="115000"/>
              </a:lnSpc>
              <a:spcBef>
                <a:spcPts val="0"/>
              </a:spcBef>
              <a:spcAft>
                <a:spcPts val="0"/>
              </a:spcAft>
              <a:buClr>
                <a:schemeClr val="dk2"/>
              </a:buClr>
              <a:buSzPts val="1200"/>
              <a:buNone/>
              <a:defRPr>
                <a:solidFill>
                  <a:schemeClr val="dk2"/>
                </a:solidFill>
              </a:defRPr>
            </a:lvl8pPr>
            <a:lvl9pPr lvl="8" algn="l">
              <a:lnSpc>
                <a:spcPct val="115000"/>
              </a:lnSpc>
              <a:spcBef>
                <a:spcPts val="0"/>
              </a:spcBef>
              <a:spcAft>
                <a:spcPts val="0"/>
              </a:spcAft>
              <a:buClr>
                <a:schemeClr val="dk2"/>
              </a:buClr>
              <a:buSzPts val="1200"/>
              <a:buNone/>
              <a:defRPr>
                <a:solidFill>
                  <a:schemeClr val="dk2"/>
                </a:solidFill>
              </a:defRPr>
            </a:lvl9pPr>
          </a:lstStyle>
          <a:p/>
        </p:txBody>
      </p:sp>
      <p:sp>
        <p:nvSpPr>
          <p:cNvPr id="463" name="Google Shape;463;g2f29bda4b0b_0_1075"/>
          <p:cNvSpPr txBox="1"/>
          <p:nvPr>
            <p:ph idx="4" type="subTitle"/>
          </p:nvPr>
        </p:nvSpPr>
        <p:spPr>
          <a:xfrm>
            <a:off x="5888930" y="1457450"/>
            <a:ext cx="2800200" cy="453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400"/>
              <a:buNone/>
              <a:defRPr b="1" sz="1400"/>
            </a:lvl1pPr>
            <a:lvl2pPr lvl="1" algn="l">
              <a:lnSpc>
                <a:spcPct val="115000"/>
              </a:lnSpc>
              <a:spcBef>
                <a:spcPts val="0"/>
              </a:spcBef>
              <a:spcAft>
                <a:spcPts val="0"/>
              </a:spcAft>
              <a:buSzPts val="1400"/>
              <a:buNone/>
              <a:defRPr b="1" sz="1400"/>
            </a:lvl2pPr>
            <a:lvl3pPr lvl="2" algn="l">
              <a:lnSpc>
                <a:spcPct val="115000"/>
              </a:lnSpc>
              <a:spcBef>
                <a:spcPts val="0"/>
              </a:spcBef>
              <a:spcAft>
                <a:spcPts val="0"/>
              </a:spcAft>
              <a:buSzPts val="1400"/>
              <a:buNone/>
              <a:defRPr b="1" sz="1400"/>
            </a:lvl3pPr>
            <a:lvl4pPr lvl="3" algn="l">
              <a:lnSpc>
                <a:spcPct val="115000"/>
              </a:lnSpc>
              <a:spcBef>
                <a:spcPts val="0"/>
              </a:spcBef>
              <a:spcAft>
                <a:spcPts val="0"/>
              </a:spcAft>
              <a:buSzPts val="1400"/>
              <a:buNone/>
              <a:defRPr b="1" sz="1400"/>
            </a:lvl4pPr>
            <a:lvl5pPr lvl="4" algn="l">
              <a:lnSpc>
                <a:spcPct val="115000"/>
              </a:lnSpc>
              <a:spcBef>
                <a:spcPts val="0"/>
              </a:spcBef>
              <a:spcAft>
                <a:spcPts val="0"/>
              </a:spcAft>
              <a:buSzPts val="1400"/>
              <a:buNone/>
              <a:defRPr b="1" sz="1400"/>
            </a:lvl5pPr>
            <a:lvl6pPr lvl="5" algn="l">
              <a:lnSpc>
                <a:spcPct val="115000"/>
              </a:lnSpc>
              <a:spcBef>
                <a:spcPts val="0"/>
              </a:spcBef>
              <a:spcAft>
                <a:spcPts val="0"/>
              </a:spcAft>
              <a:buSzPts val="1400"/>
              <a:buNone/>
              <a:defRPr b="1" sz="1400"/>
            </a:lvl6pPr>
            <a:lvl7pPr lvl="6" algn="l">
              <a:lnSpc>
                <a:spcPct val="115000"/>
              </a:lnSpc>
              <a:spcBef>
                <a:spcPts val="0"/>
              </a:spcBef>
              <a:spcAft>
                <a:spcPts val="0"/>
              </a:spcAft>
              <a:buSzPts val="1400"/>
              <a:buNone/>
              <a:defRPr b="1" sz="1400"/>
            </a:lvl7pPr>
            <a:lvl8pPr lvl="7" algn="l">
              <a:lnSpc>
                <a:spcPct val="115000"/>
              </a:lnSpc>
              <a:spcBef>
                <a:spcPts val="0"/>
              </a:spcBef>
              <a:spcAft>
                <a:spcPts val="0"/>
              </a:spcAft>
              <a:buSzPts val="1400"/>
              <a:buNone/>
              <a:defRPr b="1" sz="1400"/>
            </a:lvl8pPr>
            <a:lvl9pPr lvl="8" algn="l">
              <a:lnSpc>
                <a:spcPct val="115000"/>
              </a:lnSpc>
              <a:spcBef>
                <a:spcPts val="0"/>
              </a:spcBef>
              <a:spcAft>
                <a:spcPts val="0"/>
              </a:spcAft>
              <a:buSzPts val="1400"/>
              <a:buNone/>
              <a:defRPr b="1" sz="1400"/>
            </a:lvl9pPr>
          </a:lstStyle>
          <a:p/>
        </p:txBody>
      </p:sp>
      <p:sp>
        <p:nvSpPr>
          <p:cNvPr id="464" name="Google Shape;464;g2f29bda4b0b_0_1075"/>
          <p:cNvSpPr txBox="1"/>
          <p:nvPr>
            <p:ph idx="5" type="subTitle"/>
          </p:nvPr>
        </p:nvSpPr>
        <p:spPr>
          <a:xfrm>
            <a:off x="1232100" y="3449549"/>
            <a:ext cx="2800200" cy="963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Clr>
                <a:schemeClr val="dk2"/>
              </a:buClr>
              <a:buSzPts val="1200"/>
              <a:buNone/>
              <a:defRPr>
                <a:solidFill>
                  <a:schemeClr val="dk2"/>
                </a:solidFill>
              </a:defRPr>
            </a:lvl2pPr>
            <a:lvl3pPr lvl="2" algn="l">
              <a:lnSpc>
                <a:spcPct val="115000"/>
              </a:lnSpc>
              <a:spcBef>
                <a:spcPts val="0"/>
              </a:spcBef>
              <a:spcAft>
                <a:spcPts val="0"/>
              </a:spcAft>
              <a:buClr>
                <a:schemeClr val="dk2"/>
              </a:buClr>
              <a:buSzPts val="1200"/>
              <a:buNone/>
              <a:defRPr>
                <a:solidFill>
                  <a:schemeClr val="dk2"/>
                </a:solidFill>
              </a:defRPr>
            </a:lvl3pPr>
            <a:lvl4pPr lvl="3" algn="l">
              <a:lnSpc>
                <a:spcPct val="115000"/>
              </a:lnSpc>
              <a:spcBef>
                <a:spcPts val="0"/>
              </a:spcBef>
              <a:spcAft>
                <a:spcPts val="0"/>
              </a:spcAft>
              <a:buClr>
                <a:schemeClr val="dk2"/>
              </a:buClr>
              <a:buSzPts val="1200"/>
              <a:buNone/>
              <a:defRPr>
                <a:solidFill>
                  <a:schemeClr val="dk2"/>
                </a:solidFill>
              </a:defRPr>
            </a:lvl4pPr>
            <a:lvl5pPr lvl="4" algn="l">
              <a:lnSpc>
                <a:spcPct val="115000"/>
              </a:lnSpc>
              <a:spcBef>
                <a:spcPts val="0"/>
              </a:spcBef>
              <a:spcAft>
                <a:spcPts val="0"/>
              </a:spcAft>
              <a:buClr>
                <a:schemeClr val="dk2"/>
              </a:buClr>
              <a:buSzPts val="1200"/>
              <a:buNone/>
              <a:defRPr>
                <a:solidFill>
                  <a:schemeClr val="dk2"/>
                </a:solidFill>
              </a:defRPr>
            </a:lvl5pPr>
            <a:lvl6pPr lvl="5" algn="l">
              <a:lnSpc>
                <a:spcPct val="115000"/>
              </a:lnSpc>
              <a:spcBef>
                <a:spcPts val="0"/>
              </a:spcBef>
              <a:spcAft>
                <a:spcPts val="0"/>
              </a:spcAft>
              <a:buClr>
                <a:schemeClr val="dk2"/>
              </a:buClr>
              <a:buSzPts val="1200"/>
              <a:buNone/>
              <a:defRPr>
                <a:solidFill>
                  <a:schemeClr val="dk2"/>
                </a:solidFill>
              </a:defRPr>
            </a:lvl6pPr>
            <a:lvl7pPr lvl="6" algn="l">
              <a:lnSpc>
                <a:spcPct val="115000"/>
              </a:lnSpc>
              <a:spcBef>
                <a:spcPts val="0"/>
              </a:spcBef>
              <a:spcAft>
                <a:spcPts val="0"/>
              </a:spcAft>
              <a:buClr>
                <a:schemeClr val="dk2"/>
              </a:buClr>
              <a:buSzPts val="1200"/>
              <a:buNone/>
              <a:defRPr>
                <a:solidFill>
                  <a:schemeClr val="dk2"/>
                </a:solidFill>
              </a:defRPr>
            </a:lvl7pPr>
            <a:lvl8pPr lvl="7" algn="l">
              <a:lnSpc>
                <a:spcPct val="115000"/>
              </a:lnSpc>
              <a:spcBef>
                <a:spcPts val="0"/>
              </a:spcBef>
              <a:spcAft>
                <a:spcPts val="0"/>
              </a:spcAft>
              <a:buClr>
                <a:schemeClr val="dk2"/>
              </a:buClr>
              <a:buSzPts val="1200"/>
              <a:buNone/>
              <a:defRPr>
                <a:solidFill>
                  <a:schemeClr val="dk2"/>
                </a:solidFill>
              </a:defRPr>
            </a:lvl8pPr>
            <a:lvl9pPr lvl="8" algn="l">
              <a:lnSpc>
                <a:spcPct val="115000"/>
              </a:lnSpc>
              <a:spcBef>
                <a:spcPts val="0"/>
              </a:spcBef>
              <a:spcAft>
                <a:spcPts val="0"/>
              </a:spcAft>
              <a:buClr>
                <a:schemeClr val="dk2"/>
              </a:buClr>
              <a:buSzPts val="1200"/>
              <a:buNone/>
              <a:defRPr>
                <a:solidFill>
                  <a:schemeClr val="dk2"/>
                </a:solidFill>
              </a:defRPr>
            </a:lvl9pPr>
          </a:lstStyle>
          <a:p/>
        </p:txBody>
      </p:sp>
      <p:sp>
        <p:nvSpPr>
          <p:cNvPr id="465" name="Google Shape;465;g2f29bda4b0b_0_1075"/>
          <p:cNvSpPr txBox="1"/>
          <p:nvPr>
            <p:ph idx="6" type="subTitle"/>
          </p:nvPr>
        </p:nvSpPr>
        <p:spPr>
          <a:xfrm>
            <a:off x="1232100" y="3057652"/>
            <a:ext cx="2800200" cy="453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400"/>
              <a:buNone/>
              <a:defRPr b="1" sz="1400"/>
            </a:lvl1pPr>
            <a:lvl2pPr lvl="1" algn="l">
              <a:lnSpc>
                <a:spcPct val="115000"/>
              </a:lnSpc>
              <a:spcBef>
                <a:spcPts val="0"/>
              </a:spcBef>
              <a:spcAft>
                <a:spcPts val="0"/>
              </a:spcAft>
              <a:buSzPts val="1400"/>
              <a:buNone/>
              <a:defRPr b="1" sz="1400"/>
            </a:lvl2pPr>
            <a:lvl3pPr lvl="2" algn="l">
              <a:lnSpc>
                <a:spcPct val="115000"/>
              </a:lnSpc>
              <a:spcBef>
                <a:spcPts val="0"/>
              </a:spcBef>
              <a:spcAft>
                <a:spcPts val="0"/>
              </a:spcAft>
              <a:buSzPts val="1400"/>
              <a:buNone/>
              <a:defRPr b="1" sz="1400"/>
            </a:lvl3pPr>
            <a:lvl4pPr lvl="3" algn="l">
              <a:lnSpc>
                <a:spcPct val="115000"/>
              </a:lnSpc>
              <a:spcBef>
                <a:spcPts val="0"/>
              </a:spcBef>
              <a:spcAft>
                <a:spcPts val="0"/>
              </a:spcAft>
              <a:buSzPts val="1400"/>
              <a:buNone/>
              <a:defRPr b="1" sz="1400"/>
            </a:lvl4pPr>
            <a:lvl5pPr lvl="4" algn="l">
              <a:lnSpc>
                <a:spcPct val="115000"/>
              </a:lnSpc>
              <a:spcBef>
                <a:spcPts val="0"/>
              </a:spcBef>
              <a:spcAft>
                <a:spcPts val="0"/>
              </a:spcAft>
              <a:buSzPts val="1400"/>
              <a:buNone/>
              <a:defRPr b="1" sz="1400"/>
            </a:lvl5pPr>
            <a:lvl6pPr lvl="5" algn="l">
              <a:lnSpc>
                <a:spcPct val="115000"/>
              </a:lnSpc>
              <a:spcBef>
                <a:spcPts val="0"/>
              </a:spcBef>
              <a:spcAft>
                <a:spcPts val="0"/>
              </a:spcAft>
              <a:buSzPts val="1400"/>
              <a:buNone/>
              <a:defRPr b="1" sz="1400"/>
            </a:lvl6pPr>
            <a:lvl7pPr lvl="6" algn="l">
              <a:lnSpc>
                <a:spcPct val="115000"/>
              </a:lnSpc>
              <a:spcBef>
                <a:spcPts val="0"/>
              </a:spcBef>
              <a:spcAft>
                <a:spcPts val="0"/>
              </a:spcAft>
              <a:buSzPts val="1400"/>
              <a:buNone/>
              <a:defRPr b="1" sz="1400"/>
            </a:lvl7pPr>
            <a:lvl8pPr lvl="7" algn="l">
              <a:lnSpc>
                <a:spcPct val="115000"/>
              </a:lnSpc>
              <a:spcBef>
                <a:spcPts val="0"/>
              </a:spcBef>
              <a:spcAft>
                <a:spcPts val="0"/>
              </a:spcAft>
              <a:buSzPts val="1400"/>
              <a:buNone/>
              <a:defRPr b="1" sz="1400"/>
            </a:lvl8pPr>
            <a:lvl9pPr lvl="8" algn="l">
              <a:lnSpc>
                <a:spcPct val="115000"/>
              </a:lnSpc>
              <a:spcBef>
                <a:spcPts val="0"/>
              </a:spcBef>
              <a:spcAft>
                <a:spcPts val="0"/>
              </a:spcAft>
              <a:buSzPts val="1400"/>
              <a:buNone/>
              <a:defRPr b="1" sz="1400"/>
            </a:lvl9pPr>
          </a:lstStyle>
          <a:p/>
        </p:txBody>
      </p:sp>
      <p:sp>
        <p:nvSpPr>
          <p:cNvPr id="466" name="Google Shape;466;g2f29bda4b0b_0_1075"/>
          <p:cNvSpPr txBox="1"/>
          <p:nvPr>
            <p:ph idx="7" type="subTitle"/>
          </p:nvPr>
        </p:nvSpPr>
        <p:spPr>
          <a:xfrm>
            <a:off x="5888930" y="3449549"/>
            <a:ext cx="2800200" cy="963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Clr>
                <a:schemeClr val="dk2"/>
              </a:buClr>
              <a:buSzPts val="1200"/>
              <a:buNone/>
              <a:defRPr>
                <a:solidFill>
                  <a:schemeClr val="dk2"/>
                </a:solidFill>
              </a:defRPr>
            </a:lvl2pPr>
            <a:lvl3pPr lvl="2" algn="l">
              <a:lnSpc>
                <a:spcPct val="115000"/>
              </a:lnSpc>
              <a:spcBef>
                <a:spcPts val="0"/>
              </a:spcBef>
              <a:spcAft>
                <a:spcPts val="0"/>
              </a:spcAft>
              <a:buClr>
                <a:schemeClr val="dk2"/>
              </a:buClr>
              <a:buSzPts val="1200"/>
              <a:buNone/>
              <a:defRPr>
                <a:solidFill>
                  <a:schemeClr val="dk2"/>
                </a:solidFill>
              </a:defRPr>
            </a:lvl3pPr>
            <a:lvl4pPr lvl="3" algn="l">
              <a:lnSpc>
                <a:spcPct val="115000"/>
              </a:lnSpc>
              <a:spcBef>
                <a:spcPts val="0"/>
              </a:spcBef>
              <a:spcAft>
                <a:spcPts val="0"/>
              </a:spcAft>
              <a:buClr>
                <a:schemeClr val="dk2"/>
              </a:buClr>
              <a:buSzPts val="1200"/>
              <a:buNone/>
              <a:defRPr>
                <a:solidFill>
                  <a:schemeClr val="dk2"/>
                </a:solidFill>
              </a:defRPr>
            </a:lvl4pPr>
            <a:lvl5pPr lvl="4" algn="l">
              <a:lnSpc>
                <a:spcPct val="115000"/>
              </a:lnSpc>
              <a:spcBef>
                <a:spcPts val="0"/>
              </a:spcBef>
              <a:spcAft>
                <a:spcPts val="0"/>
              </a:spcAft>
              <a:buClr>
                <a:schemeClr val="dk2"/>
              </a:buClr>
              <a:buSzPts val="1200"/>
              <a:buNone/>
              <a:defRPr>
                <a:solidFill>
                  <a:schemeClr val="dk2"/>
                </a:solidFill>
              </a:defRPr>
            </a:lvl5pPr>
            <a:lvl6pPr lvl="5" algn="l">
              <a:lnSpc>
                <a:spcPct val="115000"/>
              </a:lnSpc>
              <a:spcBef>
                <a:spcPts val="0"/>
              </a:spcBef>
              <a:spcAft>
                <a:spcPts val="0"/>
              </a:spcAft>
              <a:buClr>
                <a:schemeClr val="dk2"/>
              </a:buClr>
              <a:buSzPts val="1200"/>
              <a:buNone/>
              <a:defRPr>
                <a:solidFill>
                  <a:schemeClr val="dk2"/>
                </a:solidFill>
              </a:defRPr>
            </a:lvl6pPr>
            <a:lvl7pPr lvl="6" algn="l">
              <a:lnSpc>
                <a:spcPct val="115000"/>
              </a:lnSpc>
              <a:spcBef>
                <a:spcPts val="0"/>
              </a:spcBef>
              <a:spcAft>
                <a:spcPts val="0"/>
              </a:spcAft>
              <a:buClr>
                <a:schemeClr val="dk2"/>
              </a:buClr>
              <a:buSzPts val="1200"/>
              <a:buNone/>
              <a:defRPr>
                <a:solidFill>
                  <a:schemeClr val="dk2"/>
                </a:solidFill>
              </a:defRPr>
            </a:lvl7pPr>
            <a:lvl8pPr lvl="7" algn="l">
              <a:lnSpc>
                <a:spcPct val="115000"/>
              </a:lnSpc>
              <a:spcBef>
                <a:spcPts val="0"/>
              </a:spcBef>
              <a:spcAft>
                <a:spcPts val="0"/>
              </a:spcAft>
              <a:buClr>
                <a:schemeClr val="dk2"/>
              </a:buClr>
              <a:buSzPts val="1200"/>
              <a:buNone/>
              <a:defRPr>
                <a:solidFill>
                  <a:schemeClr val="dk2"/>
                </a:solidFill>
              </a:defRPr>
            </a:lvl8pPr>
            <a:lvl9pPr lvl="8" algn="l">
              <a:lnSpc>
                <a:spcPct val="115000"/>
              </a:lnSpc>
              <a:spcBef>
                <a:spcPts val="0"/>
              </a:spcBef>
              <a:spcAft>
                <a:spcPts val="0"/>
              </a:spcAft>
              <a:buClr>
                <a:schemeClr val="dk2"/>
              </a:buClr>
              <a:buSzPts val="1200"/>
              <a:buNone/>
              <a:defRPr>
                <a:solidFill>
                  <a:schemeClr val="dk2"/>
                </a:solidFill>
              </a:defRPr>
            </a:lvl9pPr>
          </a:lstStyle>
          <a:p/>
        </p:txBody>
      </p:sp>
      <p:sp>
        <p:nvSpPr>
          <p:cNvPr id="467" name="Google Shape;467;g2f29bda4b0b_0_1075"/>
          <p:cNvSpPr txBox="1"/>
          <p:nvPr>
            <p:ph idx="8" type="subTitle"/>
          </p:nvPr>
        </p:nvSpPr>
        <p:spPr>
          <a:xfrm>
            <a:off x="5888930" y="3057652"/>
            <a:ext cx="2800200" cy="453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400"/>
              <a:buNone/>
              <a:defRPr b="1" sz="1400"/>
            </a:lvl1pPr>
            <a:lvl2pPr lvl="1" algn="l">
              <a:lnSpc>
                <a:spcPct val="115000"/>
              </a:lnSpc>
              <a:spcBef>
                <a:spcPts val="0"/>
              </a:spcBef>
              <a:spcAft>
                <a:spcPts val="0"/>
              </a:spcAft>
              <a:buSzPts val="1400"/>
              <a:buNone/>
              <a:defRPr b="1" sz="1400"/>
            </a:lvl2pPr>
            <a:lvl3pPr lvl="2" algn="l">
              <a:lnSpc>
                <a:spcPct val="115000"/>
              </a:lnSpc>
              <a:spcBef>
                <a:spcPts val="0"/>
              </a:spcBef>
              <a:spcAft>
                <a:spcPts val="0"/>
              </a:spcAft>
              <a:buSzPts val="1400"/>
              <a:buNone/>
              <a:defRPr b="1" sz="1400"/>
            </a:lvl3pPr>
            <a:lvl4pPr lvl="3" algn="l">
              <a:lnSpc>
                <a:spcPct val="115000"/>
              </a:lnSpc>
              <a:spcBef>
                <a:spcPts val="0"/>
              </a:spcBef>
              <a:spcAft>
                <a:spcPts val="0"/>
              </a:spcAft>
              <a:buSzPts val="1400"/>
              <a:buNone/>
              <a:defRPr b="1" sz="1400"/>
            </a:lvl4pPr>
            <a:lvl5pPr lvl="4" algn="l">
              <a:lnSpc>
                <a:spcPct val="115000"/>
              </a:lnSpc>
              <a:spcBef>
                <a:spcPts val="0"/>
              </a:spcBef>
              <a:spcAft>
                <a:spcPts val="0"/>
              </a:spcAft>
              <a:buSzPts val="1400"/>
              <a:buNone/>
              <a:defRPr b="1" sz="1400"/>
            </a:lvl5pPr>
            <a:lvl6pPr lvl="5" algn="l">
              <a:lnSpc>
                <a:spcPct val="115000"/>
              </a:lnSpc>
              <a:spcBef>
                <a:spcPts val="0"/>
              </a:spcBef>
              <a:spcAft>
                <a:spcPts val="0"/>
              </a:spcAft>
              <a:buSzPts val="1400"/>
              <a:buNone/>
              <a:defRPr b="1" sz="1400"/>
            </a:lvl6pPr>
            <a:lvl7pPr lvl="6" algn="l">
              <a:lnSpc>
                <a:spcPct val="115000"/>
              </a:lnSpc>
              <a:spcBef>
                <a:spcPts val="0"/>
              </a:spcBef>
              <a:spcAft>
                <a:spcPts val="0"/>
              </a:spcAft>
              <a:buSzPts val="1400"/>
              <a:buNone/>
              <a:defRPr b="1" sz="1400"/>
            </a:lvl7pPr>
            <a:lvl8pPr lvl="7" algn="l">
              <a:lnSpc>
                <a:spcPct val="115000"/>
              </a:lnSpc>
              <a:spcBef>
                <a:spcPts val="0"/>
              </a:spcBef>
              <a:spcAft>
                <a:spcPts val="0"/>
              </a:spcAft>
              <a:buSzPts val="1400"/>
              <a:buNone/>
              <a:defRPr b="1" sz="1400"/>
            </a:lvl8pPr>
            <a:lvl9pPr lvl="8" algn="l">
              <a:lnSpc>
                <a:spcPct val="115000"/>
              </a:lnSpc>
              <a:spcBef>
                <a:spcPts val="0"/>
              </a:spcBef>
              <a:spcAft>
                <a:spcPts val="0"/>
              </a:spcAft>
              <a:buSzPts val="1400"/>
              <a:buNone/>
              <a:defRPr b="1" sz="1400"/>
            </a:lvl9pPr>
          </a:lstStyle>
          <a:p/>
        </p:txBody>
      </p:sp>
      <p:sp>
        <p:nvSpPr>
          <p:cNvPr id="468" name="Google Shape;468;g2f29bda4b0b_0_1075"/>
          <p:cNvSpPr/>
          <p:nvPr>
            <p:ph idx="9" type="pic"/>
          </p:nvPr>
        </p:nvSpPr>
        <p:spPr>
          <a:xfrm>
            <a:off x="543375" y="1622600"/>
            <a:ext cx="580500" cy="580500"/>
          </a:xfrm>
          <a:prstGeom prst="rect">
            <a:avLst/>
          </a:prstGeom>
          <a:noFill/>
          <a:ln>
            <a:noFill/>
          </a:ln>
        </p:spPr>
      </p:sp>
      <p:sp>
        <p:nvSpPr>
          <p:cNvPr id="469" name="Google Shape;469;g2f29bda4b0b_0_1075"/>
          <p:cNvSpPr/>
          <p:nvPr>
            <p:ph idx="13" type="pic"/>
          </p:nvPr>
        </p:nvSpPr>
        <p:spPr>
          <a:xfrm>
            <a:off x="543375" y="3222800"/>
            <a:ext cx="580500" cy="580500"/>
          </a:xfrm>
          <a:prstGeom prst="rect">
            <a:avLst/>
          </a:prstGeom>
          <a:noFill/>
          <a:ln>
            <a:noFill/>
          </a:ln>
        </p:spPr>
      </p:sp>
      <p:sp>
        <p:nvSpPr>
          <p:cNvPr id="470" name="Google Shape;470;g2f29bda4b0b_0_1075"/>
          <p:cNvSpPr/>
          <p:nvPr>
            <p:ph idx="14" type="pic"/>
          </p:nvPr>
        </p:nvSpPr>
        <p:spPr>
          <a:xfrm>
            <a:off x="5223775" y="1622600"/>
            <a:ext cx="580500" cy="580500"/>
          </a:xfrm>
          <a:prstGeom prst="rect">
            <a:avLst/>
          </a:prstGeom>
          <a:noFill/>
          <a:ln>
            <a:noFill/>
          </a:ln>
        </p:spPr>
      </p:sp>
      <p:sp>
        <p:nvSpPr>
          <p:cNvPr id="471" name="Google Shape;471;g2f29bda4b0b_0_1075"/>
          <p:cNvSpPr/>
          <p:nvPr>
            <p:ph idx="15" type="pic"/>
          </p:nvPr>
        </p:nvSpPr>
        <p:spPr>
          <a:xfrm>
            <a:off x="5223775" y="3222800"/>
            <a:ext cx="580500" cy="580500"/>
          </a:xfrm>
          <a:prstGeom prst="rect">
            <a:avLst/>
          </a:prstGeom>
          <a:noFill/>
          <a:ln>
            <a:noFill/>
          </a:ln>
        </p:spPr>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6 Title Subtitle - 3 Subsections">
  <p:cSld name="CUSTOM_2_2">
    <p:spTree>
      <p:nvGrpSpPr>
        <p:cNvPr id="472" name="Shape 472"/>
        <p:cNvGrpSpPr/>
        <p:nvPr/>
      </p:nvGrpSpPr>
      <p:grpSpPr>
        <a:xfrm>
          <a:off x="0" y="0"/>
          <a:ext cx="0" cy="0"/>
          <a:chOff x="0" y="0"/>
          <a:chExt cx="0" cy="0"/>
        </a:xfrm>
      </p:grpSpPr>
      <p:sp>
        <p:nvSpPr>
          <p:cNvPr id="473" name="Google Shape;473;g2f29bda4b0b_0_1089"/>
          <p:cNvSpPr txBox="1"/>
          <p:nvPr>
            <p:ph type="title"/>
          </p:nvPr>
        </p:nvSpPr>
        <p:spPr>
          <a:xfrm>
            <a:off x="274325" y="276225"/>
            <a:ext cx="8782200" cy="874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474" name="Google Shape;474;g2f29bda4b0b_0_1089"/>
          <p:cNvSpPr txBox="1"/>
          <p:nvPr>
            <p:ph idx="1" type="subTitle"/>
          </p:nvPr>
        </p:nvSpPr>
        <p:spPr>
          <a:xfrm>
            <a:off x="274325" y="1111365"/>
            <a:ext cx="8447400" cy="57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cxnSp>
        <p:nvCxnSpPr>
          <p:cNvPr id="475" name="Google Shape;475;g2f29bda4b0b_0_1089"/>
          <p:cNvCxnSpPr/>
          <p:nvPr/>
        </p:nvCxnSpPr>
        <p:spPr>
          <a:xfrm>
            <a:off x="365760" y="1869600"/>
            <a:ext cx="8355900" cy="0"/>
          </a:xfrm>
          <a:prstGeom prst="straightConnector1">
            <a:avLst/>
          </a:prstGeom>
          <a:noFill/>
          <a:ln cap="flat" cmpd="sng" w="9525">
            <a:solidFill>
              <a:schemeClr val="dk2"/>
            </a:solidFill>
            <a:prstDash val="dot"/>
            <a:round/>
            <a:headEnd len="sm" w="sm" type="none"/>
            <a:tailEnd len="sm" w="sm" type="none"/>
          </a:ln>
        </p:spPr>
      </p:cxnSp>
      <p:sp>
        <p:nvSpPr>
          <p:cNvPr id="476" name="Google Shape;476;g2f29bda4b0b_0_1089"/>
          <p:cNvSpPr txBox="1"/>
          <p:nvPr>
            <p:ph idx="2" type="subTitle"/>
          </p:nvPr>
        </p:nvSpPr>
        <p:spPr>
          <a:xfrm>
            <a:off x="274325" y="2781775"/>
            <a:ext cx="2664600" cy="15255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Clr>
                <a:schemeClr val="dk2"/>
              </a:buClr>
              <a:buSzPts val="1000"/>
              <a:buNone/>
              <a:defRPr sz="1000">
                <a:solidFill>
                  <a:schemeClr val="dk2"/>
                </a:solidFill>
              </a:defRPr>
            </a:lvl2pPr>
            <a:lvl3pPr lvl="2" algn="l">
              <a:lnSpc>
                <a:spcPct val="115000"/>
              </a:lnSpc>
              <a:spcBef>
                <a:spcPts val="0"/>
              </a:spcBef>
              <a:spcAft>
                <a:spcPts val="0"/>
              </a:spcAft>
              <a:buClr>
                <a:schemeClr val="dk2"/>
              </a:buClr>
              <a:buSzPts val="1000"/>
              <a:buNone/>
              <a:defRPr sz="1000">
                <a:solidFill>
                  <a:schemeClr val="dk2"/>
                </a:solidFill>
              </a:defRPr>
            </a:lvl3pPr>
            <a:lvl4pPr lvl="3" algn="l">
              <a:lnSpc>
                <a:spcPct val="115000"/>
              </a:lnSpc>
              <a:spcBef>
                <a:spcPts val="0"/>
              </a:spcBef>
              <a:spcAft>
                <a:spcPts val="0"/>
              </a:spcAft>
              <a:buClr>
                <a:schemeClr val="dk2"/>
              </a:buClr>
              <a:buSzPts val="1000"/>
              <a:buNone/>
              <a:defRPr sz="1000">
                <a:solidFill>
                  <a:schemeClr val="dk2"/>
                </a:solidFill>
              </a:defRPr>
            </a:lvl4pPr>
            <a:lvl5pPr lvl="4" algn="l">
              <a:lnSpc>
                <a:spcPct val="115000"/>
              </a:lnSpc>
              <a:spcBef>
                <a:spcPts val="0"/>
              </a:spcBef>
              <a:spcAft>
                <a:spcPts val="0"/>
              </a:spcAft>
              <a:buClr>
                <a:schemeClr val="dk2"/>
              </a:buClr>
              <a:buSzPts val="1000"/>
              <a:buNone/>
              <a:defRPr sz="1000">
                <a:solidFill>
                  <a:schemeClr val="dk2"/>
                </a:solidFill>
              </a:defRPr>
            </a:lvl5pPr>
            <a:lvl6pPr lvl="5" algn="l">
              <a:lnSpc>
                <a:spcPct val="115000"/>
              </a:lnSpc>
              <a:spcBef>
                <a:spcPts val="0"/>
              </a:spcBef>
              <a:spcAft>
                <a:spcPts val="0"/>
              </a:spcAft>
              <a:buClr>
                <a:schemeClr val="dk2"/>
              </a:buClr>
              <a:buSzPts val="1000"/>
              <a:buNone/>
              <a:defRPr sz="1000">
                <a:solidFill>
                  <a:schemeClr val="dk2"/>
                </a:solidFill>
              </a:defRPr>
            </a:lvl6pPr>
            <a:lvl7pPr lvl="6" algn="l">
              <a:lnSpc>
                <a:spcPct val="115000"/>
              </a:lnSpc>
              <a:spcBef>
                <a:spcPts val="0"/>
              </a:spcBef>
              <a:spcAft>
                <a:spcPts val="0"/>
              </a:spcAft>
              <a:buClr>
                <a:schemeClr val="dk2"/>
              </a:buClr>
              <a:buSzPts val="1000"/>
              <a:buNone/>
              <a:defRPr sz="1000">
                <a:solidFill>
                  <a:schemeClr val="dk2"/>
                </a:solidFill>
              </a:defRPr>
            </a:lvl7pPr>
            <a:lvl8pPr lvl="7" algn="l">
              <a:lnSpc>
                <a:spcPct val="115000"/>
              </a:lnSpc>
              <a:spcBef>
                <a:spcPts val="0"/>
              </a:spcBef>
              <a:spcAft>
                <a:spcPts val="0"/>
              </a:spcAft>
              <a:buClr>
                <a:schemeClr val="dk2"/>
              </a:buClr>
              <a:buSzPts val="1000"/>
              <a:buNone/>
              <a:defRPr sz="1000">
                <a:solidFill>
                  <a:schemeClr val="dk2"/>
                </a:solidFill>
              </a:defRPr>
            </a:lvl8pPr>
            <a:lvl9pPr lvl="8" algn="l">
              <a:lnSpc>
                <a:spcPct val="115000"/>
              </a:lnSpc>
              <a:spcBef>
                <a:spcPts val="0"/>
              </a:spcBef>
              <a:spcAft>
                <a:spcPts val="0"/>
              </a:spcAft>
              <a:buClr>
                <a:schemeClr val="dk2"/>
              </a:buClr>
              <a:buSzPts val="1000"/>
              <a:buNone/>
              <a:defRPr sz="1000">
                <a:solidFill>
                  <a:schemeClr val="dk2"/>
                </a:solidFill>
              </a:defRPr>
            </a:lvl9pPr>
          </a:lstStyle>
          <a:p/>
        </p:txBody>
      </p:sp>
      <p:sp>
        <p:nvSpPr>
          <p:cNvPr id="477" name="Google Shape;477;g2f29bda4b0b_0_1089"/>
          <p:cNvSpPr txBox="1"/>
          <p:nvPr>
            <p:ph idx="3" type="subTitle"/>
          </p:nvPr>
        </p:nvSpPr>
        <p:spPr>
          <a:xfrm>
            <a:off x="3304653" y="2781778"/>
            <a:ext cx="2469000" cy="15255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Clr>
                <a:schemeClr val="dk2"/>
              </a:buClr>
              <a:buSzPts val="1000"/>
              <a:buNone/>
              <a:defRPr sz="1000">
                <a:solidFill>
                  <a:schemeClr val="dk2"/>
                </a:solidFill>
              </a:defRPr>
            </a:lvl2pPr>
            <a:lvl3pPr lvl="2" algn="l">
              <a:lnSpc>
                <a:spcPct val="115000"/>
              </a:lnSpc>
              <a:spcBef>
                <a:spcPts val="0"/>
              </a:spcBef>
              <a:spcAft>
                <a:spcPts val="0"/>
              </a:spcAft>
              <a:buClr>
                <a:schemeClr val="dk2"/>
              </a:buClr>
              <a:buSzPts val="1000"/>
              <a:buNone/>
              <a:defRPr sz="1000">
                <a:solidFill>
                  <a:schemeClr val="dk2"/>
                </a:solidFill>
              </a:defRPr>
            </a:lvl3pPr>
            <a:lvl4pPr lvl="3" algn="l">
              <a:lnSpc>
                <a:spcPct val="115000"/>
              </a:lnSpc>
              <a:spcBef>
                <a:spcPts val="0"/>
              </a:spcBef>
              <a:spcAft>
                <a:spcPts val="0"/>
              </a:spcAft>
              <a:buClr>
                <a:schemeClr val="dk2"/>
              </a:buClr>
              <a:buSzPts val="1000"/>
              <a:buNone/>
              <a:defRPr sz="1000">
                <a:solidFill>
                  <a:schemeClr val="dk2"/>
                </a:solidFill>
              </a:defRPr>
            </a:lvl4pPr>
            <a:lvl5pPr lvl="4" algn="l">
              <a:lnSpc>
                <a:spcPct val="115000"/>
              </a:lnSpc>
              <a:spcBef>
                <a:spcPts val="0"/>
              </a:spcBef>
              <a:spcAft>
                <a:spcPts val="0"/>
              </a:spcAft>
              <a:buClr>
                <a:schemeClr val="dk2"/>
              </a:buClr>
              <a:buSzPts val="1000"/>
              <a:buNone/>
              <a:defRPr sz="1000">
                <a:solidFill>
                  <a:schemeClr val="dk2"/>
                </a:solidFill>
              </a:defRPr>
            </a:lvl5pPr>
            <a:lvl6pPr lvl="5" algn="l">
              <a:lnSpc>
                <a:spcPct val="115000"/>
              </a:lnSpc>
              <a:spcBef>
                <a:spcPts val="0"/>
              </a:spcBef>
              <a:spcAft>
                <a:spcPts val="0"/>
              </a:spcAft>
              <a:buClr>
                <a:schemeClr val="dk2"/>
              </a:buClr>
              <a:buSzPts val="1000"/>
              <a:buNone/>
              <a:defRPr sz="1000">
                <a:solidFill>
                  <a:schemeClr val="dk2"/>
                </a:solidFill>
              </a:defRPr>
            </a:lvl6pPr>
            <a:lvl7pPr lvl="6" algn="l">
              <a:lnSpc>
                <a:spcPct val="115000"/>
              </a:lnSpc>
              <a:spcBef>
                <a:spcPts val="0"/>
              </a:spcBef>
              <a:spcAft>
                <a:spcPts val="0"/>
              </a:spcAft>
              <a:buClr>
                <a:schemeClr val="dk2"/>
              </a:buClr>
              <a:buSzPts val="1000"/>
              <a:buNone/>
              <a:defRPr sz="1000">
                <a:solidFill>
                  <a:schemeClr val="dk2"/>
                </a:solidFill>
              </a:defRPr>
            </a:lvl7pPr>
            <a:lvl8pPr lvl="7" algn="l">
              <a:lnSpc>
                <a:spcPct val="115000"/>
              </a:lnSpc>
              <a:spcBef>
                <a:spcPts val="0"/>
              </a:spcBef>
              <a:spcAft>
                <a:spcPts val="0"/>
              </a:spcAft>
              <a:buClr>
                <a:schemeClr val="dk2"/>
              </a:buClr>
              <a:buSzPts val="1000"/>
              <a:buNone/>
              <a:defRPr sz="1000">
                <a:solidFill>
                  <a:schemeClr val="dk2"/>
                </a:solidFill>
              </a:defRPr>
            </a:lvl8pPr>
            <a:lvl9pPr lvl="8" algn="l">
              <a:lnSpc>
                <a:spcPct val="115000"/>
              </a:lnSpc>
              <a:spcBef>
                <a:spcPts val="0"/>
              </a:spcBef>
              <a:spcAft>
                <a:spcPts val="0"/>
              </a:spcAft>
              <a:buClr>
                <a:schemeClr val="dk2"/>
              </a:buClr>
              <a:buSzPts val="1000"/>
              <a:buNone/>
              <a:defRPr sz="1000">
                <a:solidFill>
                  <a:schemeClr val="dk2"/>
                </a:solidFill>
              </a:defRPr>
            </a:lvl9pPr>
          </a:lstStyle>
          <a:p/>
        </p:txBody>
      </p:sp>
      <p:sp>
        <p:nvSpPr>
          <p:cNvPr id="478" name="Google Shape;478;g2f29bda4b0b_0_1089"/>
          <p:cNvSpPr txBox="1"/>
          <p:nvPr>
            <p:ph idx="4" type="subTitle"/>
          </p:nvPr>
        </p:nvSpPr>
        <p:spPr>
          <a:xfrm>
            <a:off x="6139375" y="2781775"/>
            <a:ext cx="2664600" cy="15255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Clr>
                <a:schemeClr val="dk2"/>
              </a:buClr>
              <a:buSzPts val="1000"/>
              <a:buNone/>
              <a:defRPr sz="1000">
                <a:solidFill>
                  <a:schemeClr val="dk2"/>
                </a:solidFill>
              </a:defRPr>
            </a:lvl2pPr>
            <a:lvl3pPr lvl="2" algn="l">
              <a:lnSpc>
                <a:spcPct val="115000"/>
              </a:lnSpc>
              <a:spcBef>
                <a:spcPts val="0"/>
              </a:spcBef>
              <a:spcAft>
                <a:spcPts val="0"/>
              </a:spcAft>
              <a:buClr>
                <a:schemeClr val="dk2"/>
              </a:buClr>
              <a:buSzPts val="1000"/>
              <a:buNone/>
              <a:defRPr sz="1000">
                <a:solidFill>
                  <a:schemeClr val="dk2"/>
                </a:solidFill>
              </a:defRPr>
            </a:lvl3pPr>
            <a:lvl4pPr lvl="3" algn="l">
              <a:lnSpc>
                <a:spcPct val="115000"/>
              </a:lnSpc>
              <a:spcBef>
                <a:spcPts val="0"/>
              </a:spcBef>
              <a:spcAft>
                <a:spcPts val="0"/>
              </a:spcAft>
              <a:buClr>
                <a:schemeClr val="dk2"/>
              </a:buClr>
              <a:buSzPts val="1000"/>
              <a:buNone/>
              <a:defRPr sz="1000">
                <a:solidFill>
                  <a:schemeClr val="dk2"/>
                </a:solidFill>
              </a:defRPr>
            </a:lvl4pPr>
            <a:lvl5pPr lvl="4" algn="l">
              <a:lnSpc>
                <a:spcPct val="115000"/>
              </a:lnSpc>
              <a:spcBef>
                <a:spcPts val="0"/>
              </a:spcBef>
              <a:spcAft>
                <a:spcPts val="0"/>
              </a:spcAft>
              <a:buClr>
                <a:schemeClr val="dk2"/>
              </a:buClr>
              <a:buSzPts val="1000"/>
              <a:buNone/>
              <a:defRPr sz="1000">
                <a:solidFill>
                  <a:schemeClr val="dk2"/>
                </a:solidFill>
              </a:defRPr>
            </a:lvl5pPr>
            <a:lvl6pPr lvl="5" algn="l">
              <a:lnSpc>
                <a:spcPct val="115000"/>
              </a:lnSpc>
              <a:spcBef>
                <a:spcPts val="0"/>
              </a:spcBef>
              <a:spcAft>
                <a:spcPts val="0"/>
              </a:spcAft>
              <a:buClr>
                <a:schemeClr val="dk2"/>
              </a:buClr>
              <a:buSzPts val="1000"/>
              <a:buNone/>
              <a:defRPr sz="1000">
                <a:solidFill>
                  <a:schemeClr val="dk2"/>
                </a:solidFill>
              </a:defRPr>
            </a:lvl6pPr>
            <a:lvl7pPr lvl="6" algn="l">
              <a:lnSpc>
                <a:spcPct val="115000"/>
              </a:lnSpc>
              <a:spcBef>
                <a:spcPts val="0"/>
              </a:spcBef>
              <a:spcAft>
                <a:spcPts val="0"/>
              </a:spcAft>
              <a:buClr>
                <a:schemeClr val="dk2"/>
              </a:buClr>
              <a:buSzPts val="1000"/>
              <a:buNone/>
              <a:defRPr sz="1000">
                <a:solidFill>
                  <a:schemeClr val="dk2"/>
                </a:solidFill>
              </a:defRPr>
            </a:lvl7pPr>
            <a:lvl8pPr lvl="7" algn="l">
              <a:lnSpc>
                <a:spcPct val="115000"/>
              </a:lnSpc>
              <a:spcBef>
                <a:spcPts val="0"/>
              </a:spcBef>
              <a:spcAft>
                <a:spcPts val="0"/>
              </a:spcAft>
              <a:buClr>
                <a:schemeClr val="dk2"/>
              </a:buClr>
              <a:buSzPts val="1000"/>
              <a:buNone/>
              <a:defRPr sz="1000">
                <a:solidFill>
                  <a:schemeClr val="dk2"/>
                </a:solidFill>
              </a:defRPr>
            </a:lvl8pPr>
            <a:lvl9pPr lvl="8" algn="l">
              <a:lnSpc>
                <a:spcPct val="115000"/>
              </a:lnSpc>
              <a:spcBef>
                <a:spcPts val="0"/>
              </a:spcBef>
              <a:spcAft>
                <a:spcPts val="0"/>
              </a:spcAft>
              <a:buClr>
                <a:schemeClr val="dk2"/>
              </a:buClr>
              <a:buSzPts val="1000"/>
              <a:buNone/>
              <a:defRPr sz="1000">
                <a:solidFill>
                  <a:schemeClr val="dk2"/>
                </a:solidFill>
              </a:defRPr>
            </a:lvl9pPr>
          </a:lstStyle>
          <a:p/>
        </p:txBody>
      </p:sp>
      <p:sp>
        <p:nvSpPr>
          <p:cNvPr id="479" name="Google Shape;479;g2f29bda4b0b_0_1089"/>
          <p:cNvSpPr/>
          <p:nvPr/>
        </p:nvSpPr>
        <p:spPr>
          <a:xfrm>
            <a:off x="365760" y="2584544"/>
            <a:ext cx="165900" cy="165900"/>
          </a:xfrm>
          <a:prstGeom prst="ellipse">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g2f29bda4b0b_0_1089"/>
          <p:cNvSpPr/>
          <p:nvPr/>
        </p:nvSpPr>
        <p:spPr>
          <a:xfrm>
            <a:off x="3389735" y="2584544"/>
            <a:ext cx="165900" cy="165900"/>
          </a:xfrm>
          <a:prstGeom prst="ellipse">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g2f29bda4b0b_0_1089"/>
          <p:cNvSpPr/>
          <p:nvPr/>
        </p:nvSpPr>
        <p:spPr>
          <a:xfrm>
            <a:off x="6218110" y="2584544"/>
            <a:ext cx="165900" cy="165900"/>
          </a:xfrm>
          <a:prstGeom prst="ellipse">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7 Title Subtitle - 4 Subsections">
  <p:cSld name="CUSTOM_2_2_1">
    <p:spTree>
      <p:nvGrpSpPr>
        <p:cNvPr id="482" name="Shape 482"/>
        <p:cNvGrpSpPr/>
        <p:nvPr/>
      </p:nvGrpSpPr>
      <p:grpSpPr>
        <a:xfrm>
          <a:off x="0" y="0"/>
          <a:ext cx="0" cy="0"/>
          <a:chOff x="0" y="0"/>
          <a:chExt cx="0" cy="0"/>
        </a:xfrm>
      </p:grpSpPr>
      <p:sp>
        <p:nvSpPr>
          <p:cNvPr id="483" name="Google Shape;483;g2f29bda4b0b_0_1099"/>
          <p:cNvSpPr txBox="1"/>
          <p:nvPr>
            <p:ph type="title"/>
          </p:nvPr>
        </p:nvSpPr>
        <p:spPr>
          <a:xfrm>
            <a:off x="274325" y="276225"/>
            <a:ext cx="8782200" cy="874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484" name="Google Shape;484;g2f29bda4b0b_0_1099"/>
          <p:cNvSpPr txBox="1"/>
          <p:nvPr>
            <p:ph idx="1" type="subTitle"/>
          </p:nvPr>
        </p:nvSpPr>
        <p:spPr>
          <a:xfrm>
            <a:off x="274325" y="1111365"/>
            <a:ext cx="8447400" cy="57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cxnSp>
        <p:nvCxnSpPr>
          <p:cNvPr id="485" name="Google Shape;485;g2f29bda4b0b_0_1099"/>
          <p:cNvCxnSpPr/>
          <p:nvPr/>
        </p:nvCxnSpPr>
        <p:spPr>
          <a:xfrm>
            <a:off x="365760" y="1869600"/>
            <a:ext cx="8355900" cy="0"/>
          </a:xfrm>
          <a:prstGeom prst="straightConnector1">
            <a:avLst/>
          </a:prstGeom>
          <a:noFill/>
          <a:ln cap="flat" cmpd="sng" w="9525">
            <a:solidFill>
              <a:schemeClr val="dk2"/>
            </a:solidFill>
            <a:prstDash val="dot"/>
            <a:round/>
            <a:headEnd len="sm" w="sm" type="none"/>
            <a:tailEnd len="sm" w="sm" type="none"/>
          </a:ln>
        </p:spPr>
      </p:cxnSp>
      <p:sp>
        <p:nvSpPr>
          <p:cNvPr id="486" name="Google Shape;486;g2f29bda4b0b_0_1099"/>
          <p:cNvSpPr txBox="1"/>
          <p:nvPr>
            <p:ph idx="2" type="subTitle"/>
          </p:nvPr>
        </p:nvSpPr>
        <p:spPr>
          <a:xfrm>
            <a:off x="274325" y="2781775"/>
            <a:ext cx="2011800" cy="15255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Clr>
                <a:schemeClr val="dk2"/>
              </a:buClr>
              <a:buSzPts val="1000"/>
              <a:buNone/>
              <a:defRPr sz="1000">
                <a:solidFill>
                  <a:schemeClr val="dk2"/>
                </a:solidFill>
              </a:defRPr>
            </a:lvl2pPr>
            <a:lvl3pPr lvl="2" algn="l">
              <a:lnSpc>
                <a:spcPct val="115000"/>
              </a:lnSpc>
              <a:spcBef>
                <a:spcPts val="0"/>
              </a:spcBef>
              <a:spcAft>
                <a:spcPts val="0"/>
              </a:spcAft>
              <a:buClr>
                <a:schemeClr val="dk2"/>
              </a:buClr>
              <a:buSzPts val="1000"/>
              <a:buNone/>
              <a:defRPr sz="1000">
                <a:solidFill>
                  <a:schemeClr val="dk2"/>
                </a:solidFill>
              </a:defRPr>
            </a:lvl3pPr>
            <a:lvl4pPr lvl="3" algn="l">
              <a:lnSpc>
                <a:spcPct val="115000"/>
              </a:lnSpc>
              <a:spcBef>
                <a:spcPts val="0"/>
              </a:spcBef>
              <a:spcAft>
                <a:spcPts val="0"/>
              </a:spcAft>
              <a:buClr>
                <a:schemeClr val="dk2"/>
              </a:buClr>
              <a:buSzPts val="1000"/>
              <a:buNone/>
              <a:defRPr sz="1000">
                <a:solidFill>
                  <a:schemeClr val="dk2"/>
                </a:solidFill>
              </a:defRPr>
            </a:lvl4pPr>
            <a:lvl5pPr lvl="4" algn="l">
              <a:lnSpc>
                <a:spcPct val="115000"/>
              </a:lnSpc>
              <a:spcBef>
                <a:spcPts val="0"/>
              </a:spcBef>
              <a:spcAft>
                <a:spcPts val="0"/>
              </a:spcAft>
              <a:buClr>
                <a:schemeClr val="dk2"/>
              </a:buClr>
              <a:buSzPts val="1000"/>
              <a:buNone/>
              <a:defRPr sz="1000">
                <a:solidFill>
                  <a:schemeClr val="dk2"/>
                </a:solidFill>
              </a:defRPr>
            </a:lvl5pPr>
            <a:lvl6pPr lvl="5" algn="l">
              <a:lnSpc>
                <a:spcPct val="115000"/>
              </a:lnSpc>
              <a:spcBef>
                <a:spcPts val="0"/>
              </a:spcBef>
              <a:spcAft>
                <a:spcPts val="0"/>
              </a:spcAft>
              <a:buClr>
                <a:schemeClr val="dk2"/>
              </a:buClr>
              <a:buSzPts val="1000"/>
              <a:buNone/>
              <a:defRPr sz="1000">
                <a:solidFill>
                  <a:schemeClr val="dk2"/>
                </a:solidFill>
              </a:defRPr>
            </a:lvl6pPr>
            <a:lvl7pPr lvl="6" algn="l">
              <a:lnSpc>
                <a:spcPct val="115000"/>
              </a:lnSpc>
              <a:spcBef>
                <a:spcPts val="0"/>
              </a:spcBef>
              <a:spcAft>
                <a:spcPts val="0"/>
              </a:spcAft>
              <a:buClr>
                <a:schemeClr val="dk2"/>
              </a:buClr>
              <a:buSzPts val="1000"/>
              <a:buNone/>
              <a:defRPr sz="1000">
                <a:solidFill>
                  <a:schemeClr val="dk2"/>
                </a:solidFill>
              </a:defRPr>
            </a:lvl7pPr>
            <a:lvl8pPr lvl="7" algn="l">
              <a:lnSpc>
                <a:spcPct val="115000"/>
              </a:lnSpc>
              <a:spcBef>
                <a:spcPts val="0"/>
              </a:spcBef>
              <a:spcAft>
                <a:spcPts val="0"/>
              </a:spcAft>
              <a:buClr>
                <a:schemeClr val="dk2"/>
              </a:buClr>
              <a:buSzPts val="1000"/>
              <a:buNone/>
              <a:defRPr sz="1000">
                <a:solidFill>
                  <a:schemeClr val="dk2"/>
                </a:solidFill>
              </a:defRPr>
            </a:lvl8pPr>
            <a:lvl9pPr lvl="8" algn="l">
              <a:lnSpc>
                <a:spcPct val="115000"/>
              </a:lnSpc>
              <a:spcBef>
                <a:spcPts val="0"/>
              </a:spcBef>
              <a:spcAft>
                <a:spcPts val="0"/>
              </a:spcAft>
              <a:buClr>
                <a:schemeClr val="dk2"/>
              </a:buClr>
              <a:buSzPts val="1000"/>
              <a:buNone/>
              <a:defRPr sz="1000">
                <a:solidFill>
                  <a:schemeClr val="dk2"/>
                </a:solidFill>
              </a:defRPr>
            </a:lvl9pPr>
          </a:lstStyle>
          <a:p/>
        </p:txBody>
      </p:sp>
      <p:sp>
        <p:nvSpPr>
          <p:cNvPr id="487" name="Google Shape;487;g2f29bda4b0b_0_1099"/>
          <p:cNvSpPr txBox="1"/>
          <p:nvPr>
            <p:ph idx="3" type="subTitle"/>
          </p:nvPr>
        </p:nvSpPr>
        <p:spPr>
          <a:xfrm>
            <a:off x="2437376" y="2781775"/>
            <a:ext cx="2011800" cy="15255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Clr>
                <a:schemeClr val="dk2"/>
              </a:buClr>
              <a:buSzPts val="1000"/>
              <a:buNone/>
              <a:defRPr sz="1000">
                <a:solidFill>
                  <a:schemeClr val="dk2"/>
                </a:solidFill>
              </a:defRPr>
            </a:lvl2pPr>
            <a:lvl3pPr lvl="2" algn="l">
              <a:lnSpc>
                <a:spcPct val="115000"/>
              </a:lnSpc>
              <a:spcBef>
                <a:spcPts val="0"/>
              </a:spcBef>
              <a:spcAft>
                <a:spcPts val="0"/>
              </a:spcAft>
              <a:buClr>
                <a:schemeClr val="dk2"/>
              </a:buClr>
              <a:buSzPts val="1000"/>
              <a:buNone/>
              <a:defRPr sz="1000">
                <a:solidFill>
                  <a:schemeClr val="dk2"/>
                </a:solidFill>
              </a:defRPr>
            </a:lvl3pPr>
            <a:lvl4pPr lvl="3" algn="l">
              <a:lnSpc>
                <a:spcPct val="115000"/>
              </a:lnSpc>
              <a:spcBef>
                <a:spcPts val="0"/>
              </a:spcBef>
              <a:spcAft>
                <a:spcPts val="0"/>
              </a:spcAft>
              <a:buClr>
                <a:schemeClr val="dk2"/>
              </a:buClr>
              <a:buSzPts val="1000"/>
              <a:buNone/>
              <a:defRPr sz="1000">
                <a:solidFill>
                  <a:schemeClr val="dk2"/>
                </a:solidFill>
              </a:defRPr>
            </a:lvl4pPr>
            <a:lvl5pPr lvl="4" algn="l">
              <a:lnSpc>
                <a:spcPct val="115000"/>
              </a:lnSpc>
              <a:spcBef>
                <a:spcPts val="0"/>
              </a:spcBef>
              <a:spcAft>
                <a:spcPts val="0"/>
              </a:spcAft>
              <a:buClr>
                <a:schemeClr val="dk2"/>
              </a:buClr>
              <a:buSzPts val="1000"/>
              <a:buNone/>
              <a:defRPr sz="1000">
                <a:solidFill>
                  <a:schemeClr val="dk2"/>
                </a:solidFill>
              </a:defRPr>
            </a:lvl5pPr>
            <a:lvl6pPr lvl="5" algn="l">
              <a:lnSpc>
                <a:spcPct val="115000"/>
              </a:lnSpc>
              <a:spcBef>
                <a:spcPts val="0"/>
              </a:spcBef>
              <a:spcAft>
                <a:spcPts val="0"/>
              </a:spcAft>
              <a:buClr>
                <a:schemeClr val="dk2"/>
              </a:buClr>
              <a:buSzPts val="1000"/>
              <a:buNone/>
              <a:defRPr sz="1000">
                <a:solidFill>
                  <a:schemeClr val="dk2"/>
                </a:solidFill>
              </a:defRPr>
            </a:lvl6pPr>
            <a:lvl7pPr lvl="6" algn="l">
              <a:lnSpc>
                <a:spcPct val="115000"/>
              </a:lnSpc>
              <a:spcBef>
                <a:spcPts val="0"/>
              </a:spcBef>
              <a:spcAft>
                <a:spcPts val="0"/>
              </a:spcAft>
              <a:buClr>
                <a:schemeClr val="dk2"/>
              </a:buClr>
              <a:buSzPts val="1000"/>
              <a:buNone/>
              <a:defRPr sz="1000">
                <a:solidFill>
                  <a:schemeClr val="dk2"/>
                </a:solidFill>
              </a:defRPr>
            </a:lvl7pPr>
            <a:lvl8pPr lvl="7" algn="l">
              <a:lnSpc>
                <a:spcPct val="115000"/>
              </a:lnSpc>
              <a:spcBef>
                <a:spcPts val="0"/>
              </a:spcBef>
              <a:spcAft>
                <a:spcPts val="0"/>
              </a:spcAft>
              <a:buClr>
                <a:schemeClr val="dk2"/>
              </a:buClr>
              <a:buSzPts val="1000"/>
              <a:buNone/>
              <a:defRPr sz="1000">
                <a:solidFill>
                  <a:schemeClr val="dk2"/>
                </a:solidFill>
              </a:defRPr>
            </a:lvl8pPr>
            <a:lvl9pPr lvl="8" algn="l">
              <a:lnSpc>
                <a:spcPct val="115000"/>
              </a:lnSpc>
              <a:spcBef>
                <a:spcPts val="0"/>
              </a:spcBef>
              <a:spcAft>
                <a:spcPts val="0"/>
              </a:spcAft>
              <a:buClr>
                <a:schemeClr val="dk2"/>
              </a:buClr>
              <a:buSzPts val="1000"/>
              <a:buNone/>
              <a:defRPr sz="1000">
                <a:solidFill>
                  <a:schemeClr val="dk2"/>
                </a:solidFill>
              </a:defRPr>
            </a:lvl9pPr>
          </a:lstStyle>
          <a:p/>
        </p:txBody>
      </p:sp>
      <p:sp>
        <p:nvSpPr>
          <p:cNvPr id="488" name="Google Shape;488;g2f29bda4b0b_0_1099"/>
          <p:cNvSpPr txBox="1"/>
          <p:nvPr>
            <p:ph idx="4" type="subTitle"/>
          </p:nvPr>
        </p:nvSpPr>
        <p:spPr>
          <a:xfrm>
            <a:off x="4600400" y="2781775"/>
            <a:ext cx="2011800" cy="15255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Clr>
                <a:schemeClr val="dk2"/>
              </a:buClr>
              <a:buSzPts val="1000"/>
              <a:buNone/>
              <a:defRPr sz="1000">
                <a:solidFill>
                  <a:schemeClr val="dk2"/>
                </a:solidFill>
              </a:defRPr>
            </a:lvl2pPr>
            <a:lvl3pPr lvl="2" algn="l">
              <a:lnSpc>
                <a:spcPct val="115000"/>
              </a:lnSpc>
              <a:spcBef>
                <a:spcPts val="0"/>
              </a:spcBef>
              <a:spcAft>
                <a:spcPts val="0"/>
              </a:spcAft>
              <a:buClr>
                <a:schemeClr val="dk2"/>
              </a:buClr>
              <a:buSzPts val="1000"/>
              <a:buNone/>
              <a:defRPr sz="1000">
                <a:solidFill>
                  <a:schemeClr val="dk2"/>
                </a:solidFill>
              </a:defRPr>
            </a:lvl3pPr>
            <a:lvl4pPr lvl="3" algn="l">
              <a:lnSpc>
                <a:spcPct val="115000"/>
              </a:lnSpc>
              <a:spcBef>
                <a:spcPts val="0"/>
              </a:spcBef>
              <a:spcAft>
                <a:spcPts val="0"/>
              </a:spcAft>
              <a:buClr>
                <a:schemeClr val="dk2"/>
              </a:buClr>
              <a:buSzPts val="1000"/>
              <a:buNone/>
              <a:defRPr sz="1000">
                <a:solidFill>
                  <a:schemeClr val="dk2"/>
                </a:solidFill>
              </a:defRPr>
            </a:lvl4pPr>
            <a:lvl5pPr lvl="4" algn="l">
              <a:lnSpc>
                <a:spcPct val="115000"/>
              </a:lnSpc>
              <a:spcBef>
                <a:spcPts val="0"/>
              </a:spcBef>
              <a:spcAft>
                <a:spcPts val="0"/>
              </a:spcAft>
              <a:buClr>
                <a:schemeClr val="dk2"/>
              </a:buClr>
              <a:buSzPts val="1000"/>
              <a:buNone/>
              <a:defRPr sz="1000">
                <a:solidFill>
                  <a:schemeClr val="dk2"/>
                </a:solidFill>
              </a:defRPr>
            </a:lvl5pPr>
            <a:lvl6pPr lvl="5" algn="l">
              <a:lnSpc>
                <a:spcPct val="115000"/>
              </a:lnSpc>
              <a:spcBef>
                <a:spcPts val="0"/>
              </a:spcBef>
              <a:spcAft>
                <a:spcPts val="0"/>
              </a:spcAft>
              <a:buClr>
                <a:schemeClr val="dk2"/>
              </a:buClr>
              <a:buSzPts val="1000"/>
              <a:buNone/>
              <a:defRPr sz="1000">
                <a:solidFill>
                  <a:schemeClr val="dk2"/>
                </a:solidFill>
              </a:defRPr>
            </a:lvl6pPr>
            <a:lvl7pPr lvl="6" algn="l">
              <a:lnSpc>
                <a:spcPct val="115000"/>
              </a:lnSpc>
              <a:spcBef>
                <a:spcPts val="0"/>
              </a:spcBef>
              <a:spcAft>
                <a:spcPts val="0"/>
              </a:spcAft>
              <a:buClr>
                <a:schemeClr val="dk2"/>
              </a:buClr>
              <a:buSzPts val="1000"/>
              <a:buNone/>
              <a:defRPr sz="1000">
                <a:solidFill>
                  <a:schemeClr val="dk2"/>
                </a:solidFill>
              </a:defRPr>
            </a:lvl7pPr>
            <a:lvl8pPr lvl="7" algn="l">
              <a:lnSpc>
                <a:spcPct val="115000"/>
              </a:lnSpc>
              <a:spcBef>
                <a:spcPts val="0"/>
              </a:spcBef>
              <a:spcAft>
                <a:spcPts val="0"/>
              </a:spcAft>
              <a:buClr>
                <a:schemeClr val="dk2"/>
              </a:buClr>
              <a:buSzPts val="1000"/>
              <a:buNone/>
              <a:defRPr sz="1000">
                <a:solidFill>
                  <a:schemeClr val="dk2"/>
                </a:solidFill>
              </a:defRPr>
            </a:lvl8pPr>
            <a:lvl9pPr lvl="8" algn="l">
              <a:lnSpc>
                <a:spcPct val="115000"/>
              </a:lnSpc>
              <a:spcBef>
                <a:spcPts val="0"/>
              </a:spcBef>
              <a:spcAft>
                <a:spcPts val="0"/>
              </a:spcAft>
              <a:buClr>
                <a:schemeClr val="dk2"/>
              </a:buClr>
              <a:buSzPts val="1000"/>
              <a:buNone/>
              <a:defRPr sz="1000">
                <a:solidFill>
                  <a:schemeClr val="dk2"/>
                </a:solidFill>
              </a:defRPr>
            </a:lvl9pPr>
          </a:lstStyle>
          <a:p/>
        </p:txBody>
      </p:sp>
      <p:sp>
        <p:nvSpPr>
          <p:cNvPr id="489" name="Google Shape;489;g2f29bda4b0b_0_1099"/>
          <p:cNvSpPr/>
          <p:nvPr/>
        </p:nvSpPr>
        <p:spPr>
          <a:xfrm>
            <a:off x="365760" y="2584544"/>
            <a:ext cx="165900" cy="165900"/>
          </a:xfrm>
          <a:prstGeom prst="ellipse">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g2f29bda4b0b_0_1099"/>
          <p:cNvSpPr/>
          <p:nvPr/>
        </p:nvSpPr>
        <p:spPr>
          <a:xfrm>
            <a:off x="2547802" y="2584544"/>
            <a:ext cx="165900" cy="165900"/>
          </a:xfrm>
          <a:prstGeom prst="ellipse">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g2f29bda4b0b_0_1099"/>
          <p:cNvSpPr/>
          <p:nvPr/>
        </p:nvSpPr>
        <p:spPr>
          <a:xfrm>
            <a:off x="4710827" y="2584544"/>
            <a:ext cx="165900" cy="165900"/>
          </a:xfrm>
          <a:prstGeom prst="ellipse">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g2f29bda4b0b_0_1099"/>
          <p:cNvSpPr txBox="1"/>
          <p:nvPr>
            <p:ph idx="5" type="subTitle"/>
          </p:nvPr>
        </p:nvSpPr>
        <p:spPr>
          <a:xfrm>
            <a:off x="6763460" y="2781782"/>
            <a:ext cx="2011800" cy="15255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Clr>
                <a:schemeClr val="dk2"/>
              </a:buClr>
              <a:buSzPts val="1000"/>
              <a:buNone/>
              <a:defRPr sz="1000">
                <a:solidFill>
                  <a:schemeClr val="dk2"/>
                </a:solidFill>
              </a:defRPr>
            </a:lvl2pPr>
            <a:lvl3pPr lvl="2" algn="l">
              <a:lnSpc>
                <a:spcPct val="115000"/>
              </a:lnSpc>
              <a:spcBef>
                <a:spcPts val="0"/>
              </a:spcBef>
              <a:spcAft>
                <a:spcPts val="0"/>
              </a:spcAft>
              <a:buClr>
                <a:schemeClr val="dk2"/>
              </a:buClr>
              <a:buSzPts val="1000"/>
              <a:buNone/>
              <a:defRPr sz="1000">
                <a:solidFill>
                  <a:schemeClr val="dk2"/>
                </a:solidFill>
              </a:defRPr>
            </a:lvl3pPr>
            <a:lvl4pPr lvl="3" algn="l">
              <a:lnSpc>
                <a:spcPct val="115000"/>
              </a:lnSpc>
              <a:spcBef>
                <a:spcPts val="0"/>
              </a:spcBef>
              <a:spcAft>
                <a:spcPts val="0"/>
              </a:spcAft>
              <a:buClr>
                <a:schemeClr val="dk2"/>
              </a:buClr>
              <a:buSzPts val="1000"/>
              <a:buNone/>
              <a:defRPr sz="1000">
                <a:solidFill>
                  <a:schemeClr val="dk2"/>
                </a:solidFill>
              </a:defRPr>
            </a:lvl4pPr>
            <a:lvl5pPr lvl="4" algn="l">
              <a:lnSpc>
                <a:spcPct val="115000"/>
              </a:lnSpc>
              <a:spcBef>
                <a:spcPts val="0"/>
              </a:spcBef>
              <a:spcAft>
                <a:spcPts val="0"/>
              </a:spcAft>
              <a:buClr>
                <a:schemeClr val="dk2"/>
              </a:buClr>
              <a:buSzPts val="1000"/>
              <a:buNone/>
              <a:defRPr sz="1000">
                <a:solidFill>
                  <a:schemeClr val="dk2"/>
                </a:solidFill>
              </a:defRPr>
            </a:lvl5pPr>
            <a:lvl6pPr lvl="5" algn="l">
              <a:lnSpc>
                <a:spcPct val="115000"/>
              </a:lnSpc>
              <a:spcBef>
                <a:spcPts val="0"/>
              </a:spcBef>
              <a:spcAft>
                <a:spcPts val="0"/>
              </a:spcAft>
              <a:buClr>
                <a:schemeClr val="dk2"/>
              </a:buClr>
              <a:buSzPts val="1000"/>
              <a:buNone/>
              <a:defRPr sz="1000">
                <a:solidFill>
                  <a:schemeClr val="dk2"/>
                </a:solidFill>
              </a:defRPr>
            </a:lvl6pPr>
            <a:lvl7pPr lvl="6" algn="l">
              <a:lnSpc>
                <a:spcPct val="115000"/>
              </a:lnSpc>
              <a:spcBef>
                <a:spcPts val="0"/>
              </a:spcBef>
              <a:spcAft>
                <a:spcPts val="0"/>
              </a:spcAft>
              <a:buClr>
                <a:schemeClr val="dk2"/>
              </a:buClr>
              <a:buSzPts val="1000"/>
              <a:buNone/>
              <a:defRPr sz="1000">
                <a:solidFill>
                  <a:schemeClr val="dk2"/>
                </a:solidFill>
              </a:defRPr>
            </a:lvl7pPr>
            <a:lvl8pPr lvl="7" algn="l">
              <a:lnSpc>
                <a:spcPct val="115000"/>
              </a:lnSpc>
              <a:spcBef>
                <a:spcPts val="0"/>
              </a:spcBef>
              <a:spcAft>
                <a:spcPts val="0"/>
              </a:spcAft>
              <a:buClr>
                <a:schemeClr val="dk2"/>
              </a:buClr>
              <a:buSzPts val="1000"/>
              <a:buNone/>
              <a:defRPr sz="1000">
                <a:solidFill>
                  <a:schemeClr val="dk2"/>
                </a:solidFill>
              </a:defRPr>
            </a:lvl8pPr>
            <a:lvl9pPr lvl="8" algn="l">
              <a:lnSpc>
                <a:spcPct val="115000"/>
              </a:lnSpc>
              <a:spcBef>
                <a:spcPts val="0"/>
              </a:spcBef>
              <a:spcAft>
                <a:spcPts val="0"/>
              </a:spcAft>
              <a:buClr>
                <a:schemeClr val="dk2"/>
              </a:buClr>
              <a:buSzPts val="1000"/>
              <a:buNone/>
              <a:defRPr sz="1000">
                <a:solidFill>
                  <a:schemeClr val="dk2"/>
                </a:solidFill>
              </a:defRPr>
            </a:lvl9pPr>
          </a:lstStyle>
          <a:p/>
        </p:txBody>
      </p:sp>
      <p:sp>
        <p:nvSpPr>
          <p:cNvPr id="493" name="Google Shape;493;g2f29bda4b0b_0_1099"/>
          <p:cNvSpPr/>
          <p:nvPr/>
        </p:nvSpPr>
        <p:spPr>
          <a:xfrm>
            <a:off x="6873852" y="2584544"/>
            <a:ext cx="165900" cy="165900"/>
          </a:xfrm>
          <a:prstGeom prst="ellipse">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8 Title Subtitle - 8 Subsections">
  <p:cSld name="CUSTOM_2_2_2">
    <p:spTree>
      <p:nvGrpSpPr>
        <p:cNvPr id="494" name="Shape 494"/>
        <p:cNvGrpSpPr/>
        <p:nvPr/>
      </p:nvGrpSpPr>
      <p:grpSpPr>
        <a:xfrm>
          <a:off x="0" y="0"/>
          <a:ext cx="0" cy="0"/>
          <a:chOff x="0" y="0"/>
          <a:chExt cx="0" cy="0"/>
        </a:xfrm>
      </p:grpSpPr>
      <p:sp>
        <p:nvSpPr>
          <p:cNvPr id="495" name="Google Shape;495;g2f29bda4b0b_0_1111"/>
          <p:cNvSpPr txBox="1"/>
          <p:nvPr>
            <p:ph type="title"/>
          </p:nvPr>
        </p:nvSpPr>
        <p:spPr>
          <a:xfrm>
            <a:off x="274325" y="276225"/>
            <a:ext cx="2602500" cy="874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496" name="Google Shape;496;g2f29bda4b0b_0_1111"/>
          <p:cNvSpPr txBox="1"/>
          <p:nvPr>
            <p:ph idx="1" type="subTitle"/>
          </p:nvPr>
        </p:nvSpPr>
        <p:spPr>
          <a:xfrm>
            <a:off x="274325" y="1111375"/>
            <a:ext cx="2602500" cy="57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497" name="Google Shape;497;g2f29bda4b0b_0_1111"/>
          <p:cNvSpPr txBox="1"/>
          <p:nvPr>
            <p:ph idx="2" type="subTitle"/>
          </p:nvPr>
        </p:nvSpPr>
        <p:spPr>
          <a:xfrm>
            <a:off x="3166475" y="726889"/>
            <a:ext cx="2475300" cy="643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SzPts val="1000"/>
              <a:buNone/>
              <a:defRPr sz="1000"/>
            </a:lvl2pPr>
            <a:lvl3pPr lvl="2" algn="l">
              <a:lnSpc>
                <a:spcPct val="115000"/>
              </a:lnSpc>
              <a:spcBef>
                <a:spcPts val="0"/>
              </a:spcBef>
              <a:spcAft>
                <a:spcPts val="0"/>
              </a:spcAft>
              <a:buSzPts val="1000"/>
              <a:buNone/>
              <a:defRPr sz="1000"/>
            </a:lvl3pPr>
            <a:lvl4pPr lvl="3" algn="l">
              <a:lnSpc>
                <a:spcPct val="115000"/>
              </a:lnSpc>
              <a:spcBef>
                <a:spcPts val="0"/>
              </a:spcBef>
              <a:spcAft>
                <a:spcPts val="0"/>
              </a:spcAft>
              <a:buSzPts val="1000"/>
              <a:buNone/>
              <a:defRPr sz="1000"/>
            </a:lvl4pPr>
            <a:lvl5pPr lvl="4" algn="l">
              <a:lnSpc>
                <a:spcPct val="115000"/>
              </a:lnSpc>
              <a:spcBef>
                <a:spcPts val="0"/>
              </a:spcBef>
              <a:spcAft>
                <a:spcPts val="0"/>
              </a:spcAft>
              <a:buSzPts val="1000"/>
              <a:buNone/>
              <a:defRPr sz="1000"/>
            </a:lvl5pPr>
            <a:lvl6pPr lvl="5" algn="l">
              <a:lnSpc>
                <a:spcPct val="115000"/>
              </a:lnSpc>
              <a:spcBef>
                <a:spcPts val="0"/>
              </a:spcBef>
              <a:spcAft>
                <a:spcPts val="0"/>
              </a:spcAft>
              <a:buSzPts val="1000"/>
              <a:buNone/>
              <a:defRPr sz="1000"/>
            </a:lvl6pPr>
            <a:lvl7pPr lvl="6" algn="l">
              <a:lnSpc>
                <a:spcPct val="115000"/>
              </a:lnSpc>
              <a:spcBef>
                <a:spcPts val="0"/>
              </a:spcBef>
              <a:spcAft>
                <a:spcPts val="0"/>
              </a:spcAft>
              <a:buSzPts val="1000"/>
              <a:buNone/>
              <a:defRPr sz="1000"/>
            </a:lvl7pPr>
            <a:lvl8pPr lvl="7" algn="l">
              <a:lnSpc>
                <a:spcPct val="115000"/>
              </a:lnSpc>
              <a:spcBef>
                <a:spcPts val="0"/>
              </a:spcBef>
              <a:spcAft>
                <a:spcPts val="0"/>
              </a:spcAft>
              <a:buSzPts val="1000"/>
              <a:buNone/>
              <a:defRPr sz="1000"/>
            </a:lvl8pPr>
            <a:lvl9pPr lvl="8" algn="l">
              <a:lnSpc>
                <a:spcPct val="115000"/>
              </a:lnSpc>
              <a:spcBef>
                <a:spcPts val="0"/>
              </a:spcBef>
              <a:spcAft>
                <a:spcPts val="0"/>
              </a:spcAft>
              <a:buSzPts val="1000"/>
              <a:buNone/>
              <a:defRPr sz="1000"/>
            </a:lvl9pPr>
          </a:lstStyle>
          <a:p/>
        </p:txBody>
      </p:sp>
      <p:sp>
        <p:nvSpPr>
          <p:cNvPr id="498" name="Google Shape;498;g2f29bda4b0b_0_1111"/>
          <p:cNvSpPr txBox="1"/>
          <p:nvPr>
            <p:ph idx="3" type="subTitle"/>
          </p:nvPr>
        </p:nvSpPr>
        <p:spPr>
          <a:xfrm>
            <a:off x="6102425" y="726889"/>
            <a:ext cx="2475300" cy="643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SzPts val="1000"/>
              <a:buNone/>
              <a:defRPr sz="1000"/>
            </a:lvl2pPr>
            <a:lvl3pPr lvl="2" algn="l">
              <a:lnSpc>
                <a:spcPct val="115000"/>
              </a:lnSpc>
              <a:spcBef>
                <a:spcPts val="0"/>
              </a:spcBef>
              <a:spcAft>
                <a:spcPts val="0"/>
              </a:spcAft>
              <a:buSzPts val="1000"/>
              <a:buNone/>
              <a:defRPr sz="1000"/>
            </a:lvl3pPr>
            <a:lvl4pPr lvl="3" algn="l">
              <a:lnSpc>
                <a:spcPct val="115000"/>
              </a:lnSpc>
              <a:spcBef>
                <a:spcPts val="0"/>
              </a:spcBef>
              <a:spcAft>
                <a:spcPts val="0"/>
              </a:spcAft>
              <a:buSzPts val="1000"/>
              <a:buNone/>
              <a:defRPr sz="1000"/>
            </a:lvl4pPr>
            <a:lvl5pPr lvl="4" algn="l">
              <a:lnSpc>
                <a:spcPct val="115000"/>
              </a:lnSpc>
              <a:spcBef>
                <a:spcPts val="0"/>
              </a:spcBef>
              <a:spcAft>
                <a:spcPts val="0"/>
              </a:spcAft>
              <a:buSzPts val="1000"/>
              <a:buNone/>
              <a:defRPr sz="1000"/>
            </a:lvl5pPr>
            <a:lvl6pPr lvl="5" algn="l">
              <a:lnSpc>
                <a:spcPct val="115000"/>
              </a:lnSpc>
              <a:spcBef>
                <a:spcPts val="0"/>
              </a:spcBef>
              <a:spcAft>
                <a:spcPts val="0"/>
              </a:spcAft>
              <a:buSzPts val="1000"/>
              <a:buNone/>
              <a:defRPr sz="1000"/>
            </a:lvl6pPr>
            <a:lvl7pPr lvl="6" algn="l">
              <a:lnSpc>
                <a:spcPct val="115000"/>
              </a:lnSpc>
              <a:spcBef>
                <a:spcPts val="0"/>
              </a:spcBef>
              <a:spcAft>
                <a:spcPts val="0"/>
              </a:spcAft>
              <a:buSzPts val="1000"/>
              <a:buNone/>
              <a:defRPr sz="1000"/>
            </a:lvl7pPr>
            <a:lvl8pPr lvl="7" algn="l">
              <a:lnSpc>
                <a:spcPct val="115000"/>
              </a:lnSpc>
              <a:spcBef>
                <a:spcPts val="0"/>
              </a:spcBef>
              <a:spcAft>
                <a:spcPts val="0"/>
              </a:spcAft>
              <a:buSzPts val="1000"/>
              <a:buNone/>
              <a:defRPr sz="1000"/>
            </a:lvl8pPr>
            <a:lvl9pPr lvl="8" algn="l">
              <a:lnSpc>
                <a:spcPct val="115000"/>
              </a:lnSpc>
              <a:spcBef>
                <a:spcPts val="0"/>
              </a:spcBef>
              <a:spcAft>
                <a:spcPts val="0"/>
              </a:spcAft>
              <a:buSzPts val="1000"/>
              <a:buNone/>
              <a:defRPr sz="1000"/>
            </a:lvl9pPr>
          </a:lstStyle>
          <a:p/>
        </p:txBody>
      </p:sp>
      <p:sp>
        <p:nvSpPr>
          <p:cNvPr id="499" name="Google Shape;499;g2f29bda4b0b_0_1111"/>
          <p:cNvSpPr txBox="1"/>
          <p:nvPr>
            <p:ph idx="4" type="subTitle"/>
          </p:nvPr>
        </p:nvSpPr>
        <p:spPr>
          <a:xfrm>
            <a:off x="3166475" y="1792054"/>
            <a:ext cx="2475300" cy="643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SzPts val="1000"/>
              <a:buNone/>
              <a:defRPr sz="1000"/>
            </a:lvl2pPr>
            <a:lvl3pPr lvl="2" algn="l">
              <a:lnSpc>
                <a:spcPct val="115000"/>
              </a:lnSpc>
              <a:spcBef>
                <a:spcPts val="0"/>
              </a:spcBef>
              <a:spcAft>
                <a:spcPts val="0"/>
              </a:spcAft>
              <a:buSzPts val="1000"/>
              <a:buNone/>
              <a:defRPr sz="1000"/>
            </a:lvl3pPr>
            <a:lvl4pPr lvl="3" algn="l">
              <a:lnSpc>
                <a:spcPct val="115000"/>
              </a:lnSpc>
              <a:spcBef>
                <a:spcPts val="0"/>
              </a:spcBef>
              <a:spcAft>
                <a:spcPts val="0"/>
              </a:spcAft>
              <a:buSzPts val="1000"/>
              <a:buNone/>
              <a:defRPr sz="1000"/>
            </a:lvl4pPr>
            <a:lvl5pPr lvl="4" algn="l">
              <a:lnSpc>
                <a:spcPct val="115000"/>
              </a:lnSpc>
              <a:spcBef>
                <a:spcPts val="0"/>
              </a:spcBef>
              <a:spcAft>
                <a:spcPts val="0"/>
              </a:spcAft>
              <a:buSzPts val="1000"/>
              <a:buNone/>
              <a:defRPr sz="1000"/>
            </a:lvl5pPr>
            <a:lvl6pPr lvl="5" algn="l">
              <a:lnSpc>
                <a:spcPct val="115000"/>
              </a:lnSpc>
              <a:spcBef>
                <a:spcPts val="0"/>
              </a:spcBef>
              <a:spcAft>
                <a:spcPts val="0"/>
              </a:spcAft>
              <a:buSzPts val="1000"/>
              <a:buNone/>
              <a:defRPr sz="1000"/>
            </a:lvl6pPr>
            <a:lvl7pPr lvl="6" algn="l">
              <a:lnSpc>
                <a:spcPct val="115000"/>
              </a:lnSpc>
              <a:spcBef>
                <a:spcPts val="0"/>
              </a:spcBef>
              <a:spcAft>
                <a:spcPts val="0"/>
              </a:spcAft>
              <a:buSzPts val="1000"/>
              <a:buNone/>
              <a:defRPr sz="1000"/>
            </a:lvl7pPr>
            <a:lvl8pPr lvl="7" algn="l">
              <a:lnSpc>
                <a:spcPct val="115000"/>
              </a:lnSpc>
              <a:spcBef>
                <a:spcPts val="0"/>
              </a:spcBef>
              <a:spcAft>
                <a:spcPts val="0"/>
              </a:spcAft>
              <a:buSzPts val="1000"/>
              <a:buNone/>
              <a:defRPr sz="1000"/>
            </a:lvl8pPr>
            <a:lvl9pPr lvl="8" algn="l">
              <a:lnSpc>
                <a:spcPct val="115000"/>
              </a:lnSpc>
              <a:spcBef>
                <a:spcPts val="0"/>
              </a:spcBef>
              <a:spcAft>
                <a:spcPts val="0"/>
              </a:spcAft>
              <a:buSzPts val="1000"/>
              <a:buNone/>
              <a:defRPr sz="1000"/>
            </a:lvl9pPr>
          </a:lstStyle>
          <a:p/>
        </p:txBody>
      </p:sp>
      <p:sp>
        <p:nvSpPr>
          <p:cNvPr id="500" name="Google Shape;500;g2f29bda4b0b_0_1111"/>
          <p:cNvSpPr txBox="1"/>
          <p:nvPr>
            <p:ph idx="5" type="subTitle"/>
          </p:nvPr>
        </p:nvSpPr>
        <p:spPr>
          <a:xfrm>
            <a:off x="6102425" y="1792054"/>
            <a:ext cx="2475300" cy="643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SzPts val="1000"/>
              <a:buNone/>
              <a:defRPr sz="1000"/>
            </a:lvl2pPr>
            <a:lvl3pPr lvl="2" algn="l">
              <a:lnSpc>
                <a:spcPct val="115000"/>
              </a:lnSpc>
              <a:spcBef>
                <a:spcPts val="0"/>
              </a:spcBef>
              <a:spcAft>
                <a:spcPts val="0"/>
              </a:spcAft>
              <a:buSzPts val="1000"/>
              <a:buNone/>
              <a:defRPr sz="1000"/>
            </a:lvl3pPr>
            <a:lvl4pPr lvl="3" algn="l">
              <a:lnSpc>
                <a:spcPct val="115000"/>
              </a:lnSpc>
              <a:spcBef>
                <a:spcPts val="0"/>
              </a:spcBef>
              <a:spcAft>
                <a:spcPts val="0"/>
              </a:spcAft>
              <a:buSzPts val="1000"/>
              <a:buNone/>
              <a:defRPr sz="1000"/>
            </a:lvl4pPr>
            <a:lvl5pPr lvl="4" algn="l">
              <a:lnSpc>
                <a:spcPct val="115000"/>
              </a:lnSpc>
              <a:spcBef>
                <a:spcPts val="0"/>
              </a:spcBef>
              <a:spcAft>
                <a:spcPts val="0"/>
              </a:spcAft>
              <a:buSzPts val="1000"/>
              <a:buNone/>
              <a:defRPr sz="1000"/>
            </a:lvl5pPr>
            <a:lvl6pPr lvl="5" algn="l">
              <a:lnSpc>
                <a:spcPct val="115000"/>
              </a:lnSpc>
              <a:spcBef>
                <a:spcPts val="0"/>
              </a:spcBef>
              <a:spcAft>
                <a:spcPts val="0"/>
              </a:spcAft>
              <a:buSzPts val="1000"/>
              <a:buNone/>
              <a:defRPr sz="1000"/>
            </a:lvl6pPr>
            <a:lvl7pPr lvl="6" algn="l">
              <a:lnSpc>
                <a:spcPct val="115000"/>
              </a:lnSpc>
              <a:spcBef>
                <a:spcPts val="0"/>
              </a:spcBef>
              <a:spcAft>
                <a:spcPts val="0"/>
              </a:spcAft>
              <a:buSzPts val="1000"/>
              <a:buNone/>
              <a:defRPr sz="1000"/>
            </a:lvl7pPr>
            <a:lvl8pPr lvl="7" algn="l">
              <a:lnSpc>
                <a:spcPct val="115000"/>
              </a:lnSpc>
              <a:spcBef>
                <a:spcPts val="0"/>
              </a:spcBef>
              <a:spcAft>
                <a:spcPts val="0"/>
              </a:spcAft>
              <a:buSzPts val="1000"/>
              <a:buNone/>
              <a:defRPr sz="1000"/>
            </a:lvl8pPr>
            <a:lvl9pPr lvl="8" algn="l">
              <a:lnSpc>
                <a:spcPct val="115000"/>
              </a:lnSpc>
              <a:spcBef>
                <a:spcPts val="0"/>
              </a:spcBef>
              <a:spcAft>
                <a:spcPts val="0"/>
              </a:spcAft>
              <a:buSzPts val="1000"/>
              <a:buNone/>
              <a:defRPr sz="1000"/>
            </a:lvl9pPr>
          </a:lstStyle>
          <a:p/>
        </p:txBody>
      </p:sp>
      <p:sp>
        <p:nvSpPr>
          <p:cNvPr id="501" name="Google Shape;501;g2f29bda4b0b_0_1111"/>
          <p:cNvSpPr txBox="1"/>
          <p:nvPr>
            <p:ph idx="6" type="subTitle"/>
          </p:nvPr>
        </p:nvSpPr>
        <p:spPr>
          <a:xfrm>
            <a:off x="3166475" y="2857219"/>
            <a:ext cx="2475300" cy="643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SzPts val="1000"/>
              <a:buNone/>
              <a:defRPr sz="1000"/>
            </a:lvl2pPr>
            <a:lvl3pPr lvl="2" algn="l">
              <a:lnSpc>
                <a:spcPct val="115000"/>
              </a:lnSpc>
              <a:spcBef>
                <a:spcPts val="0"/>
              </a:spcBef>
              <a:spcAft>
                <a:spcPts val="0"/>
              </a:spcAft>
              <a:buSzPts val="1000"/>
              <a:buNone/>
              <a:defRPr sz="1000"/>
            </a:lvl3pPr>
            <a:lvl4pPr lvl="3" algn="l">
              <a:lnSpc>
                <a:spcPct val="115000"/>
              </a:lnSpc>
              <a:spcBef>
                <a:spcPts val="0"/>
              </a:spcBef>
              <a:spcAft>
                <a:spcPts val="0"/>
              </a:spcAft>
              <a:buSzPts val="1000"/>
              <a:buNone/>
              <a:defRPr sz="1000"/>
            </a:lvl4pPr>
            <a:lvl5pPr lvl="4" algn="l">
              <a:lnSpc>
                <a:spcPct val="115000"/>
              </a:lnSpc>
              <a:spcBef>
                <a:spcPts val="0"/>
              </a:spcBef>
              <a:spcAft>
                <a:spcPts val="0"/>
              </a:spcAft>
              <a:buSzPts val="1000"/>
              <a:buNone/>
              <a:defRPr sz="1000"/>
            </a:lvl5pPr>
            <a:lvl6pPr lvl="5" algn="l">
              <a:lnSpc>
                <a:spcPct val="115000"/>
              </a:lnSpc>
              <a:spcBef>
                <a:spcPts val="0"/>
              </a:spcBef>
              <a:spcAft>
                <a:spcPts val="0"/>
              </a:spcAft>
              <a:buSzPts val="1000"/>
              <a:buNone/>
              <a:defRPr sz="1000"/>
            </a:lvl6pPr>
            <a:lvl7pPr lvl="6" algn="l">
              <a:lnSpc>
                <a:spcPct val="115000"/>
              </a:lnSpc>
              <a:spcBef>
                <a:spcPts val="0"/>
              </a:spcBef>
              <a:spcAft>
                <a:spcPts val="0"/>
              </a:spcAft>
              <a:buSzPts val="1000"/>
              <a:buNone/>
              <a:defRPr sz="1000"/>
            </a:lvl7pPr>
            <a:lvl8pPr lvl="7" algn="l">
              <a:lnSpc>
                <a:spcPct val="115000"/>
              </a:lnSpc>
              <a:spcBef>
                <a:spcPts val="0"/>
              </a:spcBef>
              <a:spcAft>
                <a:spcPts val="0"/>
              </a:spcAft>
              <a:buSzPts val="1000"/>
              <a:buNone/>
              <a:defRPr sz="1000"/>
            </a:lvl8pPr>
            <a:lvl9pPr lvl="8" algn="l">
              <a:lnSpc>
                <a:spcPct val="115000"/>
              </a:lnSpc>
              <a:spcBef>
                <a:spcPts val="0"/>
              </a:spcBef>
              <a:spcAft>
                <a:spcPts val="0"/>
              </a:spcAft>
              <a:buSzPts val="1000"/>
              <a:buNone/>
              <a:defRPr sz="1000"/>
            </a:lvl9pPr>
          </a:lstStyle>
          <a:p/>
        </p:txBody>
      </p:sp>
      <p:sp>
        <p:nvSpPr>
          <p:cNvPr id="502" name="Google Shape;502;g2f29bda4b0b_0_1111"/>
          <p:cNvSpPr txBox="1"/>
          <p:nvPr>
            <p:ph idx="7" type="subTitle"/>
          </p:nvPr>
        </p:nvSpPr>
        <p:spPr>
          <a:xfrm>
            <a:off x="6102425" y="2857219"/>
            <a:ext cx="2475300" cy="643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SzPts val="1000"/>
              <a:buNone/>
              <a:defRPr sz="1000"/>
            </a:lvl2pPr>
            <a:lvl3pPr lvl="2" algn="l">
              <a:lnSpc>
                <a:spcPct val="115000"/>
              </a:lnSpc>
              <a:spcBef>
                <a:spcPts val="0"/>
              </a:spcBef>
              <a:spcAft>
                <a:spcPts val="0"/>
              </a:spcAft>
              <a:buSzPts val="1000"/>
              <a:buNone/>
              <a:defRPr sz="1000"/>
            </a:lvl3pPr>
            <a:lvl4pPr lvl="3" algn="l">
              <a:lnSpc>
                <a:spcPct val="115000"/>
              </a:lnSpc>
              <a:spcBef>
                <a:spcPts val="0"/>
              </a:spcBef>
              <a:spcAft>
                <a:spcPts val="0"/>
              </a:spcAft>
              <a:buSzPts val="1000"/>
              <a:buNone/>
              <a:defRPr sz="1000"/>
            </a:lvl4pPr>
            <a:lvl5pPr lvl="4" algn="l">
              <a:lnSpc>
                <a:spcPct val="115000"/>
              </a:lnSpc>
              <a:spcBef>
                <a:spcPts val="0"/>
              </a:spcBef>
              <a:spcAft>
                <a:spcPts val="0"/>
              </a:spcAft>
              <a:buSzPts val="1000"/>
              <a:buNone/>
              <a:defRPr sz="1000"/>
            </a:lvl5pPr>
            <a:lvl6pPr lvl="5" algn="l">
              <a:lnSpc>
                <a:spcPct val="115000"/>
              </a:lnSpc>
              <a:spcBef>
                <a:spcPts val="0"/>
              </a:spcBef>
              <a:spcAft>
                <a:spcPts val="0"/>
              </a:spcAft>
              <a:buSzPts val="1000"/>
              <a:buNone/>
              <a:defRPr sz="1000"/>
            </a:lvl6pPr>
            <a:lvl7pPr lvl="6" algn="l">
              <a:lnSpc>
                <a:spcPct val="115000"/>
              </a:lnSpc>
              <a:spcBef>
                <a:spcPts val="0"/>
              </a:spcBef>
              <a:spcAft>
                <a:spcPts val="0"/>
              </a:spcAft>
              <a:buSzPts val="1000"/>
              <a:buNone/>
              <a:defRPr sz="1000"/>
            </a:lvl7pPr>
            <a:lvl8pPr lvl="7" algn="l">
              <a:lnSpc>
                <a:spcPct val="115000"/>
              </a:lnSpc>
              <a:spcBef>
                <a:spcPts val="0"/>
              </a:spcBef>
              <a:spcAft>
                <a:spcPts val="0"/>
              </a:spcAft>
              <a:buSzPts val="1000"/>
              <a:buNone/>
              <a:defRPr sz="1000"/>
            </a:lvl8pPr>
            <a:lvl9pPr lvl="8" algn="l">
              <a:lnSpc>
                <a:spcPct val="115000"/>
              </a:lnSpc>
              <a:spcBef>
                <a:spcPts val="0"/>
              </a:spcBef>
              <a:spcAft>
                <a:spcPts val="0"/>
              </a:spcAft>
              <a:buSzPts val="1000"/>
              <a:buNone/>
              <a:defRPr sz="1000"/>
            </a:lvl9pPr>
          </a:lstStyle>
          <a:p/>
        </p:txBody>
      </p:sp>
      <p:sp>
        <p:nvSpPr>
          <p:cNvPr id="503" name="Google Shape;503;g2f29bda4b0b_0_1111"/>
          <p:cNvSpPr txBox="1"/>
          <p:nvPr>
            <p:ph idx="8" type="subTitle"/>
          </p:nvPr>
        </p:nvSpPr>
        <p:spPr>
          <a:xfrm>
            <a:off x="3166475" y="3922383"/>
            <a:ext cx="2475300" cy="643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SzPts val="1000"/>
              <a:buNone/>
              <a:defRPr sz="1000"/>
            </a:lvl2pPr>
            <a:lvl3pPr lvl="2" algn="l">
              <a:lnSpc>
                <a:spcPct val="115000"/>
              </a:lnSpc>
              <a:spcBef>
                <a:spcPts val="0"/>
              </a:spcBef>
              <a:spcAft>
                <a:spcPts val="0"/>
              </a:spcAft>
              <a:buSzPts val="1000"/>
              <a:buNone/>
              <a:defRPr sz="1000"/>
            </a:lvl3pPr>
            <a:lvl4pPr lvl="3" algn="l">
              <a:lnSpc>
                <a:spcPct val="115000"/>
              </a:lnSpc>
              <a:spcBef>
                <a:spcPts val="0"/>
              </a:spcBef>
              <a:spcAft>
                <a:spcPts val="0"/>
              </a:spcAft>
              <a:buSzPts val="1000"/>
              <a:buNone/>
              <a:defRPr sz="1000"/>
            </a:lvl4pPr>
            <a:lvl5pPr lvl="4" algn="l">
              <a:lnSpc>
                <a:spcPct val="115000"/>
              </a:lnSpc>
              <a:spcBef>
                <a:spcPts val="0"/>
              </a:spcBef>
              <a:spcAft>
                <a:spcPts val="0"/>
              </a:spcAft>
              <a:buSzPts val="1000"/>
              <a:buNone/>
              <a:defRPr sz="1000"/>
            </a:lvl5pPr>
            <a:lvl6pPr lvl="5" algn="l">
              <a:lnSpc>
                <a:spcPct val="115000"/>
              </a:lnSpc>
              <a:spcBef>
                <a:spcPts val="0"/>
              </a:spcBef>
              <a:spcAft>
                <a:spcPts val="0"/>
              </a:spcAft>
              <a:buSzPts val="1000"/>
              <a:buNone/>
              <a:defRPr sz="1000"/>
            </a:lvl6pPr>
            <a:lvl7pPr lvl="6" algn="l">
              <a:lnSpc>
                <a:spcPct val="115000"/>
              </a:lnSpc>
              <a:spcBef>
                <a:spcPts val="0"/>
              </a:spcBef>
              <a:spcAft>
                <a:spcPts val="0"/>
              </a:spcAft>
              <a:buSzPts val="1000"/>
              <a:buNone/>
              <a:defRPr sz="1000"/>
            </a:lvl7pPr>
            <a:lvl8pPr lvl="7" algn="l">
              <a:lnSpc>
                <a:spcPct val="115000"/>
              </a:lnSpc>
              <a:spcBef>
                <a:spcPts val="0"/>
              </a:spcBef>
              <a:spcAft>
                <a:spcPts val="0"/>
              </a:spcAft>
              <a:buSzPts val="1000"/>
              <a:buNone/>
              <a:defRPr sz="1000"/>
            </a:lvl8pPr>
            <a:lvl9pPr lvl="8" algn="l">
              <a:lnSpc>
                <a:spcPct val="115000"/>
              </a:lnSpc>
              <a:spcBef>
                <a:spcPts val="0"/>
              </a:spcBef>
              <a:spcAft>
                <a:spcPts val="0"/>
              </a:spcAft>
              <a:buSzPts val="1000"/>
              <a:buNone/>
              <a:defRPr sz="1000"/>
            </a:lvl9pPr>
          </a:lstStyle>
          <a:p/>
        </p:txBody>
      </p:sp>
      <p:sp>
        <p:nvSpPr>
          <p:cNvPr id="504" name="Google Shape;504;g2f29bda4b0b_0_1111"/>
          <p:cNvSpPr txBox="1"/>
          <p:nvPr>
            <p:ph idx="9" type="subTitle"/>
          </p:nvPr>
        </p:nvSpPr>
        <p:spPr>
          <a:xfrm>
            <a:off x="6102425" y="3922383"/>
            <a:ext cx="2475300" cy="643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SzPts val="1000"/>
              <a:buNone/>
              <a:defRPr sz="1000"/>
            </a:lvl2pPr>
            <a:lvl3pPr lvl="2" algn="l">
              <a:lnSpc>
                <a:spcPct val="115000"/>
              </a:lnSpc>
              <a:spcBef>
                <a:spcPts val="0"/>
              </a:spcBef>
              <a:spcAft>
                <a:spcPts val="0"/>
              </a:spcAft>
              <a:buSzPts val="1000"/>
              <a:buNone/>
              <a:defRPr sz="1000"/>
            </a:lvl3pPr>
            <a:lvl4pPr lvl="3" algn="l">
              <a:lnSpc>
                <a:spcPct val="115000"/>
              </a:lnSpc>
              <a:spcBef>
                <a:spcPts val="0"/>
              </a:spcBef>
              <a:spcAft>
                <a:spcPts val="0"/>
              </a:spcAft>
              <a:buSzPts val="1000"/>
              <a:buNone/>
              <a:defRPr sz="1000"/>
            </a:lvl4pPr>
            <a:lvl5pPr lvl="4" algn="l">
              <a:lnSpc>
                <a:spcPct val="115000"/>
              </a:lnSpc>
              <a:spcBef>
                <a:spcPts val="0"/>
              </a:spcBef>
              <a:spcAft>
                <a:spcPts val="0"/>
              </a:spcAft>
              <a:buSzPts val="1000"/>
              <a:buNone/>
              <a:defRPr sz="1000"/>
            </a:lvl5pPr>
            <a:lvl6pPr lvl="5" algn="l">
              <a:lnSpc>
                <a:spcPct val="115000"/>
              </a:lnSpc>
              <a:spcBef>
                <a:spcPts val="0"/>
              </a:spcBef>
              <a:spcAft>
                <a:spcPts val="0"/>
              </a:spcAft>
              <a:buSzPts val="1000"/>
              <a:buNone/>
              <a:defRPr sz="1000"/>
            </a:lvl6pPr>
            <a:lvl7pPr lvl="6" algn="l">
              <a:lnSpc>
                <a:spcPct val="115000"/>
              </a:lnSpc>
              <a:spcBef>
                <a:spcPts val="0"/>
              </a:spcBef>
              <a:spcAft>
                <a:spcPts val="0"/>
              </a:spcAft>
              <a:buSzPts val="1000"/>
              <a:buNone/>
              <a:defRPr sz="1000"/>
            </a:lvl7pPr>
            <a:lvl8pPr lvl="7" algn="l">
              <a:lnSpc>
                <a:spcPct val="115000"/>
              </a:lnSpc>
              <a:spcBef>
                <a:spcPts val="0"/>
              </a:spcBef>
              <a:spcAft>
                <a:spcPts val="0"/>
              </a:spcAft>
              <a:buSzPts val="1000"/>
              <a:buNone/>
              <a:defRPr sz="1000"/>
            </a:lvl8pPr>
            <a:lvl9pPr lvl="8" algn="l">
              <a:lnSpc>
                <a:spcPct val="115000"/>
              </a:lnSpc>
              <a:spcBef>
                <a:spcPts val="0"/>
              </a:spcBef>
              <a:spcAft>
                <a:spcPts val="0"/>
              </a:spcAft>
              <a:buSzPts val="1000"/>
              <a:buNone/>
              <a:defRPr sz="1000"/>
            </a:lvl9pPr>
          </a:lstStyle>
          <a:p/>
        </p:txBody>
      </p:sp>
      <p:sp>
        <p:nvSpPr>
          <p:cNvPr id="505" name="Google Shape;505;g2f29bda4b0b_0_1111"/>
          <p:cNvSpPr txBox="1"/>
          <p:nvPr>
            <p:ph idx="13" type="title"/>
          </p:nvPr>
        </p:nvSpPr>
        <p:spPr>
          <a:xfrm>
            <a:off x="3168363" y="477075"/>
            <a:ext cx="592800" cy="39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Inter Black"/>
              <a:buNone/>
              <a:defRPr b="0" sz="1400">
                <a:latin typeface="Inter Black"/>
                <a:ea typeface="Inter Black"/>
                <a:cs typeface="Inter Black"/>
                <a:sym typeface="Inter Black"/>
              </a:defRPr>
            </a:lvl1pPr>
            <a:lvl2pPr lvl="1" algn="l">
              <a:lnSpc>
                <a:spcPct val="100000"/>
              </a:lnSpc>
              <a:spcBef>
                <a:spcPts val="0"/>
              </a:spcBef>
              <a:spcAft>
                <a:spcPts val="0"/>
              </a:spcAft>
              <a:buClr>
                <a:schemeClr val="dk1"/>
              </a:buClr>
              <a:buSzPts val="1400"/>
              <a:buNone/>
              <a:defRPr b="1" sz="1400">
                <a:solidFill>
                  <a:schemeClr val="dk1"/>
                </a:solidFill>
              </a:defRPr>
            </a:lvl2pPr>
            <a:lvl3pPr lvl="2" algn="l">
              <a:lnSpc>
                <a:spcPct val="100000"/>
              </a:lnSpc>
              <a:spcBef>
                <a:spcPts val="0"/>
              </a:spcBef>
              <a:spcAft>
                <a:spcPts val="0"/>
              </a:spcAft>
              <a:buClr>
                <a:schemeClr val="dk1"/>
              </a:buClr>
              <a:buSzPts val="1400"/>
              <a:buNone/>
              <a:defRPr b="1" sz="1400">
                <a:solidFill>
                  <a:schemeClr val="dk1"/>
                </a:solidFill>
              </a:defRPr>
            </a:lvl3pPr>
            <a:lvl4pPr lvl="3" algn="l">
              <a:lnSpc>
                <a:spcPct val="100000"/>
              </a:lnSpc>
              <a:spcBef>
                <a:spcPts val="0"/>
              </a:spcBef>
              <a:spcAft>
                <a:spcPts val="0"/>
              </a:spcAft>
              <a:buClr>
                <a:schemeClr val="dk1"/>
              </a:buClr>
              <a:buSzPts val="1400"/>
              <a:buNone/>
              <a:defRPr b="1" sz="1400">
                <a:solidFill>
                  <a:schemeClr val="dk1"/>
                </a:solidFill>
              </a:defRPr>
            </a:lvl4pPr>
            <a:lvl5pPr lvl="4" algn="l">
              <a:lnSpc>
                <a:spcPct val="100000"/>
              </a:lnSpc>
              <a:spcBef>
                <a:spcPts val="0"/>
              </a:spcBef>
              <a:spcAft>
                <a:spcPts val="0"/>
              </a:spcAft>
              <a:buClr>
                <a:schemeClr val="dk1"/>
              </a:buClr>
              <a:buSzPts val="1400"/>
              <a:buNone/>
              <a:defRPr b="1" sz="1400">
                <a:solidFill>
                  <a:schemeClr val="dk1"/>
                </a:solidFill>
              </a:defRPr>
            </a:lvl5pPr>
            <a:lvl6pPr lvl="5" algn="l">
              <a:lnSpc>
                <a:spcPct val="100000"/>
              </a:lnSpc>
              <a:spcBef>
                <a:spcPts val="0"/>
              </a:spcBef>
              <a:spcAft>
                <a:spcPts val="0"/>
              </a:spcAft>
              <a:buClr>
                <a:schemeClr val="dk1"/>
              </a:buClr>
              <a:buSzPts val="1400"/>
              <a:buNone/>
              <a:defRPr b="1" sz="1400">
                <a:solidFill>
                  <a:schemeClr val="dk1"/>
                </a:solidFill>
              </a:defRPr>
            </a:lvl6pPr>
            <a:lvl7pPr lvl="6" algn="l">
              <a:lnSpc>
                <a:spcPct val="100000"/>
              </a:lnSpc>
              <a:spcBef>
                <a:spcPts val="0"/>
              </a:spcBef>
              <a:spcAft>
                <a:spcPts val="0"/>
              </a:spcAft>
              <a:buClr>
                <a:schemeClr val="dk1"/>
              </a:buClr>
              <a:buSzPts val="1400"/>
              <a:buNone/>
              <a:defRPr b="1" sz="1400">
                <a:solidFill>
                  <a:schemeClr val="dk1"/>
                </a:solidFill>
              </a:defRPr>
            </a:lvl7pPr>
            <a:lvl8pPr lvl="7" algn="l">
              <a:lnSpc>
                <a:spcPct val="100000"/>
              </a:lnSpc>
              <a:spcBef>
                <a:spcPts val="0"/>
              </a:spcBef>
              <a:spcAft>
                <a:spcPts val="0"/>
              </a:spcAft>
              <a:buClr>
                <a:schemeClr val="dk1"/>
              </a:buClr>
              <a:buSzPts val="1400"/>
              <a:buNone/>
              <a:defRPr b="1" sz="1400">
                <a:solidFill>
                  <a:schemeClr val="dk1"/>
                </a:solidFill>
              </a:defRPr>
            </a:lvl8pPr>
            <a:lvl9pPr lvl="8" algn="l">
              <a:lnSpc>
                <a:spcPct val="100000"/>
              </a:lnSpc>
              <a:spcBef>
                <a:spcPts val="0"/>
              </a:spcBef>
              <a:spcAft>
                <a:spcPts val="0"/>
              </a:spcAft>
              <a:buClr>
                <a:schemeClr val="dk1"/>
              </a:buClr>
              <a:buSzPts val="1400"/>
              <a:buNone/>
              <a:defRPr b="1" sz="1400">
                <a:solidFill>
                  <a:schemeClr val="dk1"/>
                </a:solidFill>
              </a:defRPr>
            </a:lvl9pPr>
          </a:lstStyle>
          <a:p/>
        </p:txBody>
      </p:sp>
      <p:sp>
        <p:nvSpPr>
          <p:cNvPr id="506" name="Google Shape;506;g2f29bda4b0b_0_1111"/>
          <p:cNvSpPr txBox="1"/>
          <p:nvPr>
            <p:ph idx="14" type="title"/>
          </p:nvPr>
        </p:nvSpPr>
        <p:spPr>
          <a:xfrm>
            <a:off x="3168363" y="1542250"/>
            <a:ext cx="592800" cy="39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Inter Black"/>
              <a:buNone/>
              <a:defRPr b="0" sz="1400">
                <a:latin typeface="Inter Black"/>
                <a:ea typeface="Inter Black"/>
                <a:cs typeface="Inter Black"/>
                <a:sym typeface="Inter Black"/>
              </a:defRPr>
            </a:lvl1pPr>
            <a:lvl2pPr lvl="1" algn="l">
              <a:lnSpc>
                <a:spcPct val="100000"/>
              </a:lnSpc>
              <a:spcBef>
                <a:spcPts val="0"/>
              </a:spcBef>
              <a:spcAft>
                <a:spcPts val="0"/>
              </a:spcAft>
              <a:buClr>
                <a:schemeClr val="dk1"/>
              </a:buClr>
              <a:buSzPts val="1400"/>
              <a:buNone/>
              <a:defRPr b="1" sz="1400">
                <a:solidFill>
                  <a:schemeClr val="dk1"/>
                </a:solidFill>
              </a:defRPr>
            </a:lvl2pPr>
            <a:lvl3pPr lvl="2" algn="l">
              <a:lnSpc>
                <a:spcPct val="100000"/>
              </a:lnSpc>
              <a:spcBef>
                <a:spcPts val="0"/>
              </a:spcBef>
              <a:spcAft>
                <a:spcPts val="0"/>
              </a:spcAft>
              <a:buClr>
                <a:schemeClr val="dk1"/>
              </a:buClr>
              <a:buSzPts val="1400"/>
              <a:buNone/>
              <a:defRPr b="1" sz="1400">
                <a:solidFill>
                  <a:schemeClr val="dk1"/>
                </a:solidFill>
              </a:defRPr>
            </a:lvl3pPr>
            <a:lvl4pPr lvl="3" algn="l">
              <a:lnSpc>
                <a:spcPct val="100000"/>
              </a:lnSpc>
              <a:spcBef>
                <a:spcPts val="0"/>
              </a:spcBef>
              <a:spcAft>
                <a:spcPts val="0"/>
              </a:spcAft>
              <a:buClr>
                <a:schemeClr val="dk1"/>
              </a:buClr>
              <a:buSzPts val="1400"/>
              <a:buNone/>
              <a:defRPr b="1" sz="1400">
                <a:solidFill>
                  <a:schemeClr val="dk1"/>
                </a:solidFill>
              </a:defRPr>
            </a:lvl4pPr>
            <a:lvl5pPr lvl="4" algn="l">
              <a:lnSpc>
                <a:spcPct val="100000"/>
              </a:lnSpc>
              <a:spcBef>
                <a:spcPts val="0"/>
              </a:spcBef>
              <a:spcAft>
                <a:spcPts val="0"/>
              </a:spcAft>
              <a:buClr>
                <a:schemeClr val="dk1"/>
              </a:buClr>
              <a:buSzPts val="1400"/>
              <a:buNone/>
              <a:defRPr b="1" sz="1400">
                <a:solidFill>
                  <a:schemeClr val="dk1"/>
                </a:solidFill>
              </a:defRPr>
            </a:lvl5pPr>
            <a:lvl6pPr lvl="5" algn="l">
              <a:lnSpc>
                <a:spcPct val="100000"/>
              </a:lnSpc>
              <a:spcBef>
                <a:spcPts val="0"/>
              </a:spcBef>
              <a:spcAft>
                <a:spcPts val="0"/>
              </a:spcAft>
              <a:buClr>
                <a:schemeClr val="dk1"/>
              </a:buClr>
              <a:buSzPts val="1400"/>
              <a:buNone/>
              <a:defRPr b="1" sz="1400">
                <a:solidFill>
                  <a:schemeClr val="dk1"/>
                </a:solidFill>
              </a:defRPr>
            </a:lvl6pPr>
            <a:lvl7pPr lvl="6" algn="l">
              <a:lnSpc>
                <a:spcPct val="100000"/>
              </a:lnSpc>
              <a:spcBef>
                <a:spcPts val="0"/>
              </a:spcBef>
              <a:spcAft>
                <a:spcPts val="0"/>
              </a:spcAft>
              <a:buClr>
                <a:schemeClr val="dk1"/>
              </a:buClr>
              <a:buSzPts val="1400"/>
              <a:buNone/>
              <a:defRPr b="1" sz="1400">
                <a:solidFill>
                  <a:schemeClr val="dk1"/>
                </a:solidFill>
              </a:defRPr>
            </a:lvl7pPr>
            <a:lvl8pPr lvl="7" algn="l">
              <a:lnSpc>
                <a:spcPct val="100000"/>
              </a:lnSpc>
              <a:spcBef>
                <a:spcPts val="0"/>
              </a:spcBef>
              <a:spcAft>
                <a:spcPts val="0"/>
              </a:spcAft>
              <a:buClr>
                <a:schemeClr val="dk1"/>
              </a:buClr>
              <a:buSzPts val="1400"/>
              <a:buNone/>
              <a:defRPr b="1" sz="1400">
                <a:solidFill>
                  <a:schemeClr val="dk1"/>
                </a:solidFill>
              </a:defRPr>
            </a:lvl8pPr>
            <a:lvl9pPr lvl="8" algn="l">
              <a:lnSpc>
                <a:spcPct val="100000"/>
              </a:lnSpc>
              <a:spcBef>
                <a:spcPts val="0"/>
              </a:spcBef>
              <a:spcAft>
                <a:spcPts val="0"/>
              </a:spcAft>
              <a:buClr>
                <a:schemeClr val="dk1"/>
              </a:buClr>
              <a:buSzPts val="1400"/>
              <a:buNone/>
              <a:defRPr b="1" sz="1400">
                <a:solidFill>
                  <a:schemeClr val="dk1"/>
                </a:solidFill>
              </a:defRPr>
            </a:lvl9pPr>
          </a:lstStyle>
          <a:p/>
        </p:txBody>
      </p:sp>
      <p:sp>
        <p:nvSpPr>
          <p:cNvPr id="507" name="Google Shape;507;g2f29bda4b0b_0_1111"/>
          <p:cNvSpPr txBox="1"/>
          <p:nvPr>
            <p:ph idx="15" type="title"/>
          </p:nvPr>
        </p:nvSpPr>
        <p:spPr>
          <a:xfrm>
            <a:off x="3168363" y="2607413"/>
            <a:ext cx="592800" cy="39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Inter Black"/>
              <a:buNone/>
              <a:defRPr b="0" sz="1400">
                <a:latin typeface="Inter Black"/>
                <a:ea typeface="Inter Black"/>
                <a:cs typeface="Inter Black"/>
                <a:sym typeface="Inter Black"/>
              </a:defRPr>
            </a:lvl1pPr>
            <a:lvl2pPr lvl="1" algn="l">
              <a:lnSpc>
                <a:spcPct val="100000"/>
              </a:lnSpc>
              <a:spcBef>
                <a:spcPts val="0"/>
              </a:spcBef>
              <a:spcAft>
                <a:spcPts val="0"/>
              </a:spcAft>
              <a:buClr>
                <a:schemeClr val="dk1"/>
              </a:buClr>
              <a:buSzPts val="1400"/>
              <a:buNone/>
              <a:defRPr b="1" sz="1400">
                <a:solidFill>
                  <a:schemeClr val="dk1"/>
                </a:solidFill>
              </a:defRPr>
            </a:lvl2pPr>
            <a:lvl3pPr lvl="2" algn="l">
              <a:lnSpc>
                <a:spcPct val="100000"/>
              </a:lnSpc>
              <a:spcBef>
                <a:spcPts val="0"/>
              </a:spcBef>
              <a:spcAft>
                <a:spcPts val="0"/>
              </a:spcAft>
              <a:buClr>
                <a:schemeClr val="dk1"/>
              </a:buClr>
              <a:buSzPts val="1400"/>
              <a:buNone/>
              <a:defRPr b="1" sz="1400">
                <a:solidFill>
                  <a:schemeClr val="dk1"/>
                </a:solidFill>
              </a:defRPr>
            </a:lvl3pPr>
            <a:lvl4pPr lvl="3" algn="l">
              <a:lnSpc>
                <a:spcPct val="100000"/>
              </a:lnSpc>
              <a:spcBef>
                <a:spcPts val="0"/>
              </a:spcBef>
              <a:spcAft>
                <a:spcPts val="0"/>
              </a:spcAft>
              <a:buClr>
                <a:schemeClr val="dk1"/>
              </a:buClr>
              <a:buSzPts val="1400"/>
              <a:buNone/>
              <a:defRPr b="1" sz="1400">
                <a:solidFill>
                  <a:schemeClr val="dk1"/>
                </a:solidFill>
              </a:defRPr>
            </a:lvl4pPr>
            <a:lvl5pPr lvl="4" algn="l">
              <a:lnSpc>
                <a:spcPct val="100000"/>
              </a:lnSpc>
              <a:spcBef>
                <a:spcPts val="0"/>
              </a:spcBef>
              <a:spcAft>
                <a:spcPts val="0"/>
              </a:spcAft>
              <a:buClr>
                <a:schemeClr val="dk1"/>
              </a:buClr>
              <a:buSzPts val="1400"/>
              <a:buNone/>
              <a:defRPr b="1" sz="1400">
                <a:solidFill>
                  <a:schemeClr val="dk1"/>
                </a:solidFill>
              </a:defRPr>
            </a:lvl5pPr>
            <a:lvl6pPr lvl="5" algn="l">
              <a:lnSpc>
                <a:spcPct val="100000"/>
              </a:lnSpc>
              <a:spcBef>
                <a:spcPts val="0"/>
              </a:spcBef>
              <a:spcAft>
                <a:spcPts val="0"/>
              </a:spcAft>
              <a:buClr>
                <a:schemeClr val="dk1"/>
              </a:buClr>
              <a:buSzPts val="1400"/>
              <a:buNone/>
              <a:defRPr b="1" sz="1400">
                <a:solidFill>
                  <a:schemeClr val="dk1"/>
                </a:solidFill>
              </a:defRPr>
            </a:lvl6pPr>
            <a:lvl7pPr lvl="6" algn="l">
              <a:lnSpc>
                <a:spcPct val="100000"/>
              </a:lnSpc>
              <a:spcBef>
                <a:spcPts val="0"/>
              </a:spcBef>
              <a:spcAft>
                <a:spcPts val="0"/>
              </a:spcAft>
              <a:buClr>
                <a:schemeClr val="dk1"/>
              </a:buClr>
              <a:buSzPts val="1400"/>
              <a:buNone/>
              <a:defRPr b="1" sz="1400">
                <a:solidFill>
                  <a:schemeClr val="dk1"/>
                </a:solidFill>
              </a:defRPr>
            </a:lvl7pPr>
            <a:lvl8pPr lvl="7" algn="l">
              <a:lnSpc>
                <a:spcPct val="100000"/>
              </a:lnSpc>
              <a:spcBef>
                <a:spcPts val="0"/>
              </a:spcBef>
              <a:spcAft>
                <a:spcPts val="0"/>
              </a:spcAft>
              <a:buClr>
                <a:schemeClr val="dk1"/>
              </a:buClr>
              <a:buSzPts val="1400"/>
              <a:buNone/>
              <a:defRPr b="1" sz="1400">
                <a:solidFill>
                  <a:schemeClr val="dk1"/>
                </a:solidFill>
              </a:defRPr>
            </a:lvl8pPr>
            <a:lvl9pPr lvl="8" algn="l">
              <a:lnSpc>
                <a:spcPct val="100000"/>
              </a:lnSpc>
              <a:spcBef>
                <a:spcPts val="0"/>
              </a:spcBef>
              <a:spcAft>
                <a:spcPts val="0"/>
              </a:spcAft>
              <a:buClr>
                <a:schemeClr val="dk1"/>
              </a:buClr>
              <a:buSzPts val="1400"/>
              <a:buNone/>
              <a:defRPr b="1" sz="1400">
                <a:solidFill>
                  <a:schemeClr val="dk1"/>
                </a:solidFill>
              </a:defRPr>
            </a:lvl9pPr>
          </a:lstStyle>
          <a:p/>
        </p:txBody>
      </p:sp>
      <p:sp>
        <p:nvSpPr>
          <p:cNvPr id="508" name="Google Shape;508;g2f29bda4b0b_0_1111"/>
          <p:cNvSpPr txBox="1"/>
          <p:nvPr>
            <p:ph idx="16" type="title"/>
          </p:nvPr>
        </p:nvSpPr>
        <p:spPr>
          <a:xfrm>
            <a:off x="3168363" y="3672588"/>
            <a:ext cx="592800" cy="39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Inter Black"/>
              <a:buNone/>
              <a:defRPr b="0" sz="1400">
                <a:latin typeface="Inter Black"/>
                <a:ea typeface="Inter Black"/>
                <a:cs typeface="Inter Black"/>
                <a:sym typeface="Inter Black"/>
              </a:defRPr>
            </a:lvl1pPr>
            <a:lvl2pPr lvl="1" algn="l">
              <a:lnSpc>
                <a:spcPct val="100000"/>
              </a:lnSpc>
              <a:spcBef>
                <a:spcPts val="0"/>
              </a:spcBef>
              <a:spcAft>
                <a:spcPts val="0"/>
              </a:spcAft>
              <a:buClr>
                <a:schemeClr val="dk1"/>
              </a:buClr>
              <a:buSzPts val="1400"/>
              <a:buNone/>
              <a:defRPr b="1" sz="1400">
                <a:solidFill>
                  <a:schemeClr val="dk1"/>
                </a:solidFill>
              </a:defRPr>
            </a:lvl2pPr>
            <a:lvl3pPr lvl="2" algn="l">
              <a:lnSpc>
                <a:spcPct val="100000"/>
              </a:lnSpc>
              <a:spcBef>
                <a:spcPts val="0"/>
              </a:spcBef>
              <a:spcAft>
                <a:spcPts val="0"/>
              </a:spcAft>
              <a:buClr>
                <a:schemeClr val="dk1"/>
              </a:buClr>
              <a:buSzPts val="1400"/>
              <a:buNone/>
              <a:defRPr b="1" sz="1400">
                <a:solidFill>
                  <a:schemeClr val="dk1"/>
                </a:solidFill>
              </a:defRPr>
            </a:lvl3pPr>
            <a:lvl4pPr lvl="3" algn="l">
              <a:lnSpc>
                <a:spcPct val="100000"/>
              </a:lnSpc>
              <a:spcBef>
                <a:spcPts val="0"/>
              </a:spcBef>
              <a:spcAft>
                <a:spcPts val="0"/>
              </a:spcAft>
              <a:buClr>
                <a:schemeClr val="dk1"/>
              </a:buClr>
              <a:buSzPts val="1400"/>
              <a:buNone/>
              <a:defRPr b="1" sz="1400">
                <a:solidFill>
                  <a:schemeClr val="dk1"/>
                </a:solidFill>
              </a:defRPr>
            </a:lvl4pPr>
            <a:lvl5pPr lvl="4" algn="l">
              <a:lnSpc>
                <a:spcPct val="100000"/>
              </a:lnSpc>
              <a:spcBef>
                <a:spcPts val="0"/>
              </a:spcBef>
              <a:spcAft>
                <a:spcPts val="0"/>
              </a:spcAft>
              <a:buClr>
                <a:schemeClr val="dk1"/>
              </a:buClr>
              <a:buSzPts val="1400"/>
              <a:buNone/>
              <a:defRPr b="1" sz="1400">
                <a:solidFill>
                  <a:schemeClr val="dk1"/>
                </a:solidFill>
              </a:defRPr>
            </a:lvl5pPr>
            <a:lvl6pPr lvl="5" algn="l">
              <a:lnSpc>
                <a:spcPct val="100000"/>
              </a:lnSpc>
              <a:spcBef>
                <a:spcPts val="0"/>
              </a:spcBef>
              <a:spcAft>
                <a:spcPts val="0"/>
              </a:spcAft>
              <a:buClr>
                <a:schemeClr val="dk1"/>
              </a:buClr>
              <a:buSzPts val="1400"/>
              <a:buNone/>
              <a:defRPr b="1" sz="1400">
                <a:solidFill>
                  <a:schemeClr val="dk1"/>
                </a:solidFill>
              </a:defRPr>
            </a:lvl6pPr>
            <a:lvl7pPr lvl="6" algn="l">
              <a:lnSpc>
                <a:spcPct val="100000"/>
              </a:lnSpc>
              <a:spcBef>
                <a:spcPts val="0"/>
              </a:spcBef>
              <a:spcAft>
                <a:spcPts val="0"/>
              </a:spcAft>
              <a:buClr>
                <a:schemeClr val="dk1"/>
              </a:buClr>
              <a:buSzPts val="1400"/>
              <a:buNone/>
              <a:defRPr b="1" sz="1400">
                <a:solidFill>
                  <a:schemeClr val="dk1"/>
                </a:solidFill>
              </a:defRPr>
            </a:lvl7pPr>
            <a:lvl8pPr lvl="7" algn="l">
              <a:lnSpc>
                <a:spcPct val="100000"/>
              </a:lnSpc>
              <a:spcBef>
                <a:spcPts val="0"/>
              </a:spcBef>
              <a:spcAft>
                <a:spcPts val="0"/>
              </a:spcAft>
              <a:buClr>
                <a:schemeClr val="dk1"/>
              </a:buClr>
              <a:buSzPts val="1400"/>
              <a:buNone/>
              <a:defRPr b="1" sz="1400">
                <a:solidFill>
                  <a:schemeClr val="dk1"/>
                </a:solidFill>
              </a:defRPr>
            </a:lvl8pPr>
            <a:lvl9pPr lvl="8" algn="l">
              <a:lnSpc>
                <a:spcPct val="100000"/>
              </a:lnSpc>
              <a:spcBef>
                <a:spcPts val="0"/>
              </a:spcBef>
              <a:spcAft>
                <a:spcPts val="0"/>
              </a:spcAft>
              <a:buClr>
                <a:schemeClr val="dk1"/>
              </a:buClr>
              <a:buSzPts val="1400"/>
              <a:buNone/>
              <a:defRPr b="1" sz="1400">
                <a:solidFill>
                  <a:schemeClr val="dk1"/>
                </a:solidFill>
              </a:defRPr>
            </a:lvl9pPr>
          </a:lstStyle>
          <a:p/>
        </p:txBody>
      </p:sp>
      <p:sp>
        <p:nvSpPr>
          <p:cNvPr id="509" name="Google Shape;509;g2f29bda4b0b_0_1111"/>
          <p:cNvSpPr txBox="1"/>
          <p:nvPr>
            <p:ph idx="17" type="title"/>
          </p:nvPr>
        </p:nvSpPr>
        <p:spPr>
          <a:xfrm>
            <a:off x="6095131" y="477075"/>
            <a:ext cx="592800" cy="39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Inter Black"/>
              <a:buNone/>
              <a:defRPr b="0" sz="1400">
                <a:latin typeface="Inter Black"/>
                <a:ea typeface="Inter Black"/>
                <a:cs typeface="Inter Black"/>
                <a:sym typeface="Inter Black"/>
              </a:defRPr>
            </a:lvl1pPr>
            <a:lvl2pPr lvl="1" algn="l">
              <a:lnSpc>
                <a:spcPct val="100000"/>
              </a:lnSpc>
              <a:spcBef>
                <a:spcPts val="0"/>
              </a:spcBef>
              <a:spcAft>
                <a:spcPts val="0"/>
              </a:spcAft>
              <a:buClr>
                <a:schemeClr val="dk1"/>
              </a:buClr>
              <a:buSzPts val="1400"/>
              <a:buNone/>
              <a:defRPr b="1" sz="1400">
                <a:solidFill>
                  <a:schemeClr val="dk1"/>
                </a:solidFill>
              </a:defRPr>
            </a:lvl2pPr>
            <a:lvl3pPr lvl="2" algn="l">
              <a:lnSpc>
                <a:spcPct val="100000"/>
              </a:lnSpc>
              <a:spcBef>
                <a:spcPts val="0"/>
              </a:spcBef>
              <a:spcAft>
                <a:spcPts val="0"/>
              </a:spcAft>
              <a:buClr>
                <a:schemeClr val="dk1"/>
              </a:buClr>
              <a:buSzPts val="1400"/>
              <a:buNone/>
              <a:defRPr b="1" sz="1400">
                <a:solidFill>
                  <a:schemeClr val="dk1"/>
                </a:solidFill>
              </a:defRPr>
            </a:lvl3pPr>
            <a:lvl4pPr lvl="3" algn="l">
              <a:lnSpc>
                <a:spcPct val="100000"/>
              </a:lnSpc>
              <a:spcBef>
                <a:spcPts val="0"/>
              </a:spcBef>
              <a:spcAft>
                <a:spcPts val="0"/>
              </a:spcAft>
              <a:buClr>
                <a:schemeClr val="dk1"/>
              </a:buClr>
              <a:buSzPts val="1400"/>
              <a:buNone/>
              <a:defRPr b="1" sz="1400">
                <a:solidFill>
                  <a:schemeClr val="dk1"/>
                </a:solidFill>
              </a:defRPr>
            </a:lvl4pPr>
            <a:lvl5pPr lvl="4" algn="l">
              <a:lnSpc>
                <a:spcPct val="100000"/>
              </a:lnSpc>
              <a:spcBef>
                <a:spcPts val="0"/>
              </a:spcBef>
              <a:spcAft>
                <a:spcPts val="0"/>
              </a:spcAft>
              <a:buClr>
                <a:schemeClr val="dk1"/>
              </a:buClr>
              <a:buSzPts val="1400"/>
              <a:buNone/>
              <a:defRPr b="1" sz="1400">
                <a:solidFill>
                  <a:schemeClr val="dk1"/>
                </a:solidFill>
              </a:defRPr>
            </a:lvl5pPr>
            <a:lvl6pPr lvl="5" algn="l">
              <a:lnSpc>
                <a:spcPct val="100000"/>
              </a:lnSpc>
              <a:spcBef>
                <a:spcPts val="0"/>
              </a:spcBef>
              <a:spcAft>
                <a:spcPts val="0"/>
              </a:spcAft>
              <a:buClr>
                <a:schemeClr val="dk1"/>
              </a:buClr>
              <a:buSzPts val="1400"/>
              <a:buNone/>
              <a:defRPr b="1" sz="1400">
                <a:solidFill>
                  <a:schemeClr val="dk1"/>
                </a:solidFill>
              </a:defRPr>
            </a:lvl6pPr>
            <a:lvl7pPr lvl="6" algn="l">
              <a:lnSpc>
                <a:spcPct val="100000"/>
              </a:lnSpc>
              <a:spcBef>
                <a:spcPts val="0"/>
              </a:spcBef>
              <a:spcAft>
                <a:spcPts val="0"/>
              </a:spcAft>
              <a:buClr>
                <a:schemeClr val="dk1"/>
              </a:buClr>
              <a:buSzPts val="1400"/>
              <a:buNone/>
              <a:defRPr b="1" sz="1400">
                <a:solidFill>
                  <a:schemeClr val="dk1"/>
                </a:solidFill>
              </a:defRPr>
            </a:lvl7pPr>
            <a:lvl8pPr lvl="7" algn="l">
              <a:lnSpc>
                <a:spcPct val="100000"/>
              </a:lnSpc>
              <a:spcBef>
                <a:spcPts val="0"/>
              </a:spcBef>
              <a:spcAft>
                <a:spcPts val="0"/>
              </a:spcAft>
              <a:buClr>
                <a:schemeClr val="dk1"/>
              </a:buClr>
              <a:buSzPts val="1400"/>
              <a:buNone/>
              <a:defRPr b="1" sz="1400">
                <a:solidFill>
                  <a:schemeClr val="dk1"/>
                </a:solidFill>
              </a:defRPr>
            </a:lvl8pPr>
            <a:lvl9pPr lvl="8" algn="l">
              <a:lnSpc>
                <a:spcPct val="100000"/>
              </a:lnSpc>
              <a:spcBef>
                <a:spcPts val="0"/>
              </a:spcBef>
              <a:spcAft>
                <a:spcPts val="0"/>
              </a:spcAft>
              <a:buClr>
                <a:schemeClr val="dk1"/>
              </a:buClr>
              <a:buSzPts val="1400"/>
              <a:buNone/>
              <a:defRPr b="1" sz="1400">
                <a:solidFill>
                  <a:schemeClr val="dk1"/>
                </a:solidFill>
              </a:defRPr>
            </a:lvl9pPr>
          </a:lstStyle>
          <a:p/>
        </p:txBody>
      </p:sp>
      <p:sp>
        <p:nvSpPr>
          <p:cNvPr id="510" name="Google Shape;510;g2f29bda4b0b_0_1111"/>
          <p:cNvSpPr txBox="1"/>
          <p:nvPr>
            <p:ph idx="18" type="title"/>
          </p:nvPr>
        </p:nvSpPr>
        <p:spPr>
          <a:xfrm>
            <a:off x="6095131" y="1542250"/>
            <a:ext cx="592800" cy="39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Inter Black"/>
              <a:buNone/>
              <a:defRPr b="0" sz="1400">
                <a:latin typeface="Inter Black"/>
                <a:ea typeface="Inter Black"/>
                <a:cs typeface="Inter Black"/>
                <a:sym typeface="Inter Black"/>
              </a:defRPr>
            </a:lvl1pPr>
            <a:lvl2pPr lvl="1" algn="l">
              <a:lnSpc>
                <a:spcPct val="100000"/>
              </a:lnSpc>
              <a:spcBef>
                <a:spcPts val="0"/>
              </a:spcBef>
              <a:spcAft>
                <a:spcPts val="0"/>
              </a:spcAft>
              <a:buClr>
                <a:schemeClr val="dk1"/>
              </a:buClr>
              <a:buSzPts val="1400"/>
              <a:buNone/>
              <a:defRPr b="1" sz="1400">
                <a:solidFill>
                  <a:schemeClr val="dk1"/>
                </a:solidFill>
              </a:defRPr>
            </a:lvl2pPr>
            <a:lvl3pPr lvl="2" algn="l">
              <a:lnSpc>
                <a:spcPct val="100000"/>
              </a:lnSpc>
              <a:spcBef>
                <a:spcPts val="0"/>
              </a:spcBef>
              <a:spcAft>
                <a:spcPts val="0"/>
              </a:spcAft>
              <a:buClr>
                <a:schemeClr val="dk1"/>
              </a:buClr>
              <a:buSzPts val="1400"/>
              <a:buNone/>
              <a:defRPr b="1" sz="1400">
                <a:solidFill>
                  <a:schemeClr val="dk1"/>
                </a:solidFill>
              </a:defRPr>
            </a:lvl3pPr>
            <a:lvl4pPr lvl="3" algn="l">
              <a:lnSpc>
                <a:spcPct val="100000"/>
              </a:lnSpc>
              <a:spcBef>
                <a:spcPts val="0"/>
              </a:spcBef>
              <a:spcAft>
                <a:spcPts val="0"/>
              </a:spcAft>
              <a:buClr>
                <a:schemeClr val="dk1"/>
              </a:buClr>
              <a:buSzPts val="1400"/>
              <a:buNone/>
              <a:defRPr b="1" sz="1400">
                <a:solidFill>
                  <a:schemeClr val="dk1"/>
                </a:solidFill>
              </a:defRPr>
            </a:lvl4pPr>
            <a:lvl5pPr lvl="4" algn="l">
              <a:lnSpc>
                <a:spcPct val="100000"/>
              </a:lnSpc>
              <a:spcBef>
                <a:spcPts val="0"/>
              </a:spcBef>
              <a:spcAft>
                <a:spcPts val="0"/>
              </a:spcAft>
              <a:buClr>
                <a:schemeClr val="dk1"/>
              </a:buClr>
              <a:buSzPts val="1400"/>
              <a:buNone/>
              <a:defRPr b="1" sz="1400">
                <a:solidFill>
                  <a:schemeClr val="dk1"/>
                </a:solidFill>
              </a:defRPr>
            </a:lvl5pPr>
            <a:lvl6pPr lvl="5" algn="l">
              <a:lnSpc>
                <a:spcPct val="100000"/>
              </a:lnSpc>
              <a:spcBef>
                <a:spcPts val="0"/>
              </a:spcBef>
              <a:spcAft>
                <a:spcPts val="0"/>
              </a:spcAft>
              <a:buClr>
                <a:schemeClr val="dk1"/>
              </a:buClr>
              <a:buSzPts val="1400"/>
              <a:buNone/>
              <a:defRPr b="1" sz="1400">
                <a:solidFill>
                  <a:schemeClr val="dk1"/>
                </a:solidFill>
              </a:defRPr>
            </a:lvl6pPr>
            <a:lvl7pPr lvl="6" algn="l">
              <a:lnSpc>
                <a:spcPct val="100000"/>
              </a:lnSpc>
              <a:spcBef>
                <a:spcPts val="0"/>
              </a:spcBef>
              <a:spcAft>
                <a:spcPts val="0"/>
              </a:spcAft>
              <a:buClr>
                <a:schemeClr val="dk1"/>
              </a:buClr>
              <a:buSzPts val="1400"/>
              <a:buNone/>
              <a:defRPr b="1" sz="1400">
                <a:solidFill>
                  <a:schemeClr val="dk1"/>
                </a:solidFill>
              </a:defRPr>
            </a:lvl7pPr>
            <a:lvl8pPr lvl="7" algn="l">
              <a:lnSpc>
                <a:spcPct val="100000"/>
              </a:lnSpc>
              <a:spcBef>
                <a:spcPts val="0"/>
              </a:spcBef>
              <a:spcAft>
                <a:spcPts val="0"/>
              </a:spcAft>
              <a:buClr>
                <a:schemeClr val="dk1"/>
              </a:buClr>
              <a:buSzPts val="1400"/>
              <a:buNone/>
              <a:defRPr b="1" sz="1400">
                <a:solidFill>
                  <a:schemeClr val="dk1"/>
                </a:solidFill>
              </a:defRPr>
            </a:lvl8pPr>
            <a:lvl9pPr lvl="8" algn="l">
              <a:lnSpc>
                <a:spcPct val="100000"/>
              </a:lnSpc>
              <a:spcBef>
                <a:spcPts val="0"/>
              </a:spcBef>
              <a:spcAft>
                <a:spcPts val="0"/>
              </a:spcAft>
              <a:buClr>
                <a:schemeClr val="dk1"/>
              </a:buClr>
              <a:buSzPts val="1400"/>
              <a:buNone/>
              <a:defRPr b="1" sz="1400">
                <a:solidFill>
                  <a:schemeClr val="dk1"/>
                </a:solidFill>
              </a:defRPr>
            </a:lvl9pPr>
          </a:lstStyle>
          <a:p/>
        </p:txBody>
      </p:sp>
      <p:sp>
        <p:nvSpPr>
          <p:cNvPr id="511" name="Google Shape;511;g2f29bda4b0b_0_1111"/>
          <p:cNvSpPr txBox="1"/>
          <p:nvPr>
            <p:ph idx="19" type="title"/>
          </p:nvPr>
        </p:nvSpPr>
        <p:spPr>
          <a:xfrm>
            <a:off x="6095131" y="2607413"/>
            <a:ext cx="592800" cy="39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Inter Black"/>
              <a:buNone/>
              <a:defRPr b="0" sz="1400">
                <a:latin typeface="Inter Black"/>
                <a:ea typeface="Inter Black"/>
                <a:cs typeface="Inter Black"/>
                <a:sym typeface="Inter Black"/>
              </a:defRPr>
            </a:lvl1pPr>
            <a:lvl2pPr lvl="1" algn="l">
              <a:lnSpc>
                <a:spcPct val="100000"/>
              </a:lnSpc>
              <a:spcBef>
                <a:spcPts val="0"/>
              </a:spcBef>
              <a:spcAft>
                <a:spcPts val="0"/>
              </a:spcAft>
              <a:buClr>
                <a:schemeClr val="dk1"/>
              </a:buClr>
              <a:buSzPts val="1400"/>
              <a:buNone/>
              <a:defRPr b="1" sz="1400">
                <a:solidFill>
                  <a:schemeClr val="dk1"/>
                </a:solidFill>
              </a:defRPr>
            </a:lvl2pPr>
            <a:lvl3pPr lvl="2" algn="l">
              <a:lnSpc>
                <a:spcPct val="100000"/>
              </a:lnSpc>
              <a:spcBef>
                <a:spcPts val="0"/>
              </a:spcBef>
              <a:spcAft>
                <a:spcPts val="0"/>
              </a:spcAft>
              <a:buClr>
                <a:schemeClr val="dk1"/>
              </a:buClr>
              <a:buSzPts val="1400"/>
              <a:buNone/>
              <a:defRPr b="1" sz="1400">
                <a:solidFill>
                  <a:schemeClr val="dk1"/>
                </a:solidFill>
              </a:defRPr>
            </a:lvl3pPr>
            <a:lvl4pPr lvl="3" algn="l">
              <a:lnSpc>
                <a:spcPct val="100000"/>
              </a:lnSpc>
              <a:spcBef>
                <a:spcPts val="0"/>
              </a:spcBef>
              <a:spcAft>
                <a:spcPts val="0"/>
              </a:spcAft>
              <a:buClr>
                <a:schemeClr val="dk1"/>
              </a:buClr>
              <a:buSzPts val="1400"/>
              <a:buNone/>
              <a:defRPr b="1" sz="1400">
                <a:solidFill>
                  <a:schemeClr val="dk1"/>
                </a:solidFill>
              </a:defRPr>
            </a:lvl4pPr>
            <a:lvl5pPr lvl="4" algn="l">
              <a:lnSpc>
                <a:spcPct val="100000"/>
              </a:lnSpc>
              <a:spcBef>
                <a:spcPts val="0"/>
              </a:spcBef>
              <a:spcAft>
                <a:spcPts val="0"/>
              </a:spcAft>
              <a:buClr>
                <a:schemeClr val="dk1"/>
              </a:buClr>
              <a:buSzPts val="1400"/>
              <a:buNone/>
              <a:defRPr b="1" sz="1400">
                <a:solidFill>
                  <a:schemeClr val="dk1"/>
                </a:solidFill>
              </a:defRPr>
            </a:lvl5pPr>
            <a:lvl6pPr lvl="5" algn="l">
              <a:lnSpc>
                <a:spcPct val="100000"/>
              </a:lnSpc>
              <a:spcBef>
                <a:spcPts val="0"/>
              </a:spcBef>
              <a:spcAft>
                <a:spcPts val="0"/>
              </a:spcAft>
              <a:buClr>
                <a:schemeClr val="dk1"/>
              </a:buClr>
              <a:buSzPts val="1400"/>
              <a:buNone/>
              <a:defRPr b="1" sz="1400">
                <a:solidFill>
                  <a:schemeClr val="dk1"/>
                </a:solidFill>
              </a:defRPr>
            </a:lvl6pPr>
            <a:lvl7pPr lvl="6" algn="l">
              <a:lnSpc>
                <a:spcPct val="100000"/>
              </a:lnSpc>
              <a:spcBef>
                <a:spcPts val="0"/>
              </a:spcBef>
              <a:spcAft>
                <a:spcPts val="0"/>
              </a:spcAft>
              <a:buClr>
                <a:schemeClr val="dk1"/>
              </a:buClr>
              <a:buSzPts val="1400"/>
              <a:buNone/>
              <a:defRPr b="1" sz="1400">
                <a:solidFill>
                  <a:schemeClr val="dk1"/>
                </a:solidFill>
              </a:defRPr>
            </a:lvl7pPr>
            <a:lvl8pPr lvl="7" algn="l">
              <a:lnSpc>
                <a:spcPct val="100000"/>
              </a:lnSpc>
              <a:spcBef>
                <a:spcPts val="0"/>
              </a:spcBef>
              <a:spcAft>
                <a:spcPts val="0"/>
              </a:spcAft>
              <a:buClr>
                <a:schemeClr val="dk1"/>
              </a:buClr>
              <a:buSzPts val="1400"/>
              <a:buNone/>
              <a:defRPr b="1" sz="1400">
                <a:solidFill>
                  <a:schemeClr val="dk1"/>
                </a:solidFill>
              </a:defRPr>
            </a:lvl8pPr>
            <a:lvl9pPr lvl="8" algn="l">
              <a:lnSpc>
                <a:spcPct val="100000"/>
              </a:lnSpc>
              <a:spcBef>
                <a:spcPts val="0"/>
              </a:spcBef>
              <a:spcAft>
                <a:spcPts val="0"/>
              </a:spcAft>
              <a:buClr>
                <a:schemeClr val="dk1"/>
              </a:buClr>
              <a:buSzPts val="1400"/>
              <a:buNone/>
              <a:defRPr b="1" sz="1400">
                <a:solidFill>
                  <a:schemeClr val="dk1"/>
                </a:solidFill>
              </a:defRPr>
            </a:lvl9pPr>
          </a:lstStyle>
          <a:p/>
        </p:txBody>
      </p:sp>
      <p:sp>
        <p:nvSpPr>
          <p:cNvPr id="512" name="Google Shape;512;g2f29bda4b0b_0_1111"/>
          <p:cNvSpPr txBox="1"/>
          <p:nvPr>
            <p:ph idx="20" type="title"/>
          </p:nvPr>
        </p:nvSpPr>
        <p:spPr>
          <a:xfrm>
            <a:off x="6095131" y="3672588"/>
            <a:ext cx="592800" cy="39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Inter Black"/>
              <a:buNone/>
              <a:defRPr b="0" sz="1400">
                <a:latin typeface="Inter Black"/>
                <a:ea typeface="Inter Black"/>
                <a:cs typeface="Inter Black"/>
                <a:sym typeface="Inter Black"/>
              </a:defRPr>
            </a:lvl1pPr>
            <a:lvl2pPr lvl="1" algn="l">
              <a:lnSpc>
                <a:spcPct val="100000"/>
              </a:lnSpc>
              <a:spcBef>
                <a:spcPts val="0"/>
              </a:spcBef>
              <a:spcAft>
                <a:spcPts val="0"/>
              </a:spcAft>
              <a:buClr>
                <a:schemeClr val="dk1"/>
              </a:buClr>
              <a:buSzPts val="1400"/>
              <a:buNone/>
              <a:defRPr b="1" sz="1400">
                <a:solidFill>
                  <a:schemeClr val="dk1"/>
                </a:solidFill>
              </a:defRPr>
            </a:lvl2pPr>
            <a:lvl3pPr lvl="2" algn="l">
              <a:lnSpc>
                <a:spcPct val="100000"/>
              </a:lnSpc>
              <a:spcBef>
                <a:spcPts val="0"/>
              </a:spcBef>
              <a:spcAft>
                <a:spcPts val="0"/>
              </a:spcAft>
              <a:buClr>
                <a:schemeClr val="dk1"/>
              </a:buClr>
              <a:buSzPts val="1400"/>
              <a:buNone/>
              <a:defRPr b="1" sz="1400">
                <a:solidFill>
                  <a:schemeClr val="dk1"/>
                </a:solidFill>
              </a:defRPr>
            </a:lvl3pPr>
            <a:lvl4pPr lvl="3" algn="l">
              <a:lnSpc>
                <a:spcPct val="100000"/>
              </a:lnSpc>
              <a:spcBef>
                <a:spcPts val="0"/>
              </a:spcBef>
              <a:spcAft>
                <a:spcPts val="0"/>
              </a:spcAft>
              <a:buClr>
                <a:schemeClr val="dk1"/>
              </a:buClr>
              <a:buSzPts val="1400"/>
              <a:buNone/>
              <a:defRPr b="1" sz="1400">
                <a:solidFill>
                  <a:schemeClr val="dk1"/>
                </a:solidFill>
              </a:defRPr>
            </a:lvl4pPr>
            <a:lvl5pPr lvl="4" algn="l">
              <a:lnSpc>
                <a:spcPct val="100000"/>
              </a:lnSpc>
              <a:spcBef>
                <a:spcPts val="0"/>
              </a:spcBef>
              <a:spcAft>
                <a:spcPts val="0"/>
              </a:spcAft>
              <a:buClr>
                <a:schemeClr val="dk1"/>
              </a:buClr>
              <a:buSzPts val="1400"/>
              <a:buNone/>
              <a:defRPr b="1" sz="1400">
                <a:solidFill>
                  <a:schemeClr val="dk1"/>
                </a:solidFill>
              </a:defRPr>
            </a:lvl5pPr>
            <a:lvl6pPr lvl="5" algn="l">
              <a:lnSpc>
                <a:spcPct val="100000"/>
              </a:lnSpc>
              <a:spcBef>
                <a:spcPts val="0"/>
              </a:spcBef>
              <a:spcAft>
                <a:spcPts val="0"/>
              </a:spcAft>
              <a:buClr>
                <a:schemeClr val="dk1"/>
              </a:buClr>
              <a:buSzPts val="1400"/>
              <a:buNone/>
              <a:defRPr b="1" sz="1400">
                <a:solidFill>
                  <a:schemeClr val="dk1"/>
                </a:solidFill>
              </a:defRPr>
            </a:lvl6pPr>
            <a:lvl7pPr lvl="6" algn="l">
              <a:lnSpc>
                <a:spcPct val="100000"/>
              </a:lnSpc>
              <a:spcBef>
                <a:spcPts val="0"/>
              </a:spcBef>
              <a:spcAft>
                <a:spcPts val="0"/>
              </a:spcAft>
              <a:buClr>
                <a:schemeClr val="dk1"/>
              </a:buClr>
              <a:buSzPts val="1400"/>
              <a:buNone/>
              <a:defRPr b="1" sz="1400">
                <a:solidFill>
                  <a:schemeClr val="dk1"/>
                </a:solidFill>
              </a:defRPr>
            </a:lvl7pPr>
            <a:lvl8pPr lvl="7" algn="l">
              <a:lnSpc>
                <a:spcPct val="100000"/>
              </a:lnSpc>
              <a:spcBef>
                <a:spcPts val="0"/>
              </a:spcBef>
              <a:spcAft>
                <a:spcPts val="0"/>
              </a:spcAft>
              <a:buClr>
                <a:schemeClr val="dk1"/>
              </a:buClr>
              <a:buSzPts val="1400"/>
              <a:buNone/>
              <a:defRPr b="1" sz="1400">
                <a:solidFill>
                  <a:schemeClr val="dk1"/>
                </a:solidFill>
              </a:defRPr>
            </a:lvl8pPr>
            <a:lvl9pPr lvl="8" algn="l">
              <a:lnSpc>
                <a:spcPct val="100000"/>
              </a:lnSpc>
              <a:spcBef>
                <a:spcPts val="0"/>
              </a:spcBef>
              <a:spcAft>
                <a:spcPts val="0"/>
              </a:spcAft>
              <a:buClr>
                <a:schemeClr val="dk1"/>
              </a:buClr>
              <a:buSzPts val="1400"/>
              <a:buNone/>
              <a:defRPr b="1" sz="1400">
                <a:solidFill>
                  <a:schemeClr val="dk1"/>
                </a:solidFill>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9 Title Subtitle - 6 Subsections">
  <p:cSld name="CUSTOM_2_2_2_1">
    <p:spTree>
      <p:nvGrpSpPr>
        <p:cNvPr id="513" name="Shape 513"/>
        <p:cNvGrpSpPr/>
        <p:nvPr/>
      </p:nvGrpSpPr>
      <p:grpSpPr>
        <a:xfrm>
          <a:off x="0" y="0"/>
          <a:ext cx="0" cy="0"/>
          <a:chOff x="0" y="0"/>
          <a:chExt cx="0" cy="0"/>
        </a:xfrm>
      </p:grpSpPr>
      <p:sp>
        <p:nvSpPr>
          <p:cNvPr id="514" name="Google Shape;514;g2f29bda4b0b_0_1130"/>
          <p:cNvSpPr txBox="1"/>
          <p:nvPr>
            <p:ph type="title"/>
          </p:nvPr>
        </p:nvSpPr>
        <p:spPr>
          <a:xfrm>
            <a:off x="274325" y="276225"/>
            <a:ext cx="2602500" cy="874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515" name="Google Shape;515;g2f29bda4b0b_0_1130"/>
          <p:cNvSpPr txBox="1"/>
          <p:nvPr>
            <p:ph idx="1" type="subTitle"/>
          </p:nvPr>
        </p:nvSpPr>
        <p:spPr>
          <a:xfrm>
            <a:off x="274325" y="1111375"/>
            <a:ext cx="2602500" cy="57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516" name="Google Shape;516;g2f29bda4b0b_0_1130"/>
          <p:cNvSpPr txBox="1"/>
          <p:nvPr>
            <p:ph idx="2" type="subTitle"/>
          </p:nvPr>
        </p:nvSpPr>
        <p:spPr>
          <a:xfrm>
            <a:off x="3166475" y="785710"/>
            <a:ext cx="2475300" cy="873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SzPts val="1000"/>
              <a:buNone/>
              <a:defRPr sz="1000"/>
            </a:lvl2pPr>
            <a:lvl3pPr lvl="2" algn="l">
              <a:lnSpc>
                <a:spcPct val="115000"/>
              </a:lnSpc>
              <a:spcBef>
                <a:spcPts val="0"/>
              </a:spcBef>
              <a:spcAft>
                <a:spcPts val="0"/>
              </a:spcAft>
              <a:buSzPts val="1000"/>
              <a:buNone/>
              <a:defRPr sz="1000"/>
            </a:lvl3pPr>
            <a:lvl4pPr lvl="3" algn="l">
              <a:lnSpc>
                <a:spcPct val="115000"/>
              </a:lnSpc>
              <a:spcBef>
                <a:spcPts val="0"/>
              </a:spcBef>
              <a:spcAft>
                <a:spcPts val="0"/>
              </a:spcAft>
              <a:buSzPts val="1000"/>
              <a:buNone/>
              <a:defRPr sz="1000"/>
            </a:lvl4pPr>
            <a:lvl5pPr lvl="4" algn="l">
              <a:lnSpc>
                <a:spcPct val="115000"/>
              </a:lnSpc>
              <a:spcBef>
                <a:spcPts val="0"/>
              </a:spcBef>
              <a:spcAft>
                <a:spcPts val="0"/>
              </a:spcAft>
              <a:buSzPts val="1000"/>
              <a:buNone/>
              <a:defRPr sz="1000"/>
            </a:lvl5pPr>
            <a:lvl6pPr lvl="5" algn="l">
              <a:lnSpc>
                <a:spcPct val="115000"/>
              </a:lnSpc>
              <a:spcBef>
                <a:spcPts val="0"/>
              </a:spcBef>
              <a:spcAft>
                <a:spcPts val="0"/>
              </a:spcAft>
              <a:buSzPts val="1000"/>
              <a:buNone/>
              <a:defRPr sz="1000"/>
            </a:lvl6pPr>
            <a:lvl7pPr lvl="6" algn="l">
              <a:lnSpc>
                <a:spcPct val="115000"/>
              </a:lnSpc>
              <a:spcBef>
                <a:spcPts val="0"/>
              </a:spcBef>
              <a:spcAft>
                <a:spcPts val="0"/>
              </a:spcAft>
              <a:buSzPts val="1000"/>
              <a:buNone/>
              <a:defRPr sz="1000"/>
            </a:lvl7pPr>
            <a:lvl8pPr lvl="7" algn="l">
              <a:lnSpc>
                <a:spcPct val="115000"/>
              </a:lnSpc>
              <a:spcBef>
                <a:spcPts val="0"/>
              </a:spcBef>
              <a:spcAft>
                <a:spcPts val="0"/>
              </a:spcAft>
              <a:buSzPts val="1000"/>
              <a:buNone/>
              <a:defRPr sz="1000"/>
            </a:lvl8pPr>
            <a:lvl9pPr lvl="8" algn="l">
              <a:lnSpc>
                <a:spcPct val="115000"/>
              </a:lnSpc>
              <a:spcBef>
                <a:spcPts val="0"/>
              </a:spcBef>
              <a:spcAft>
                <a:spcPts val="0"/>
              </a:spcAft>
              <a:buSzPts val="1000"/>
              <a:buNone/>
              <a:defRPr sz="1000"/>
            </a:lvl9pPr>
          </a:lstStyle>
          <a:p/>
        </p:txBody>
      </p:sp>
      <p:sp>
        <p:nvSpPr>
          <p:cNvPr id="517" name="Google Shape;517;g2f29bda4b0b_0_1130"/>
          <p:cNvSpPr txBox="1"/>
          <p:nvPr>
            <p:ph idx="3" type="subTitle"/>
          </p:nvPr>
        </p:nvSpPr>
        <p:spPr>
          <a:xfrm>
            <a:off x="6102425" y="785710"/>
            <a:ext cx="2475300" cy="873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SzPts val="1000"/>
              <a:buNone/>
              <a:defRPr sz="1000"/>
            </a:lvl2pPr>
            <a:lvl3pPr lvl="2" algn="l">
              <a:lnSpc>
                <a:spcPct val="115000"/>
              </a:lnSpc>
              <a:spcBef>
                <a:spcPts val="0"/>
              </a:spcBef>
              <a:spcAft>
                <a:spcPts val="0"/>
              </a:spcAft>
              <a:buSzPts val="1000"/>
              <a:buNone/>
              <a:defRPr sz="1000"/>
            </a:lvl3pPr>
            <a:lvl4pPr lvl="3" algn="l">
              <a:lnSpc>
                <a:spcPct val="115000"/>
              </a:lnSpc>
              <a:spcBef>
                <a:spcPts val="0"/>
              </a:spcBef>
              <a:spcAft>
                <a:spcPts val="0"/>
              </a:spcAft>
              <a:buSzPts val="1000"/>
              <a:buNone/>
              <a:defRPr sz="1000"/>
            </a:lvl4pPr>
            <a:lvl5pPr lvl="4" algn="l">
              <a:lnSpc>
                <a:spcPct val="115000"/>
              </a:lnSpc>
              <a:spcBef>
                <a:spcPts val="0"/>
              </a:spcBef>
              <a:spcAft>
                <a:spcPts val="0"/>
              </a:spcAft>
              <a:buSzPts val="1000"/>
              <a:buNone/>
              <a:defRPr sz="1000"/>
            </a:lvl5pPr>
            <a:lvl6pPr lvl="5" algn="l">
              <a:lnSpc>
                <a:spcPct val="115000"/>
              </a:lnSpc>
              <a:spcBef>
                <a:spcPts val="0"/>
              </a:spcBef>
              <a:spcAft>
                <a:spcPts val="0"/>
              </a:spcAft>
              <a:buSzPts val="1000"/>
              <a:buNone/>
              <a:defRPr sz="1000"/>
            </a:lvl6pPr>
            <a:lvl7pPr lvl="6" algn="l">
              <a:lnSpc>
                <a:spcPct val="115000"/>
              </a:lnSpc>
              <a:spcBef>
                <a:spcPts val="0"/>
              </a:spcBef>
              <a:spcAft>
                <a:spcPts val="0"/>
              </a:spcAft>
              <a:buSzPts val="1000"/>
              <a:buNone/>
              <a:defRPr sz="1000"/>
            </a:lvl7pPr>
            <a:lvl8pPr lvl="7" algn="l">
              <a:lnSpc>
                <a:spcPct val="115000"/>
              </a:lnSpc>
              <a:spcBef>
                <a:spcPts val="0"/>
              </a:spcBef>
              <a:spcAft>
                <a:spcPts val="0"/>
              </a:spcAft>
              <a:buSzPts val="1000"/>
              <a:buNone/>
              <a:defRPr sz="1000"/>
            </a:lvl8pPr>
            <a:lvl9pPr lvl="8" algn="l">
              <a:lnSpc>
                <a:spcPct val="115000"/>
              </a:lnSpc>
              <a:spcBef>
                <a:spcPts val="0"/>
              </a:spcBef>
              <a:spcAft>
                <a:spcPts val="0"/>
              </a:spcAft>
              <a:buSzPts val="1000"/>
              <a:buNone/>
              <a:defRPr sz="1000"/>
            </a:lvl9pPr>
          </a:lstStyle>
          <a:p/>
        </p:txBody>
      </p:sp>
      <p:sp>
        <p:nvSpPr>
          <p:cNvPr id="518" name="Google Shape;518;g2f29bda4b0b_0_1130"/>
          <p:cNvSpPr txBox="1"/>
          <p:nvPr>
            <p:ph idx="4" type="subTitle"/>
          </p:nvPr>
        </p:nvSpPr>
        <p:spPr>
          <a:xfrm>
            <a:off x="3166475" y="2231824"/>
            <a:ext cx="2475300" cy="873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SzPts val="1000"/>
              <a:buNone/>
              <a:defRPr sz="1000"/>
            </a:lvl2pPr>
            <a:lvl3pPr lvl="2" algn="l">
              <a:lnSpc>
                <a:spcPct val="115000"/>
              </a:lnSpc>
              <a:spcBef>
                <a:spcPts val="0"/>
              </a:spcBef>
              <a:spcAft>
                <a:spcPts val="0"/>
              </a:spcAft>
              <a:buSzPts val="1000"/>
              <a:buNone/>
              <a:defRPr sz="1000"/>
            </a:lvl3pPr>
            <a:lvl4pPr lvl="3" algn="l">
              <a:lnSpc>
                <a:spcPct val="115000"/>
              </a:lnSpc>
              <a:spcBef>
                <a:spcPts val="0"/>
              </a:spcBef>
              <a:spcAft>
                <a:spcPts val="0"/>
              </a:spcAft>
              <a:buSzPts val="1000"/>
              <a:buNone/>
              <a:defRPr sz="1000"/>
            </a:lvl4pPr>
            <a:lvl5pPr lvl="4" algn="l">
              <a:lnSpc>
                <a:spcPct val="115000"/>
              </a:lnSpc>
              <a:spcBef>
                <a:spcPts val="0"/>
              </a:spcBef>
              <a:spcAft>
                <a:spcPts val="0"/>
              </a:spcAft>
              <a:buSzPts val="1000"/>
              <a:buNone/>
              <a:defRPr sz="1000"/>
            </a:lvl5pPr>
            <a:lvl6pPr lvl="5" algn="l">
              <a:lnSpc>
                <a:spcPct val="115000"/>
              </a:lnSpc>
              <a:spcBef>
                <a:spcPts val="0"/>
              </a:spcBef>
              <a:spcAft>
                <a:spcPts val="0"/>
              </a:spcAft>
              <a:buSzPts val="1000"/>
              <a:buNone/>
              <a:defRPr sz="1000"/>
            </a:lvl6pPr>
            <a:lvl7pPr lvl="6" algn="l">
              <a:lnSpc>
                <a:spcPct val="115000"/>
              </a:lnSpc>
              <a:spcBef>
                <a:spcPts val="0"/>
              </a:spcBef>
              <a:spcAft>
                <a:spcPts val="0"/>
              </a:spcAft>
              <a:buSzPts val="1000"/>
              <a:buNone/>
              <a:defRPr sz="1000"/>
            </a:lvl7pPr>
            <a:lvl8pPr lvl="7" algn="l">
              <a:lnSpc>
                <a:spcPct val="115000"/>
              </a:lnSpc>
              <a:spcBef>
                <a:spcPts val="0"/>
              </a:spcBef>
              <a:spcAft>
                <a:spcPts val="0"/>
              </a:spcAft>
              <a:buSzPts val="1000"/>
              <a:buNone/>
              <a:defRPr sz="1000"/>
            </a:lvl8pPr>
            <a:lvl9pPr lvl="8" algn="l">
              <a:lnSpc>
                <a:spcPct val="115000"/>
              </a:lnSpc>
              <a:spcBef>
                <a:spcPts val="0"/>
              </a:spcBef>
              <a:spcAft>
                <a:spcPts val="0"/>
              </a:spcAft>
              <a:buSzPts val="1000"/>
              <a:buNone/>
              <a:defRPr sz="1000"/>
            </a:lvl9pPr>
          </a:lstStyle>
          <a:p/>
        </p:txBody>
      </p:sp>
      <p:sp>
        <p:nvSpPr>
          <p:cNvPr id="519" name="Google Shape;519;g2f29bda4b0b_0_1130"/>
          <p:cNvSpPr txBox="1"/>
          <p:nvPr>
            <p:ph idx="5" type="subTitle"/>
          </p:nvPr>
        </p:nvSpPr>
        <p:spPr>
          <a:xfrm>
            <a:off x="6102425" y="2231824"/>
            <a:ext cx="2475300" cy="873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SzPts val="1000"/>
              <a:buNone/>
              <a:defRPr sz="1000"/>
            </a:lvl2pPr>
            <a:lvl3pPr lvl="2" algn="l">
              <a:lnSpc>
                <a:spcPct val="115000"/>
              </a:lnSpc>
              <a:spcBef>
                <a:spcPts val="0"/>
              </a:spcBef>
              <a:spcAft>
                <a:spcPts val="0"/>
              </a:spcAft>
              <a:buSzPts val="1000"/>
              <a:buNone/>
              <a:defRPr sz="1000"/>
            </a:lvl3pPr>
            <a:lvl4pPr lvl="3" algn="l">
              <a:lnSpc>
                <a:spcPct val="115000"/>
              </a:lnSpc>
              <a:spcBef>
                <a:spcPts val="0"/>
              </a:spcBef>
              <a:spcAft>
                <a:spcPts val="0"/>
              </a:spcAft>
              <a:buSzPts val="1000"/>
              <a:buNone/>
              <a:defRPr sz="1000"/>
            </a:lvl4pPr>
            <a:lvl5pPr lvl="4" algn="l">
              <a:lnSpc>
                <a:spcPct val="115000"/>
              </a:lnSpc>
              <a:spcBef>
                <a:spcPts val="0"/>
              </a:spcBef>
              <a:spcAft>
                <a:spcPts val="0"/>
              </a:spcAft>
              <a:buSzPts val="1000"/>
              <a:buNone/>
              <a:defRPr sz="1000"/>
            </a:lvl5pPr>
            <a:lvl6pPr lvl="5" algn="l">
              <a:lnSpc>
                <a:spcPct val="115000"/>
              </a:lnSpc>
              <a:spcBef>
                <a:spcPts val="0"/>
              </a:spcBef>
              <a:spcAft>
                <a:spcPts val="0"/>
              </a:spcAft>
              <a:buSzPts val="1000"/>
              <a:buNone/>
              <a:defRPr sz="1000"/>
            </a:lvl6pPr>
            <a:lvl7pPr lvl="6" algn="l">
              <a:lnSpc>
                <a:spcPct val="115000"/>
              </a:lnSpc>
              <a:spcBef>
                <a:spcPts val="0"/>
              </a:spcBef>
              <a:spcAft>
                <a:spcPts val="0"/>
              </a:spcAft>
              <a:buSzPts val="1000"/>
              <a:buNone/>
              <a:defRPr sz="1000"/>
            </a:lvl7pPr>
            <a:lvl8pPr lvl="7" algn="l">
              <a:lnSpc>
                <a:spcPct val="115000"/>
              </a:lnSpc>
              <a:spcBef>
                <a:spcPts val="0"/>
              </a:spcBef>
              <a:spcAft>
                <a:spcPts val="0"/>
              </a:spcAft>
              <a:buSzPts val="1000"/>
              <a:buNone/>
              <a:defRPr sz="1000"/>
            </a:lvl8pPr>
            <a:lvl9pPr lvl="8" algn="l">
              <a:lnSpc>
                <a:spcPct val="115000"/>
              </a:lnSpc>
              <a:spcBef>
                <a:spcPts val="0"/>
              </a:spcBef>
              <a:spcAft>
                <a:spcPts val="0"/>
              </a:spcAft>
              <a:buSzPts val="1000"/>
              <a:buNone/>
              <a:defRPr sz="1000"/>
            </a:lvl9pPr>
          </a:lstStyle>
          <a:p/>
        </p:txBody>
      </p:sp>
      <p:sp>
        <p:nvSpPr>
          <p:cNvPr id="520" name="Google Shape;520;g2f29bda4b0b_0_1130"/>
          <p:cNvSpPr txBox="1"/>
          <p:nvPr>
            <p:ph idx="6" type="subTitle"/>
          </p:nvPr>
        </p:nvSpPr>
        <p:spPr>
          <a:xfrm>
            <a:off x="3166475" y="3677938"/>
            <a:ext cx="2475300" cy="873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SzPts val="1000"/>
              <a:buNone/>
              <a:defRPr sz="1000"/>
            </a:lvl2pPr>
            <a:lvl3pPr lvl="2" algn="l">
              <a:lnSpc>
                <a:spcPct val="115000"/>
              </a:lnSpc>
              <a:spcBef>
                <a:spcPts val="0"/>
              </a:spcBef>
              <a:spcAft>
                <a:spcPts val="0"/>
              </a:spcAft>
              <a:buSzPts val="1000"/>
              <a:buNone/>
              <a:defRPr sz="1000"/>
            </a:lvl3pPr>
            <a:lvl4pPr lvl="3" algn="l">
              <a:lnSpc>
                <a:spcPct val="115000"/>
              </a:lnSpc>
              <a:spcBef>
                <a:spcPts val="0"/>
              </a:spcBef>
              <a:spcAft>
                <a:spcPts val="0"/>
              </a:spcAft>
              <a:buSzPts val="1000"/>
              <a:buNone/>
              <a:defRPr sz="1000"/>
            </a:lvl4pPr>
            <a:lvl5pPr lvl="4" algn="l">
              <a:lnSpc>
                <a:spcPct val="115000"/>
              </a:lnSpc>
              <a:spcBef>
                <a:spcPts val="0"/>
              </a:spcBef>
              <a:spcAft>
                <a:spcPts val="0"/>
              </a:spcAft>
              <a:buSzPts val="1000"/>
              <a:buNone/>
              <a:defRPr sz="1000"/>
            </a:lvl5pPr>
            <a:lvl6pPr lvl="5" algn="l">
              <a:lnSpc>
                <a:spcPct val="115000"/>
              </a:lnSpc>
              <a:spcBef>
                <a:spcPts val="0"/>
              </a:spcBef>
              <a:spcAft>
                <a:spcPts val="0"/>
              </a:spcAft>
              <a:buSzPts val="1000"/>
              <a:buNone/>
              <a:defRPr sz="1000"/>
            </a:lvl6pPr>
            <a:lvl7pPr lvl="6" algn="l">
              <a:lnSpc>
                <a:spcPct val="115000"/>
              </a:lnSpc>
              <a:spcBef>
                <a:spcPts val="0"/>
              </a:spcBef>
              <a:spcAft>
                <a:spcPts val="0"/>
              </a:spcAft>
              <a:buSzPts val="1000"/>
              <a:buNone/>
              <a:defRPr sz="1000"/>
            </a:lvl7pPr>
            <a:lvl8pPr lvl="7" algn="l">
              <a:lnSpc>
                <a:spcPct val="115000"/>
              </a:lnSpc>
              <a:spcBef>
                <a:spcPts val="0"/>
              </a:spcBef>
              <a:spcAft>
                <a:spcPts val="0"/>
              </a:spcAft>
              <a:buSzPts val="1000"/>
              <a:buNone/>
              <a:defRPr sz="1000"/>
            </a:lvl8pPr>
            <a:lvl9pPr lvl="8" algn="l">
              <a:lnSpc>
                <a:spcPct val="115000"/>
              </a:lnSpc>
              <a:spcBef>
                <a:spcPts val="0"/>
              </a:spcBef>
              <a:spcAft>
                <a:spcPts val="0"/>
              </a:spcAft>
              <a:buSzPts val="1000"/>
              <a:buNone/>
              <a:defRPr sz="1000"/>
            </a:lvl9pPr>
          </a:lstStyle>
          <a:p/>
        </p:txBody>
      </p:sp>
      <p:sp>
        <p:nvSpPr>
          <p:cNvPr id="521" name="Google Shape;521;g2f29bda4b0b_0_1130"/>
          <p:cNvSpPr txBox="1"/>
          <p:nvPr>
            <p:ph idx="7" type="subTitle"/>
          </p:nvPr>
        </p:nvSpPr>
        <p:spPr>
          <a:xfrm>
            <a:off x="6102425" y="3677938"/>
            <a:ext cx="2475300" cy="873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SzPts val="1000"/>
              <a:buNone/>
              <a:defRPr sz="1000"/>
            </a:lvl2pPr>
            <a:lvl3pPr lvl="2" algn="l">
              <a:lnSpc>
                <a:spcPct val="115000"/>
              </a:lnSpc>
              <a:spcBef>
                <a:spcPts val="0"/>
              </a:spcBef>
              <a:spcAft>
                <a:spcPts val="0"/>
              </a:spcAft>
              <a:buSzPts val="1000"/>
              <a:buNone/>
              <a:defRPr sz="1000"/>
            </a:lvl3pPr>
            <a:lvl4pPr lvl="3" algn="l">
              <a:lnSpc>
                <a:spcPct val="115000"/>
              </a:lnSpc>
              <a:spcBef>
                <a:spcPts val="0"/>
              </a:spcBef>
              <a:spcAft>
                <a:spcPts val="0"/>
              </a:spcAft>
              <a:buSzPts val="1000"/>
              <a:buNone/>
              <a:defRPr sz="1000"/>
            </a:lvl4pPr>
            <a:lvl5pPr lvl="4" algn="l">
              <a:lnSpc>
                <a:spcPct val="115000"/>
              </a:lnSpc>
              <a:spcBef>
                <a:spcPts val="0"/>
              </a:spcBef>
              <a:spcAft>
                <a:spcPts val="0"/>
              </a:spcAft>
              <a:buSzPts val="1000"/>
              <a:buNone/>
              <a:defRPr sz="1000"/>
            </a:lvl5pPr>
            <a:lvl6pPr lvl="5" algn="l">
              <a:lnSpc>
                <a:spcPct val="115000"/>
              </a:lnSpc>
              <a:spcBef>
                <a:spcPts val="0"/>
              </a:spcBef>
              <a:spcAft>
                <a:spcPts val="0"/>
              </a:spcAft>
              <a:buSzPts val="1000"/>
              <a:buNone/>
              <a:defRPr sz="1000"/>
            </a:lvl6pPr>
            <a:lvl7pPr lvl="6" algn="l">
              <a:lnSpc>
                <a:spcPct val="115000"/>
              </a:lnSpc>
              <a:spcBef>
                <a:spcPts val="0"/>
              </a:spcBef>
              <a:spcAft>
                <a:spcPts val="0"/>
              </a:spcAft>
              <a:buSzPts val="1000"/>
              <a:buNone/>
              <a:defRPr sz="1000"/>
            </a:lvl7pPr>
            <a:lvl8pPr lvl="7" algn="l">
              <a:lnSpc>
                <a:spcPct val="115000"/>
              </a:lnSpc>
              <a:spcBef>
                <a:spcPts val="0"/>
              </a:spcBef>
              <a:spcAft>
                <a:spcPts val="0"/>
              </a:spcAft>
              <a:buSzPts val="1000"/>
              <a:buNone/>
              <a:defRPr sz="1000"/>
            </a:lvl8pPr>
            <a:lvl9pPr lvl="8" algn="l">
              <a:lnSpc>
                <a:spcPct val="115000"/>
              </a:lnSpc>
              <a:spcBef>
                <a:spcPts val="0"/>
              </a:spcBef>
              <a:spcAft>
                <a:spcPts val="0"/>
              </a:spcAft>
              <a:buSzPts val="1000"/>
              <a:buNone/>
              <a:defRPr sz="1000"/>
            </a:lvl9pPr>
          </a:lstStyle>
          <a:p/>
        </p:txBody>
      </p:sp>
      <p:sp>
        <p:nvSpPr>
          <p:cNvPr id="522" name="Google Shape;522;g2f29bda4b0b_0_1130"/>
          <p:cNvSpPr txBox="1"/>
          <p:nvPr>
            <p:ph idx="8" type="title"/>
          </p:nvPr>
        </p:nvSpPr>
        <p:spPr>
          <a:xfrm>
            <a:off x="3168363" y="477075"/>
            <a:ext cx="592800" cy="39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Inter Black"/>
              <a:buNone/>
              <a:defRPr b="0" sz="1400">
                <a:latin typeface="Inter Black"/>
                <a:ea typeface="Inter Black"/>
                <a:cs typeface="Inter Black"/>
                <a:sym typeface="Inter Black"/>
              </a:defRPr>
            </a:lvl1pPr>
            <a:lvl2pPr lvl="1" algn="l">
              <a:lnSpc>
                <a:spcPct val="100000"/>
              </a:lnSpc>
              <a:spcBef>
                <a:spcPts val="0"/>
              </a:spcBef>
              <a:spcAft>
                <a:spcPts val="0"/>
              </a:spcAft>
              <a:buClr>
                <a:schemeClr val="dk1"/>
              </a:buClr>
              <a:buSzPts val="1400"/>
              <a:buNone/>
              <a:defRPr b="1" sz="1400">
                <a:solidFill>
                  <a:schemeClr val="dk1"/>
                </a:solidFill>
              </a:defRPr>
            </a:lvl2pPr>
            <a:lvl3pPr lvl="2" algn="l">
              <a:lnSpc>
                <a:spcPct val="100000"/>
              </a:lnSpc>
              <a:spcBef>
                <a:spcPts val="0"/>
              </a:spcBef>
              <a:spcAft>
                <a:spcPts val="0"/>
              </a:spcAft>
              <a:buClr>
                <a:schemeClr val="dk1"/>
              </a:buClr>
              <a:buSzPts val="1400"/>
              <a:buNone/>
              <a:defRPr b="1" sz="1400">
                <a:solidFill>
                  <a:schemeClr val="dk1"/>
                </a:solidFill>
              </a:defRPr>
            </a:lvl3pPr>
            <a:lvl4pPr lvl="3" algn="l">
              <a:lnSpc>
                <a:spcPct val="100000"/>
              </a:lnSpc>
              <a:spcBef>
                <a:spcPts val="0"/>
              </a:spcBef>
              <a:spcAft>
                <a:spcPts val="0"/>
              </a:spcAft>
              <a:buClr>
                <a:schemeClr val="dk1"/>
              </a:buClr>
              <a:buSzPts val="1400"/>
              <a:buNone/>
              <a:defRPr b="1" sz="1400">
                <a:solidFill>
                  <a:schemeClr val="dk1"/>
                </a:solidFill>
              </a:defRPr>
            </a:lvl4pPr>
            <a:lvl5pPr lvl="4" algn="l">
              <a:lnSpc>
                <a:spcPct val="100000"/>
              </a:lnSpc>
              <a:spcBef>
                <a:spcPts val="0"/>
              </a:spcBef>
              <a:spcAft>
                <a:spcPts val="0"/>
              </a:spcAft>
              <a:buClr>
                <a:schemeClr val="dk1"/>
              </a:buClr>
              <a:buSzPts val="1400"/>
              <a:buNone/>
              <a:defRPr b="1" sz="1400">
                <a:solidFill>
                  <a:schemeClr val="dk1"/>
                </a:solidFill>
              </a:defRPr>
            </a:lvl5pPr>
            <a:lvl6pPr lvl="5" algn="l">
              <a:lnSpc>
                <a:spcPct val="100000"/>
              </a:lnSpc>
              <a:spcBef>
                <a:spcPts val="0"/>
              </a:spcBef>
              <a:spcAft>
                <a:spcPts val="0"/>
              </a:spcAft>
              <a:buClr>
                <a:schemeClr val="dk1"/>
              </a:buClr>
              <a:buSzPts val="1400"/>
              <a:buNone/>
              <a:defRPr b="1" sz="1400">
                <a:solidFill>
                  <a:schemeClr val="dk1"/>
                </a:solidFill>
              </a:defRPr>
            </a:lvl6pPr>
            <a:lvl7pPr lvl="6" algn="l">
              <a:lnSpc>
                <a:spcPct val="100000"/>
              </a:lnSpc>
              <a:spcBef>
                <a:spcPts val="0"/>
              </a:spcBef>
              <a:spcAft>
                <a:spcPts val="0"/>
              </a:spcAft>
              <a:buClr>
                <a:schemeClr val="dk1"/>
              </a:buClr>
              <a:buSzPts val="1400"/>
              <a:buNone/>
              <a:defRPr b="1" sz="1400">
                <a:solidFill>
                  <a:schemeClr val="dk1"/>
                </a:solidFill>
              </a:defRPr>
            </a:lvl7pPr>
            <a:lvl8pPr lvl="7" algn="l">
              <a:lnSpc>
                <a:spcPct val="100000"/>
              </a:lnSpc>
              <a:spcBef>
                <a:spcPts val="0"/>
              </a:spcBef>
              <a:spcAft>
                <a:spcPts val="0"/>
              </a:spcAft>
              <a:buClr>
                <a:schemeClr val="dk1"/>
              </a:buClr>
              <a:buSzPts val="1400"/>
              <a:buNone/>
              <a:defRPr b="1" sz="1400">
                <a:solidFill>
                  <a:schemeClr val="dk1"/>
                </a:solidFill>
              </a:defRPr>
            </a:lvl8pPr>
            <a:lvl9pPr lvl="8" algn="l">
              <a:lnSpc>
                <a:spcPct val="100000"/>
              </a:lnSpc>
              <a:spcBef>
                <a:spcPts val="0"/>
              </a:spcBef>
              <a:spcAft>
                <a:spcPts val="0"/>
              </a:spcAft>
              <a:buClr>
                <a:schemeClr val="dk1"/>
              </a:buClr>
              <a:buSzPts val="1400"/>
              <a:buNone/>
              <a:defRPr b="1" sz="1400">
                <a:solidFill>
                  <a:schemeClr val="dk1"/>
                </a:solidFill>
              </a:defRPr>
            </a:lvl9pPr>
          </a:lstStyle>
          <a:p/>
        </p:txBody>
      </p:sp>
      <p:sp>
        <p:nvSpPr>
          <p:cNvPr id="523" name="Google Shape;523;g2f29bda4b0b_0_1130"/>
          <p:cNvSpPr txBox="1"/>
          <p:nvPr>
            <p:ph idx="9" type="title"/>
          </p:nvPr>
        </p:nvSpPr>
        <p:spPr>
          <a:xfrm>
            <a:off x="3168363" y="1935663"/>
            <a:ext cx="592800" cy="39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Inter Black"/>
              <a:buNone/>
              <a:defRPr b="0" sz="1400">
                <a:latin typeface="Inter Black"/>
                <a:ea typeface="Inter Black"/>
                <a:cs typeface="Inter Black"/>
                <a:sym typeface="Inter Black"/>
              </a:defRPr>
            </a:lvl1pPr>
            <a:lvl2pPr lvl="1" algn="l">
              <a:lnSpc>
                <a:spcPct val="100000"/>
              </a:lnSpc>
              <a:spcBef>
                <a:spcPts val="0"/>
              </a:spcBef>
              <a:spcAft>
                <a:spcPts val="0"/>
              </a:spcAft>
              <a:buClr>
                <a:schemeClr val="dk1"/>
              </a:buClr>
              <a:buSzPts val="1400"/>
              <a:buNone/>
              <a:defRPr b="1" sz="1400">
                <a:solidFill>
                  <a:schemeClr val="dk1"/>
                </a:solidFill>
              </a:defRPr>
            </a:lvl2pPr>
            <a:lvl3pPr lvl="2" algn="l">
              <a:lnSpc>
                <a:spcPct val="100000"/>
              </a:lnSpc>
              <a:spcBef>
                <a:spcPts val="0"/>
              </a:spcBef>
              <a:spcAft>
                <a:spcPts val="0"/>
              </a:spcAft>
              <a:buClr>
                <a:schemeClr val="dk1"/>
              </a:buClr>
              <a:buSzPts val="1400"/>
              <a:buNone/>
              <a:defRPr b="1" sz="1400">
                <a:solidFill>
                  <a:schemeClr val="dk1"/>
                </a:solidFill>
              </a:defRPr>
            </a:lvl3pPr>
            <a:lvl4pPr lvl="3" algn="l">
              <a:lnSpc>
                <a:spcPct val="100000"/>
              </a:lnSpc>
              <a:spcBef>
                <a:spcPts val="0"/>
              </a:spcBef>
              <a:spcAft>
                <a:spcPts val="0"/>
              </a:spcAft>
              <a:buClr>
                <a:schemeClr val="dk1"/>
              </a:buClr>
              <a:buSzPts val="1400"/>
              <a:buNone/>
              <a:defRPr b="1" sz="1400">
                <a:solidFill>
                  <a:schemeClr val="dk1"/>
                </a:solidFill>
              </a:defRPr>
            </a:lvl4pPr>
            <a:lvl5pPr lvl="4" algn="l">
              <a:lnSpc>
                <a:spcPct val="100000"/>
              </a:lnSpc>
              <a:spcBef>
                <a:spcPts val="0"/>
              </a:spcBef>
              <a:spcAft>
                <a:spcPts val="0"/>
              </a:spcAft>
              <a:buClr>
                <a:schemeClr val="dk1"/>
              </a:buClr>
              <a:buSzPts val="1400"/>
              <a:buNone/>
              <a:defRPr b="1" sz="1400">
                <a:solidFill>
                  <a:schemeClr val="dk1"/>
                </a:solidFill>
              </a:defRPr>
            </a:lvl5pPr>
            <a:lvl6pPr lvl="5" algn="l">
              <a:lnSpc>
                <a:spcPct val="100000"/>
              </a:lnSpc>
              <a:spcBef>
                <a:spcPts val="0"/>
              </a:spcBef>
              <a:spcAft>
                <a:spcPts val="0"/>
              </a:spcAft>
              <a:buClr>
                <a:schemeClr val="dk1"/>
              </a:buClr>
              <a:buSzPts val="1400"/>
              <a:buNone/>
              <a:defRPr b="1" sz="1400">
                <a:solidFill>
                  <a:schemeClr val="dk1"/>
                </a:solidFill>
              </a:defRPr>
            </a:lvl6pPr>
            <a:lvl7pPr lvl="6" algn="l">
              <a:lnSpc>
                <a:spcPct val="100000"/>
              </a:lnSpc>
              <a:spcBef>
                <a:spcPts val="0"/>
              </a:spcBef>
              <a:spcAft>
                <a:spcPts val="0"/>
              </a:spcAft>
              <a:buClr>
                <a:schemeClr val="dk1"/>
              </a:buClr>
              <a:buSzPts val="1400"/>
              <a:buNone/>
              <a:defRPr b="1" sz="1400">
                <a:solidFill>
                  <a:schemeClr val="dk1"/>
                </a:solidFill>
              </a:defRPr>
            </a:lvl7pPr>
            <a:lvl8pPr lvl="7" algn="l">
              <a:lnSpc>
                <a:spcPct val="100000"/>
              </a:lnSpc>
              <a:spcBef>
                <a:spcPts val="0"/>
              </a:spcBef>
              <a:spcAft>
                <a:spcPts val="0"/>
              </a:spcAft>
              <a:buClr>
                <a:schemeClr val="dk1"/>
              </a:buClr>
              <a:buSzPts val="1400"/>
              <a:buNone/>
              <a:defRPr b="1" sz="1400">
                <a:solidFill>
                  <a:schemeClr val="dk1"/>
                </a:solidFill>
              </a:defRPr>
            </a:lvl8pPr>
            <a:lvl9pPr lvl="8" algn="l">
              <a:lnSpc>
                <a:spcPct val="100000"/>
              </a:lnSpc>
              <a:spcBef>
                <a:spcPts val="0"/>
              </a:spcBef>
              <a:spcAft>
                <a:spcPts val="0"/>
              </a:spcAft>
              <a:buClr>
                <a:schemeClr val="dk1"/>
              </a:buClr>
              <a:buSzPts val="1400"/>
              <a:buNone/>
              <a:defRPr b="1" sz="1400">
                <a:solidFill>
                  <a:schemeClr val="dk1"/>
                </a:solidFill>
              </a:defRPr>
            </a:lvl9pPr>
          </a:lstStyle>
          <a:p/>
        </p:txBody>
      </p:sp>
      <p:sp>
        <p:nvSpPr>
          <p:cNvPr id="524" name="Google Shape;524;g2f29bda4b0b_0_1130"/>
          <p:cNvSpPr txBox="1"/>
          <p:nvPr>
            <p:ph idx="13" type="title"/>
          </p:nvPr>
        </p:nvSpPr>
        <p:spPr>
          <a:xfrm>
            <a:off x="3168363" y="3394263"/>
            <a:ext cx="592800" cy="39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Inter Black"/>
              <a:buNone/>
              <a:defRPr b="0" sz="1400">
                <a:latin typeface="Inter Black"/>
                <a:ea typeface="Inter Black"/>
                <a:cs typeface="Inter Black"/>
                <a:sym typeface="Inter Black"/>
              </a:defRPr>
            </a:lvl1pPr>
            <a:lvl2pPr lvl="1" algn="l">
              <a:lnSpc>
                <a:spcPct val="100000"/>
              </a:lnSpc>
              <a:spcBef>
                <a:spcPts val="0"/>
              </a:spcBef>
              <a:spcAft>
                <a:spcPts val="0"/>
              </a:spcAft>
              <a:buClr>
                <a:schemeClr val="dk1"/>
              </a:buClr>
              <a:buSzPts val="1400"/>
              <a:buNone/>
              <a:defRPr b="1" sz="1400">
                <a:solidFill>
                  <a:schemeClr val="dk1"/>
                </a:solidFill>
              </a:defRPr>
            </a:lvl2pPr>
            <a:lvl3pPr lvl="2" algn="l">
              <a:lnSpc>
                <a:spcPct val="100000"/>
              </a:lnSpc>
              <a:spcBef>
                <a:spcPts val="0"/>
              </a:spcBef>
              <a:spcAft>
                <a:spcPts val="0"/>
              </a:spcAft>
              <a:buClr>
                <a:schemeClr val="dk1"/>
              </a:buClr>
              <a:buSzPts val="1400"/>
              <a:buNone/>
              <a:defRPr b="1" sz="1400">
                <a:solidFill>
                  <a:schemeClr val="dk1"/>
                </a:solidFill>
              </a:defRPr>
            </a:lvl3pPr>
            <a:lvl4pPr lvl="3" algn="l">
              <a:lnSpc>
                <a:spcPct val="100000"/>
              </a:lnSpc>
              <a:spcBef>
                <a:spcPts val="0"/>
              </a:spcBef>
              <a:spcAft>
                <a:spcPts val="0"/>
              </a:spcAft>
              <a:buClr>
                <a:schemeClr val="dk1"/>
              </a:buClr>
              <a:buSzPts val="1400"/>
              <a:buNone/>
              <a:defRPr b="1" sz="1400">
                <a:solidFill>
                  <a:schemeClr val="dk1"/>
                </a:solidFill>
              </a:defRPr>
            </a:lvl4pPr>
            <a:lvl5pPr lvl="4" algn="l">
              <a:lnSpc>
                <a:spcPct val="100000"/>
              </a:lnSpc>
              <a:spcBef>
                <a:spcPts val="0"/>
              </a:spcBef>
              <a:spcAft>
                <a:spcPts val="0"/>
              </a:spcAft>
              <a:buClr>
                <a:schemeClr val="dk1"/>
              </a:buClr>
              <a:buSzPts val="1400"/>
              <a:buNone/>
              <a:defRPr b="1" sz="1400">
                <a:solidFill>
                  <a:schemeClr val="dk1"/>
                </a:solidFill>
              </a:defRPr>
            </a:lvl5pPr>
            <a:lvl6pPr lvl="5" algn="l">
              <a:lnSpc>
                <a:spcPct val="100000"/>
              </a:lnSpc>
              <a:spcBef>
                <a:spcPts val="0"/>
              </a:spcBef>
              <a:spcAft>
                <a:spcPts val="0"/>
              </a:spcAft>
              <a:buClr>
                <a:schemeClr val="dk1"/>
              </a:buClr>
              <a:buSzPts val="1400"/>
              <a:buNone/>
              <a:defRPr b="1" sz="1400">
                <a:solidFill>
                  <a:schemeClr val="dk1"/>
                </a:solidFill>
              </a:defRPr>
            </a:lvl6pPr>
            <a:lvl7pPr lvl="6" algn="l">
              <a:lnSpc>
                <a:spcPct val="100000"/>
              </a:lnSpc>
              <a:spcBef>
                <a:spcPts val="0"/>
              </a:spcBef>
              <a:spcAft>
                <a:spcPts val="0"/>
              </a:spcAft>
              <a:buClr>
                <a:schemeClr val="dk1"/>
              </a:buClr>
              <a:buSzPts val="1400"/>
              <a:buNone/>
              <a:defRPr b="1" sz="1400">
                <a:solidFill>
                  <a:schemeClr val="dk1"/>
                </a:solidFill>
              </a:defRPr>
            </a:lvl7pPr>
            <a:lvl8pPr lvl="7" algn="l">
              <a:lnSpc>
                <a:spcPct val="100000"/>
              </a:lnSpc>
              <a:spcBef>
                <a:spcPts val="0"/>
              </a:spcBef>
              <a:spcAft>
                <a:spcPts val="0"/>
              </a:spcAft>
              <a:buClr>
                <a:schemeClr val="dk1"/>
              </a:buClr>
              <a:buSzPts val="1400"/>
              <a:buNone/>
              <a:defRPr b="1" sz="1400">
                <a:solidFill>
                  <a:schemeClr val="dk1"/>
                </a:solidFill>
              </a:defRPr>
            </a:lvl8pPr>
            <a:lvl9pPr lvl="8" algn="l">
              <a:lnSpc>
                <a:spcPct val="100000"/>
              </a:lnSpc>
              <a:spcBef>
                <a:spcPts val="0"/>
              </a:spcBef>
              <a:spcAft>
                <a:spcPts val="0"/>
              </a:spcAft>
              <a:buClr>
                <a:schemeClr val="dk1"/>
              </a:buClr>
              <a:buSzPts val="1400"/>
              <a:buNone/>
              <a:defRPr b="1" sz="1400">
                <a:solidFill>
                  <a:schemeClr val="dk1"/>
                </a:solidFill>
              </a:defRPr>
            </a:lvl9pPr>
          </a:lstStyle>
          <a:p/>
        </p:txBody>
      </p:sp>
      <p:sp>
        <p:nvSpPr>
          <p:cNvPr id="525" name="Google Shape;525;g2f29bda4b0b_0_1130"/>
          <p:cNvSpPr txBox="1"/>
          <p:nvPr>
            <p:ph idx="14" type="title"/>
          </p:nvPr>
        </p:nvSpPr>
        <p:spPr>
          <a:xfrm>
            <a:off x="6095131" y="477075"/>
            <a:ext cx="592800" cy="39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Inter Black"/>
              <a:buNone/>
              <a:defRPr b="0" sz="1400">
                <a:latin typeface="Inter Black"/>
                <a:ea typeface="Inter Black"/>
                <a:cs typeface="Inter Black"/>
                <a:sym typeface="Inter Black"/>
              </a:defRPr>
            </a:lvl1pPr>
            <a:lvl2pPr lvl="1" algn="l">
              <a:lnSpc>
                <a:spcPct val="100000"/>
              </a:lnSpc>
              <a:spcBef>
                <a:spcPts val="0"/>
              </a:spcBef>
              <a:spcAft>
                <a:spcPts val="0"/>
              </a:spcAft>
              <a:buClr>
                <a:schemeClr val="dk1"/>
              </a:buClr>
              <a:buSzPts val="1400"/>
              <a:buNone/>
              <a:defRPr b="1" sz="1400">
                <a:solidFill>
                  <a:schemeClr val="dk1"/>
                </a:solidFill>
              </a:defRPr>
            </a:lvl2pPr>
            <a:lvl3pPr lvl="2" algn="l">
              <a:lnSpc>
                <a:spcPct val="100000"/>
              </a:lnSpc>
              <a:spcBef>
                <a:spcPts val="0"/>
              </a:spcBef>
              <a:spcAft>
                <a:spcPts val="0"/>
              </a:spcAft>
              <a:buClr>
                <a:schemeClr val="dk1"/>
              </a:buClr>
              <a:buSzPts val="1400"/>
              <a:buNone/>
              <a:defRPr b="1" sz="1400">
                <a:solidFill>
                  <a:schemeClr val="dk1"/>
                </a:solidFill>
              </a:defRPr>
            </a:lvl3pPr>
            <a:lvl4pPr lvl="3" algn="l">
              <a:lnSpc>
                <a:spcPct val="100000"/>
              </a:lnSpc>
              <a:spcBef>
                <a:spcPts val="0"/>
              </a:spcBef>
              <a:spcAft>
                <a:spcPts val="0"/>
              </a:spcAft>
              <a:buClr>
                <a:schemeClr val="dk1"/>
              </a:buClr>
              <a:buSzPts val="1400"/>
              <a:buNone/>
              <a:defRPr b="1" sz="1400">
                <a:solidFill>
                  <a:schemeClr val="dk1"/>
                </a:solidFill>
              </a:defRPr>
            </a:lvl4pPr>
            <a:lvl5pPr lvl="4" algn="l">
              <a:lnSpc>
                <a:spcPct val="100000"/>
              </a:lnSpc>
              <a:spcBef>
                <a:spcPts val="0"/>
              </a:spcBef>
              <a:spcAft>
                <a:spcPts val="0"/>
              </a:spcAft>
              <a:buClr>
                <a:schemeClr val="dk1"/>
              </a:buClr>
              <a:buSzPts val="1400"/>
              <a:buNone/>
              <a:defRPr b="1" sz="1400">
                <a:solidFill>
                  <a:schemeClr val="dk1"/>
                </a:solidFill>
              </a:defRPr>
            </a:lvl5pPr>
            <a:lvl6pPr lvl="5" algn="l">
              <a:lnSpc>
                <a:spcPct val="100000"/>
              </a:lnSpc>
              <a:spcBef>
                <a:spcPts val="0"/>
              </a:spcBef>
              <a:spcAft>
                <a:spcPts val="0"/>
              </a:spcAft>
              <a:buClr>
                <a:schemeClr val="dk1"/>
              </a:buClr>
              <a:buSzPts val="1400"/>
              <a:buNone/>
              <a:defRPr b="1" sz="1400">
                <a:solidFill>
                  <a:schemeClr val="dk1"/>
                </a:solidFill>
              </a:defRPr>
            </a:lvl6pPr>
            <a:lvl7pPr lvl="6" algn="l">
              <a:lnSpc>
                <a:spcPct val="100000"/>
              </a:lnSpc>
              <a:spcBef>
                <a:spcPts val="0"/>
              </a:spcBef>
              <a:spcAft>
                <a:spcPts val="0"/>
              </a:spcAft>
              <a:buClr>
                <a:schemeClr val="dk1"/>
              </a:buClr>
              <a:buSzPts val="1400"/>
              <a:buNone/>
              <a:defRPr b="1" sz="1400">
                <a:solidFill>
                  <a:schemeClr val="dk1"/>
                </a:solidFill>
              </a:defRPr>
            </a:lvl7pPr>
            <a:lvl8pPr lvl="7" algn="l">
              <a:lnSpc>
                <a:spcPct val="100000"/>
              </a:lnSpc>
              <a:spcBef>
                <a:spcPts val="0"/>
              </a:spcBef>
              <a:spcAft>
                <a:spcPts val="0"/>
              </a:spcAft>
              <a:buClr>
                <a:schemeClr val="dk1"/>
              </a:buClr>
              <a:buSzPts val="1400"/>
              <a:buNone/>
              <a:defRPr b="1" sz="1400">
                <a:solidFill>
                  <a:schemeClr val="dk1"/>
                </a:solidFill>
              </a:defRPr>
            </a:lvl8pPr>
            <a:lvl9pPr lvl="8" algn="l">
              <a:lnSpc>
                <a:spcPct val="100000"/>
              </a:lnSpc>
              <a:spcBef>
                <a:spcPts val="0"/>
              </a:spcBef>
              <a:spcAft>
                <a:spcPts val="0"/>
              </a:spcAft>
              <a:buClr>
                <a:schemeClr val="dk1"/>
              </a:buClr>
              <a:buSzPts val="1400"/>
              <a:buNone/>
              <a:defRPr b="1" sz="1400">
                <a:solidFill>
                  <a:schemeClr val="dk1"/>
                </a:solidFill>
              </a:defRPr>
            </a:lvl9pPr>
          </a:lstStyle>
          <a:p/>
        </p:txBody>
      </p:sp>
      <p:sp>
        <p:nvSpPr>
          <p:cNvPr id="526" name="Google Shape;526;g2f29bda4b0b_0_1130"/>
          <p:cNvSpPr txBox="1"/>
          <p:nvPr>
            <p:ph idx="15" type="title"/>
          </p:nvPr>
        </p:nvSpPr>
        <p:spPr>
          <a:xfrm>
            <a:off x="6095131" y="1935663"/>
            <a:ext cx="592800" cy="39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Inter Black"/>
              <a:buNone/>
              <a:defRPr b="0" sz="1400">
                <a:latin typeface="Inter Black"/>
                <a:ea typeface="Inter Black"/>
                <a:cs typeface="Inter Black"/>
                <a:sym typeface="Inter Black"/>
              </a:defRPr>
            </a:lvl1pPr>
            <a:lvl2pPr lvl="1" algn="l">
              <a:lnSpc>
                <a:spcPct val="100000"/>
              </a:lnSpc>
              <a:spcBef>
                <a:spcPts val="0"/>
              </a:spcBef>
              <a:spcAft>
                <a:spcPts val="0"/>
              </a:spcAft>
              <a:buClr>
                <a:schemeClr val="dk1"/>
              </a:buClr>
              <a:buSzPts val="1400"/>
              <a:buNone/>
              <a:defRPr b="1" sz="1400">
                <a:solidFill>
                  <a:schemeClr val="dk1"/>
                </a:solidFill>
              </a:defRPr>
            </a:lvl2pPr>
            <a:lvl3pPr lvl="2" algn="l">
              <a:lnSpc>
                <a:spcPct val="100000"/>
              </a:lnSpc>
              <a:spcBef>
                <a:spcPts val="0"/>
              </a:spcBef>
              <a:spcAft>
                <a:spcPts val="0"/>
              </a:spcAft>
              <a:buClr>
                <a:schemeClr val="dk1"/>
              </a:buClr>
              <a:buSzPts val="1400"/>
              <a:buNone/>
              <a:defRPr b="1" sz="1400">
                <a:solidFill>
                  <a:schemeClr val="dk1"/>
                </a:solidFill>
              </a:defRPr>
            </a:lvl3pPr>
            <a:lvl4pPr lvl="3" algn="l">
              <a:lnSpc>
                <a:spcPct val="100000"/>
              </a:lnSpc>
              <a:spcBef>
                <a:spcPts val="0"/>
              </a:spcBef>
              <a:spcAft>
                <a:spcPts val="0"/>
              </a:spcAft>
              <a:buClr>
                <a:schemeClr val="dk1"/>
              </a:buClr>
              <a:buSzPts val="1400"/>
              <a:buNone/>
              <a:defRPr b="1" sz="1400">
                <a:solidFill>
                  <a:schemeClr val="dk1"/>
                </a:solidFill>
              </a:defRPr>
            </a:lvl4pPr>
            <a:lvl5pPr lvl="4" algn="l">
              <a:lnSpc>
                <a:spcPct val="100000"/>
              </a:lnSpc>
              <a:spcBef>
                <a:spcPts val="0"/>
              </a:spcBef>
              <a:spcAft>
                <a:spcPts val="0"/>
              </a:spcAft>
              <a:buClr>
                <a:schemeClr val="dk1"/>
              </a:buClr>
              <a:buSzPts val="1400"/>
              <a:buNone/>
              <a:defRPr b="1" sz="1400">
                <a:solidFill>
                  <a:schemeClr val="dk1"/>
                </a:solidFill>
              </a:defRPr>
            </a:lvl5pPr>
            <a:lvl6pPr lvl="5" algn="l">
              <a:lnSpc>
                <a:spcPct val="100000"/>
              </a:lnSpc>
              <a:spcBef>
                <a:spcPts val="0"/>
              </a:spcBef>
              <a:spcAft>
                <a:spcPts val="0"/>
              </a:spcAft>
              <a:buClr>
                <a:schemeClr val="dk1"/>
              </a:buClr>
              <a:buSzPts val="1400"/>
              <a:buNone/>
              <a:defRPr b="1" sz="1400">
                <a:solidFill>
                  <a:schemeClr val="dk1"/>
                </a:solidFill>
              </a:defRPr>
            </a:lvl6pPr>
            <a:lvl7pPr lvl="6" algn="l">
              <a:lnSpc>
                <a:spcPct val="100000"/>
              </a:lnSpc>
              <a:spcBef>
                <a:spcPts val="0"/>
              </a:spcBef>
              <a:spcAft>
                <a:spcPts val="0"/>
              </a:spcAft>
              <a:buClr>
                <a:schemeClr val="dk1"/>
              </a:buClr>
              <a:buSzPts val="1400"/>
              <a:buNone/>
              <a:defRPr b="1" sz="1400">
                <a:solidFill>
                  <a:schemeClr val="dk1"/>
                </a:solidFill>
              </a:defRPr>
            </a:lvl7pPr>
            <a:lvl8pPr lvl="7" algn="l">
              <a:lnSpc>
                <a:spcPct val="100000"/>
              </a:lnSpc>
              <a:spcBef>
                <a:spcPts val="0"/>
              </a:spcBef>
              <a:spcAft>
                <a:spcPts val="0"/>
              </a:spcAft>
              <a:buClr>
                <a:schemeClr val="dk1"/>
              </a:buClr>
              <a:buSzPts val="1400"/>
              <a:buNone/>
              <a:defRPr b="1" sz="1400">
                <a:solidFill>
                  <a:schemeClr val="dk1"/>
                </a:solidFill>
              </a:defRPr>
            </a:lvl8pPr>
            <a:lvl9pPr lvl="8" algn="l">
              <a:lnSpc>
                <a:spcPct val="100000"/>
              </a:lnSpc>
              <a:spcBef>
                <a:spcPts val="0"/>
              </a:spcBef>
              <a:spcAft>
                <a:spcPts val="0"/>
              </a:spcAft>
              <a:buClr>
                <a:schemeClr val="dk1"/>
              </a:buClr>
              <a:buSzPts val="1400"/>
              <a:buNone/>
              <a:defRPr b="1" sz="1400">
                <a:solidFill>
                  <a:schemeClr val="dk1"/>
                </a:solidFill>
              </a:defRPr>
            </a:lvl9pPr>
          </a:lstStyle>
          <a:p/>
        </p:txBody>
      </p:sp>
      <p:sp>
        <p:nvSpPr>
          <p:cNvPr id="527" name="Google Shape;527;g2f29bda4b0b_0_1130"/>
          <p:cNvSpPr txBox="1"/>
          <p:nvPr>
            <p:ph idx="16" type="title"/>
          </p:nvPr>
        </p:nvSpPr>
        <p:spPr>
          <a:xfrm>
            <a:off x="6095131" y="3394263"/>
            <a:ext cx="592800" cy="39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Inter Black"/>
              <a:buNone/>
              <a:defRPr b="0" sz="1400">
                <a:latin typeface="Inter Black"/>
                <a:ea typeface="Inter Black"/>
                <a:cs typeface="Inter Black"/>
                <a:sym typeface="Inter Black"/>
              </a:defRPr>
            </a:lvl1pPr>
            <a:lvl2pPr lvl="1" algn="l">
              <a:lnSpc>
                <a:spcPct val="100000"/>
              </a:lnSpc>
              <a:spcBef>
                <a:spcPts val="0"/>
              </a:spcBef>
              <a:spcAft>
                <a:spcPts val="0"/>
              </a:spcAft>
              <a:buClr>
                <a:schemeClr val="dk1"/>
              </a:buClr>
              <a:buSzPts val="1400"/>
              <a:buNone/>
              <a:defRPr b="1" sz="1400">
                <a:solidFill>
                  <a:schemeClr val="dk1"/>
                </a:solidFill>
              </a:defRPr>
            </a:lvl2pPr>
            <a:lvl3pPr lvl="2" algn="l">
              <a:lnSpc>
                <a:spcPct val="100000"/>
              </a:lnSpc>
              <a:spcBef>
                <a:spcPts val="0"/>
              </a:spcBef>
              <a:spcAft>
                <a:spcPts val="0"/>
              </a:spcAft>
              <a:buClr>
                <a:schemeClr val="dk1"/>
              </a:buClr>
              <a:buSzPts val="1400"/>
              <a:buNone/>
              <a:defRPr b="1" sz="1400">
                <a:solidFill>
                  <a:schemeClr val="dk1"/>
                </a:solidFill>
              </a:defRPr>
            </a:lvl3pPr>
            <a:lvl4pPr lvl="3" algn="l">
              <a:lnSpc>
                <a:spcPct val="100000"/>
              </a:lnSpc>
              <a:spcBef>
                <a:spcPts val="0"/>
              </a:spcBef>
              <a:spcAft>
                <a:spcPts val="0"/>
              </a:spcAft>
              <a:buClr>
                <a:schemeClr val="dk1"/>
              </a:buClr>
              <a:buSzPts val="1400"/>
              <a:buNone/>
              <a:defRPr b="1" sz="1400">
                <a:solidFill>
                  <a:schemeClr val="dk1"/>
                </a:solidFill>
              </a:defRPr>
            </a:lvl4pPr>
            <a:lvl5pPr lvl="4" algn="l">
              <a:lnSpc>
                <a:spcPct val="100000"/>
              </a:lnSpc>
              <a:spcBef>
                <a:spcPts val="0"/>
              </a:spcBef>
              <a:spcAft>
                <a:spcPts val="0"/>
              </a:spcAft>
              <a:buClr>
                <a:schemeClr val="dk1"/>
              </a:buClr>
              <a:buSzPts val="1400"/>
              <a:buNone/>
              <a:defRPr b="1" sz="1400">
                <a:solidFill>
                  <a:schemeClr val="dk1"/>
                </a:solidFill>
              </a:defRPr>
            </a:lvl5pPr>
            <a:lvl6pPr lvl="5" algn="l">
              <a:lnSpc>
                <a:spcPct val="100000"/>
              </a:lnSpc>
              <a:spcBef>
                <a:spcPts val="0"/>
              </a:spcBef>
              <a:spcAft>
                <a:spcPts val="0"/>
              </a:spcAft>
              <a:buClr>
                <a:schemeClr val="dk1"/>
              </a:buClr>
              <a:buSzPts val="1400"/>
              <a:buNone/>
              <a:defRPr b="1" sz="1400">
                <a:solidFill>
                  <a:schemeClr val="dk1"/>
                </a:solidFill>
              </a:defRPr>
            </a:lvl6pPr>
            <a:lvl7pPr lvl="6" algn="l">
              <a:lnSpc>
                <a:spcPct val="100000"/>
              </a:lnSpc>
              <a:spcBef>
                <a:spcPts val="0"/>
              </a:spcBef>
              <a:spcAft>
                <a:spcPts val="0"/>
              </a:spcAft>
              <a:buClr>
                <a:schemeClr val="dk1"/>
              </a:buClr>
              <a:buSzPts val="1400"/>
              <a:buNone/>
              <a:defRPr b="1" sz="1400">
                <a:solidFill>
                  <a:schemeClr val="dk1"/>
                </a:solidFill>
              </a:defRPr>
            </a:lvl7pPr>
            <a:lvl8pPr lvl="7" algn="l">
              <a:lnSpc>
                <a:spcPct val="100000"/>
              </a:lnSpc>
              <a:spcBef>
                <a:spcPts val="0"/>
              </a:spcBef>
              <a:spcAft>
                <a:spcPts val="0"/>
              </a:spcAft>
              <a:buClr>
                <a:schemeClr val="dk1"/>
              </a:buClr>
              <a:buSzPts val="1400"/>
              <a:buNone/>
              <a:defRPr b="1" sz="1400">
                <a:solidFill>
                  <a:schemeClr val="dk1"/>
                </a:solidFill>
              </a:defRPr>
            </a:lvl8pPr>
            <a:lvl9pPr lvl="8" algn="l">
              <a:lnSpc>
                <a:spcPct val="100000"/>
              </a:lnSpc>
              <a:spcBef>
                <a:spcPts val="0"/>
              </a:spcBef>
              <a:spcAft>
                <a:spcPts val="0"/>
              </a:spcAft>
              <a:buClr>
                <a:schemeClr val="dk1"/>
              </a:buClr>
              <a:buSzPts val="1400"/>
              <a:buNone/>
              <a:defRPr b="1" sz="1400">
                <a:solidFill>
                  <a:schemeClr val="dk1"/>
                </a:solidFill>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0 Pro &amp; Con List">
  <p:cSld name="CUSTOM_2_2_2_1_1">
    <p:spTree>
      <p:nvGrpSpPr>
        <p:cNvPr id="528" name="Shape 528"/>
        <p:cNvGrpSpPr/>
        <p:nvPr/>
      </p:nvGrpSpPr>
      <p:grpSpPr>
        <a:xfrm>
          <a:off x="0" y="0"/>
          <a:ext cx="0" cy="0"/>
          <a:chOff x="0" y="0"/>
          <a:chExt cx="0" cy="0"/>
        </a:xfrm>
      </p:grpSpPr>
      <p:sp>
        <p:nvSpPr>
          <p:cNvPr id="529" name="Google Shape;529;g2f29bda4b0b_0_1145"/>
          <p:cNvSpPr txBox="1"/>
          <p:nvPr>
            <p:ph type="title"/>
          </p:nvPr>
        </p:nvSpPr>
        <p:spPr>
          <a:xfrm>
            <a:off x="274325" y="276225"/>
            <a:ext cx="2602500" cy="874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530" name="Google Shape;530;g2f29bda4b0b_0_1145"/>
          <p:cNvSpPr txBox="1"/>
          <p:nvPr>
            <p:ph idx="1" type="subTitle"/>
          </p:nvPr>
        </p:nvSpPr>
        <p:spPr>
          <a:xfrm>
            <a:off x="274325" y="1111375"/>
            <a:ext cx="2602500" cy="57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Clr>
                <a:schemeClr val="dk2"/>
              </a:buClr>
              <a:buSzPts val="1200"/>
              <a:buNone/>
              <a:defRPr>
                <a:solidFill>
                  <a:schemeClr val="dk2"/>
                </a:solidFill>
              </a:defRPr>
            </a:lvl2pPr>
            <a:lvl3pPr lvl="2" algn="l">
              <a:lnSpc>
                <a:spcPct val="115000"/>
              </a:lnSpc>
              <a:spcBef>
                <a:spcPts val="0"/>
              </a:spcBef>
              <a:spcAft>
                <a:spcPts val="0"/>
              </a:spcAft>
              <a:buClr>
                <a:schemeClr val="dk2"/>
              </a:buClr>
              <a:buSzPts val="1200"/>
              <a:buNone/>
              <a:defRPr>
                <a:solidFill>
                  <a:schemeClr val="dk2"/>
                </a:solidFill>
              </a:defRPr>
            </a:lvl3pPr>
            <a:lvl4pPr lvl="3" algn="l">
              <a:lnSpc>
                <a:spcPct val="115000"/>
              </a:lnSpc>
              <a:spcBef>
                <a:spcPts val="0"/>
              </a:spcBef>
              <a:spcAft>
                <a:spcPts val="0"/>
              </a:spcAft>
              <a:buClr>
                <a:schemeClr val="dk2"/>
              </a:buClr>
              <a:buSzPts val="1200"/>
              <a:buNone/>
              <a:defRPr>
                <a:solidFill>
                  <a:schemeClr val="dk2"/>
                </a:solidFill>
              </a:defRPr>
            </a:lvl4pPr>
            <a:lvl5pPr lvl="4" algn="l">
              <a:lnSpc>
                <a:spcPct val="115000"/>
              </a:lnSpc>
              <a:spcBef>
                <a:spcPts val="0"/>
              </a:spcBef>
              <a:spcAft>
                <a:spcPts val="0"/>
              </a:spcAft>
              <a:buClr>
                <a:schemeClr val="dk2"/>
              </a:buClr>
              <a:buSzPts val="1200"/>
              <a:buNone/>
              <a:defRPr>
                <a:solidFill>
                  <a:schemeClr val="dk2"/>
                </a:solidFill>
              </a:defRPr>
            </a:lvl5pPr>
            <a:lvl6pPr lvl="5" algn="l">
              <a:lnSpc>
                <a:spcPct val="115000"/>
              </a:lnSpc>
              <a:spcBef>
                <a:spcPts val="0"/>
              </a:spcBef>
              <a:spcAft>
                <a:spcPts val="0"/>
              </a:spcAft>
              <a:buClr>
                <a:schemeClr val="dk2"/>
              </a:buClr>
              <a:buSzPts val="1200"/>
              <a:buNone/>
              <a:defRPr>
                <a:solidFill>
                  <a:schemeClr val="dk2"/>
                </a:solidFill>
              </a:defRPr>
            </a:lvl6pPr>
            <a:lvl7pPr lvl="6" algn="l">
              <a:lnSpc>
                <a:spcPct val="115000"/>
              </a:lnSpc>
              <a:spcBef>
                <a:spcPts val="0"/>
              </a:spcBef>
              <a:spcAft>
                <a:spcPts val="0"/>
              </a:spcAft>
              <a:buClr>
                <a:schemeClr val="dk2"/>
              </a:buClr>
              <a:buSzPts val="1200"/>
              <a:buNone/>
              <a:defRPr>
                <a:solidFill>
                  <a:schemeClr val="dk2"/>
                </a:solidFill>
              </a:defRPr>
            </a:lvl7pPr>
            <a:lvl8pPr lvl="7" algn="l">
              <a:lnSpc>
                <a:spcPct val="115000"/>
              </a:lnSpc>
              <a:spcBef>
                <a:spcPts val="0"/>
              </a:spcBef>
              <a:spcAft>
                <a:spcPts val="0"/>
              </a:spcAft>
              <a:buClr>
                <a:schemeClr val="dk2"/>
              </a:buClr>
              <a:buSzPts val="1200"/>
              <a:buNone/>
              <a:defRPr>
                <a:solidFill>
                  <a:schemeClr val="dk2"/>
                </a:solidFill>
              </a:defRPr>
            </a:lvl8pPr>
            <a:lvl9pPr lvl="8" algn="l">
              <a:lnSpc>
                <a:spcPct val="115000"/>
              </a:lnSpc>
              <a:spcBef>
                <a:spcPts val="0"/>
              </a:spcBef>
              <a:spcAft>
                <a:spcPts val="0"/>
              </a:spcAft>
              <a:buClr>
                <a:schemeClr val="dk2"/>
              </a:buClr>
              <a:buSzPts val="1200"/>
              <a:buNone/>
              <a:defRPr>
                <a:solidFill>
                  <a:schemeClr val="dk2"/>
                </a:solidFill>
              </a:defRPr>
            </a:lvl9pPr>
          </a:lstStyle>
          <a:p/>
        </p:txBody>
      </p:sp>
      <p:sp>
        <p:nvSpPr>
          <p:cNvPr id="531" name="Google Shape;531;g2f29bda4b0b_0_1145"/>
          <p:cNvSpPr/>
          <p:nvPr/>
        </p:nvSpPr>
        <p:spPr>
          <a:xfrm>
            <a:off x="3402875" y="441200"/>
            <a:ext cx="5333100" cy="2044800"/>
          </a:xfrm>
          <a:prstGeom prst="roundRect">
            <a:avLst>
              <a:gd fmla="val 9532" name="adj"/>
            </a:avLst>
          </a:prstGeom>
          <a:noFill/>
          <a:ln cap="flat" cmpd="sng" w="9525">
            <a:solidFill>
              <a:srgbClr val="B7B7B7"/>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g2f29bda4b0b_0_1145"/>
          <p:cNvSpPr/>
          <p:nvPr/>
        </p:nvSpPr>
        <p:spPr>
          <a:xfrm>
            <a:off x="3402875" y="2638341"/>
            <a:ext cx="5333100" cy="2044800"/>
          </a:xfrm>
          <a:prstGeom prst="roundRect">
            <a:avLst>
              <a:gd fmla="val 9532" name="adj"/>
            </a:avLst>
          </a:prstGeom>
          <a:noFill/>
          <a:ln cap="flat" cmpd="sng" w="9525">
            <a:solidFill>
              <a:srgbClr val="B7B7B7"/>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g2f29bda4b0b_0_1145"/>
          <p:cNvSpPr/>
          <p:nvPr/>
        </p:nvSpPr>
        <p:spPr>
          <a:xfrm>
            <a:off x="3080210" y="1135100"/>
            <a:ext cx="657000" cy="657000"/>
          </a:xfrm>
          <a:prstGeom prst="ellipse">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g2f29bda4b0b_0_1145"/>
          <p:cNvSpPr/>
          <p:nvPr/>
        </p:nvSpPr>
        <p:spPr>
          <a:xfrm>
            <a:off x="3080210" y="3332241"/>
            <a:ext cx="657000" cy="657000"/>
          </a:xfrm>
          <a:prstGeom prst="ellipse">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g2f29bda4b0b_0_1145"/>
          <p:cNvSpPr txBox="1"/>
          <p:nvPr/>
        </p:nvSpPr>
        <p:spPr>
          <a:xfrm>
            <a:off x="3881525" y="522850"/>
            <a:ext cx="4756800" cy="18471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1600"/>
              </a:spcAft>
              <a:buClr>
                <a:srgbClr val="000000"/>
              </a:buClr>
              <a:buSzPts val="1200"/>
              <a:buFont typeface="Arial"/>
              <a:buNone/>
            </a:pPr>
            <a:r>
              <a:t/>
            </a:r>
            <a:endParaRPr b="0" i="0" sz="1200" u="none" cap="none" strike="noStrike">
              <a:solidFill>
                <a:srgbClr val="202124"/>
              </a:solidFill>
              <a:latin typeface="Inter"/>
              <a:ea typeface="Inter"/>
              <a:cs typeface="Inter"/>
              <a:sym typeface="Inter"/>
            </a:endParaRPr>
          </a:p>
        </p:txBody>
      </p:sp>
      <p:sp>
        <p:nvSpPr>
          <p:cNvPr id="536" name="Google Shape;536;g2f29bda4b0b_0_1145"/>
          <p:cNvSpPr txBox="1"/>
          <p:nvPr/>
        </p:nvSpPr>
        <p:spPr>
          <a:xfrm>
            <a:off x="3881525" y="2737200"/>
            <a:ext cx="4756800" cy="18471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1600"/>
              </a:spcAft>
              <a:buClr>
                <a:srgbClr val="000000"/>
              </a:buClr>
              <a:buSzPts val="1200"/>
              <a:buFont typeface="Arial"/>
              <a:buNone/>
            </a:pPr>
            <a:r>
              <a:t/>
            </a:r>
            <a:endParaRPr b="0" i="0" sz="1200" u="none" cap="none" strike="noStrike">
              <a:solidFill>
                <a:srgbClr val="202124"/>
              </a:solidFill>
              <a:latin typeface="Inter"/>
              <a:ea typeface="Inter"/>
              <a:cs typeface="Inter"/>
              <a:sym typeface="Inter"/>
            </a:endParaRPr>
          </a:p>
        </p:txBody>
      </p:sp>
      <p:sp>
        <p:nvSpPr>
          <p:cNvPr id="537" name="Google Shape;537;g2f29bda4b0b_0_1145"/>
          <p:cNvSpPr txBox="1"/>
          <p:nvPr>
            <p:ph idx="2" type="subTitle"/>
          </p:nvPr>
        </p:nvSpPr>
        <p:spPr>
          <a:xfrm>
            <a:off x="3881525" y="568900"/>
            <a:ext cx="4756800" cy="1801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1000"/>
              <a:buNone/>
              <a:defRPr sz="1000">
                <a:solidFill>
                  <a:schemeClr val="dk2"/>
                </a:solidFill>
              </a:defRPr>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538" name="Google Shape;538;g2f29bda4b0b_0_1145"/>
          <p:cNvSpPr txBox="1"/>
          <p:nvPr>
            <p:ph idx="3" type="subTitle"/>
          </p:nvPr>
        </p:nvSpPr>
        <p:spPr>
          <a:xfrm>
            <a:off x="3881525" y="2760150"/>
            <a:ext cx="4756800" cy="1801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1000"/>
              <a:buNone/>
              <a:defRPr sz="1000">
                <a:solidFill>
                  <a:schemeClr val="dk2"/>
                </a:solidFill>
              </a:defRPr>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1 Text Left - Image Right">
  <p:cSld name="CUSTOM_2_2_2_1_1_1">
    <p:spTree>
      <p:nvGrpSpPr>
        <p:cNvPr id="539" name="Shape 539"/>
        <p:cNvGrpSpPr/>
        <p:nvPr/>
      </p:nvGrpSpPr>
      <p:grpSpPr>
        <a:xfrm>
          <a:off x="0" y="0"/>
          <a:ext cx="0" cy="0"/>
          <a:chOff x="0" y="0"/>
          <a:chExt cx="0" cy="0"/>
        </a:xfrm>
      </p:grpSpPr>
      <p:sp>
        <p:nvSpPr>
          <p:cNvPr id="540" name="Google Shape;540;g2f29bda4b0b_0_1156"/>
          <p:cNvSpPr txBox="1"/>
          <p:nvPr>
            <p:ph idx="1" type="subTitle"/>
          </p:nvPr>
        </p:nvSpPr>
        <p:spPr>
          <a:xfrm>
            <a:off x="274325" y="1656100"/>
            <a:ext cx="4023600" cy="370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2"/>
              </a:buClr>
              <a:buSzPts val="1200"/>
              <a:buNone/>
              <a:defRPr>
                <a:solidFill>
                  <a:schemeClr val="dk2"/>
                </a:solidFill>
              </a:defRPr>
            </a:lvl1pPr>
            <a:lvl2pPr lvl="1" algn="ctr">
              <a:lnSpc>
                <a:spcPct val="115000"/>
              </a:lnSpc>
              <a:spcBef>
                <a:spcPts val="0"/>
              </a:spcBef>
              <a:spcAft>
                <a:spcPts val="0"/>
              </a:spcAft>
              <a:buClr>
                <a:schemeClr val="dk2"/>
              </a:buClr>
              <a:buSzPts val="1200"/>
              <a:buNone/>
              <a:defRPr>
                <a:solidFill>
                  <a:schemeClr val="dk2"/>
                </a:solidFill>
              </a:defRPr>
            </a:lvl2pPr>
            <a:lvl3pPr lvl="2" algn="ctr">
              <a:lnSpc>
                <a:spcPct val="115000"/>
              </a:lnSpc>
              <a:spcBef>
                <a:spcPts val="0"/>
              </a:spcBef>
              <a:spcAft>
                <a:spcPts val="0"/>
              </a:spcAft>
              <a:buClr>
                <a:schemeClr val="dk2"/>
              </a:buClr>
              <a:buSzPts val="1200"/>
              <a:buNone/>
              <a:defRPr>
                <a:solidFill>
                  <a:schemeClr val="dk2"/>
                </a:solidFill>
              </a:defRPr>
            </a:lvl3pPr>
            <a:lvl4pPr lvl="3" algn="ctr">
              <a:lnSpc>
                <a:spcPct val="115000"/>
              </a:lnSpc>
              <a:spcBef>
                <a:spcPts val="0"/>
              </a:spcBef>
              <a:spcAft>
                <a:spcPts val="0"/>
              </a:spcAft>
              <a:buClr>
                <a:schemeClr val="dk2"/>
              </a:buClr>
              <a:buSzPts val="1200"/>
              <a:buNone/>
              <a:defRPr>
                <a:solidFill>
                  <a:schemeClr val="dk2"/>
                </a:solidFill>
              </a:defRPr>
            </a:lvl4pPr>
            <a:lvl5pPr lvl="4" algn="ctr">
              <a:lnSpc>
                <a:spcPct val="115000"/>
              </a:lnSpc>
              <a:spcBef>
                <a:spcPts val="0"/>
              </a:spcBef>
              <a:spcAft>
                <a:spcPts val="0"/>
              </a:spcAft>
              <a:buClr>
                <a:schemeClr val="dk2"/>
              </a:buClr>
              <a:buSzPts val="1200"/>
              <a:buNone/>
              <a:defRPr>
                <a:solidFill>
                  <a:schemeClr val="dk2"/>
                </a:solidFill>
              </a:defRPr>
            </a:lvl5pPr>
            <a:lvl6pPr lvl="5" algn="ctr">
              <a:lnSpc>
                <a:spcPct val="115000"/>
              </a:lnSpc>
              <a:spcBef>
                <a:spcPts val="0"/>
              </a:spcBef>
              <a:spcAft>
                <a:spcPts val="0"/>
              </a:spcAft>
              <a:buClr>
                <a:schemeClr val="dk2"/>
              </a:buClr>
              <a:buSzPts val="1200"/>
              <a:buNone/>
              <a:defRPr>
                <a:solidFill>
                  <a:schemeClr val="dk2"/>
                </a:solidFill>
              </a:defRPr>
            </a:lvl6pPr>
            <a:lvl7pPr lvl="6" algn="ctr">
              <a:lnSpc>
                <a:spcPct val="115000"/>
              </a:lnSpc>
              <a:spcBef>
                <a:spcPts val="0"/>
              </a:spcBef>
              <a:spcAft>
                <a:spcPts val="0"/>
              </a:spcAft>
              <a:buClr>
                <a:schemeClr val="dk2"/>
              </a:buClr>
              <a:buSzPts val="1200"/>
              <a:buNone/>
              <a:defRPr>
                <a:solidFill>
                  <a:schemeClr val="dk2"/>
                </a:solidFill>
              </a:defRPr>
            </a:lvl7pPr>
            <a:lvl8pPr lvl="7" algn="ctr">
              <a:lnSpc>
                <a:spcPct val="115000"/>
              </a:lnSpc>
              <a:spcBef>
                <a:spcPts val="0"/>
              </a:spcBef>
              <a:spcAft>
                <a:spcPts val="0"/>
              </a:spcAft>
              <a:buClr>
                <a:schemeClr val="dk2"/>
              </a:buClr>
              <a:buSzPts val="1200"/>
              <a:buNone/>
              <a:defRPr>
                <a:solidFill>
                  <a:schemeClr val="dk2"/>
                </a:solidFill>
              </a:defRPr>
            </a:lvl8pPr>
            <a:lvl9pPr lvl="8" algn="ctr">
              <a:lnSpc>
                <a:spcPct val="115000"/>
              </a:lnSpc>
              <a:spcBef>
                <a:spcPts val="0"/>
              </a:spcBef>
              <a:spcAft>
                <a:spcPts val="0"/>
              </a:spcAft>
              <a:buClr>
                <a:schemeClr val="dk2"/>
              </a:buClr>
              <a:buSzPts val="1200"/>
              <a:buNone/>
              <a:defRPr>
                <a:solidFill>
                  <a:schemeClr val="dk2"/>
                </a:solidFill>
              </a:defRPr>
            </a:lvl9pPr>
          </a:lstStyle>
          <a:p/>
        </p:txBody>
      </p:sp>
      <p:sp>
        <p:nvSpPr>
          <p:cNvPr id="541" name="Google Shape;541;g2f29bda4b0b_0_1156"/>
          <p:cNvSpPr txBox="1"/>
          <p:nvPr>
            <p:ph type="title"/>
          </p:nvPr>
        </p:nvSpPr>
        <p:spPr>
          <a:xfrm>
            <a:off x="274325" y="2076400"/>
            <a:ext cx="3985500" cy="47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542" name="Google Shape;542;g2f29bda4b0b_0_1156"/>
          <p:cNvSpPr/>
          <p:nvPr>
            <p:ph idx="2" type="pic"/>
          </p:nvPr>
        </p:nvSpPr>
        <p:spPr>
          <a:xfrm>
            <a:off x="4576125" y="8450"/>
            <a:ext cx="4559700" cy="5143500"/>
          </a:xfrm>
          <a:prstGeom prst="rect">
            <a:avLst/>
          </a:prstGeom>
          <a:noFill/>
          <a:ln>
            <a:noFill/>
          </a:ln>
        </p:spPr>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2 Simple Text Left - Image Right">
  <p:cSld name="CUSTOM_2_2_2_1_1_1_1">
    <p:spTree>
      <p:nvGrpSpPr>
        <p:cNvPr id="543" name="Shape 543"/>
        <p:cNvGrpSpPr/>
        <p:nvPr/>
      </p:nvGrpSpPr>
      <p:grpSpPr>
        <a:xfrm>
          <a:off x="0" y="0"/>
          <a:ext cx="0" cy="0"/>
          <a:chOff x="0" y="0"/>
          <a:chExt cx="0" cy="0"/>
        </a:xfrm>
      </p:grpSpPr>
      <p:sp>
        <p:nvSpPr>
          <p:cNvPr id="544" name="Google Shape;544;g2f29bda4b0b_0_1160"/>
          <p:cNvSpPr/>
          <p:nvPr>
            <p:ph idx="2" type="pic"/>
          </p:nvPr>
        </p:nvSpPr>
        <p:spPr>
          <a:xfrm>
            <a:off x="4576125" y="0"/>
            <a:ext cx="4567800" cy="5151900"/>
          </a:xfrm>
          <a:prstGeom prst="rect">
            <a:avLst/>
          </a:prstGeom>
          <a:noFill/>
          <a:ln>
            <a:noFill/>
          </a:ln>
        </p:spPr>
      </p:sp>
      <p:sp>
        <p:nvSpPr>
          <p:cNvPr id="545" name="Google Shape;545;g2f29bda4b0b_0_1160"/>
          <p:cNvSpPr txBox="1"/>
          <p:nvPr>
            <p:ph type="title"/>
          </p:nvPr>
        </p:nvSpPr>
        <p:spPr>
          <a:xfrm>
            <a:off x="274325" y="274350"/>
            <a:ext cx="3985500" cy="4482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0 Image w/ black side notes">
  <p:cSld name="CUSTOM_7">
    <p:bg>
      <p:bgPr>
        <a:solidFill>
          <a:schemeClr val="dk1"/>
        </a:solidFill>
      </p:bgPr>
    </p:bg>
    <p:spTree>
      <p:nvGrpSpPr>
        <p:cNvPr id="546" name="Shape 546"/>
        <p:cNvGrpSpPr/>
        <p:nvPr/>
      </p:nvGrpSpPr>
      <p:grpSpPr>
        <a:xfrm>
          <a:off x="0" y="0"/>
          <a:ext cx="0" cy="0"/>
          <a:chOff x="0" y="0"/>
          <a:chExt cx="0" cy="0"/>
        </a:xfrm>
      </p:grpSpPr>
      <p:sp>
        <p:nvSpPr>
          <p:cNvPr id="547" name="Google Shape;547;g2f29bda4b0b_0_1163"/>
          <p:cNvSpPr txBox="1"/>
          <p:nvPr>
            <p:ph type="title"/>
          </p:nvPr>
        </p:nvSpPr>
        <p:spPr>
          <a:xfrm>
            <a:off x="274321" y="274325"/>
            <a:ext cx="218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None/>
              <a:defRPr sz="1400">
                <a:solidFill>
                  <a:schemeClr val="lt1"/>
                </a:solidFill>
              </a:defRPr>
            </a:lvl1pPr>
            <a:lvl2pPr lvl="1" algn="l">
              <a:lnSpc>
                <a:spcPct val="100000"/>
              </a:lnSpc>
              <a:spcBef>
                <a:spcPts val="0"/>
              </a:spcBef>
              <a:spcAft>
                <a:spcPts val="0"/>
              </a:spcAft>
              <a:buClr>
                <a:schemeClr val="lt1"/>
              </a:buClr>
              <a:buSzPts val="1400"/>
              <a:buNone/>
              <a:defRPr sz="1400">
                <a:solidFill>
                  <a:schemeClr val="lt1"/>
                </a:solidFill>
              </a:defRPr>
            </a:lvl2pPr>
            <a:lvl3pPr lvl="2" algn="l">
              <a:lnSpc>
                <a:spcPct val="100000"/>
              </a:lnSpc>
              <a:spcBef>
                <a:spcPts val="0"/>
              </a:spcBef>
              <a:spcAft>
                <a:spcPts val="0"/>
              </a:spcAft>
              <a:buClr>
                <a:schemeClr val="lt1"/>
              </a:buClr>
              <a:buSzPts val="1400"/>
              <a:buNone/>
              <a:defRPr sz="1400">
                <a:solidFill>
                  <a:schemeClr val="lt1"/>
                </a:solidFill>
              </a:defRPr>
            </a:lvl3pPr>
            <a:lvl4pPr lvl="3" algn="l">
              <a:lnSpc>
                <a:spcPct val="100000"/>
              </a:lnSpc>
              <a:spcBef>
                <a:spcPts val="0"/>
              </a:spcBef>
              <a:spcAft>
                <a:spcPts val="0"/>
              </a:spcAft>
              <a:buClr>
                <a:schemeClr val="lt1"/>
              </a:buClr>
              <a:buSzPts val="1400"/>
              <a:buNone/>
              <a:defRPr sz="1400">
                <a:solidFill>
                  <a:schemeClr val="lt1"/>
                </a:solidFill>
              </a:defRPr>
            </a:lvl4pPr>
            <a:lvl5pPr lvl="4" algn="l">
              <a:lnSpc>
                <a:spcPct val="100000"/>
              </a:lnSpc>
              <a:spcBef>
                <a:spcPts val="0"/>
              </a:spcBef>
              <a:spcAft>
                <a:spcPts val="0"/>
              </a:spcAft>
              <a:buClr>
                <a:schemeClr val="lt1"/>
              </a:buClr>
              <a:buSzPts val="1400"/>
              <a:buNone/>
              <a:defRPr sz="1400">
                <a:solidFill>
                  <a:schemeClr val="lt1"/>
                </a:solidFill>
              </a:defRPr>
            </a:lvl5pPr>
            <a:lvl6pPr lvl="5" algn="l">
              <a:lnSpc>
                <a:spcPct val="100000"/>
              </a:lnSpc>
              <a:spcBef>
                <a:spcPts val="0"/>
              </a:spcBef>
              <a:spcAft>
                <a:spcPts val="0"/>
              </a:spcAft>
              <a:buClr>
                <a:schemeClr val="lt1"/>
              </a:buClr>
              <a:buSzPts val="1400"/>
              <a:buNone/>
              <a:defRPr sz="1400">
                <a:solidFill>
                  <a:schemeClr val="lt1"/>
                </a:solidFill>
              </a:defRPr>
            </a:lvl6pPr>
            <a:lvl7pPr lvl="6" algn="l">
              <a:lnSpc>
                <a:spcPct val="100000"/>
              </a:lnSpc>
              <a:spcBef>
                <a:spcPts val="0"/>
              </a:spcBef>
              <a:spcAft>
                <a:spcPts val="0"/>
              </a:spcAft>
              <a:buClr>
                <a:schemeClr val="lt1"/>
              </a:buClr>
              <a:buSzPts val="1400"/>
              <a:buNone/>
              <a:defRPr sz="1400">
                <a:solidFill>
                  <a:schemeClr val="lt1"/>
                </a:solidFill>
              </a:defRPr>
            </a:lvl7pPr>
            <a:lvl8pPr lvl="7" algn="l">
              <a:lnSpc>
                <a:spcPct val="100000"/>
              </a:lnSpc>
              <a:spcBef>
                <a:spcPts val="0"/>
              </a:spcBef>
              <a:spcAft>
                <a:spcPts val="0"/>
              </a:spcAft>
              <a:buClr>
                <a:schemeClr val="lt1"/>
              </a:buClr>
              <a:buSzPts val="1400"/>
              <a:buNone/>
              <a:defRPr sz="1400">
                <a:solidFill>
                  <a:schemeClr val="lt1"/>
                </a:solidFill>
              </a:defRPr>
            </a:lvl8pPr>
            <a:lvl9pPr lvl="8" algn="l">
              <a:lnSpc>
                <a:spcPct val="100000"/>
              </a:lnSpc>
              <a:spcBef>
                <a:spcPts val="0"/>
              </a:spcBef>
              <a:spcAft>
                <a:spcPts val="0"/>
              </a:spcAft>
              <a:buClr>
                <a:schemeClr val="lt1"/>
              </a:buClr>
              <a:buSzPts val="1400"/>
              <a:buNone/>
              <a:defRPr sz="1400">
                <a:solidFill>
                  <a:schemeClr val="lt1"/>
                </a:solidFill>
              </a:defRPr>
            </a:lvl9pPr>
          </a:lstStyle>
          <a:p/>
        </p:txBody>
      </p:sp>
      <p:sp>
        <p:nvSpPr>
          <p:cNvPr id="548" name="Google Shape;548;g2f29bda4b0b_0_1163"/>
          <p:cNvSpPr/>
          <p:nvPr/>
        </p:nvSpPr>
        <p:spPr>
          <a:xfrm>
            <a:off x="2711200" y="0"/>
            <a:ext cx="64329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g2f29bda4b0b_0_1163"/>
          <p:cNvSpPr txBox="1"/>
          <p:nvPr>
            <p:ph idx="1" type="subTitle"/>
          </p:nvPr>
        </p:nvSpPr>
        <p:spPr>
          <a:xfrm>
            <a:off x="274325" y="847025"/>
            <a:ext cx="2181600" cy="3745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accent4"/>
              </a:buClr>
              <a:buSzPts val="1000"/>
              <a:buNone/>
              <a:defRPr sz="1000">
                <a:solidFill>
                  <a:schemeClr val="accent4"/>
                </a:solidFill>
              </a:defRPr>
            </a:lvl1pPr>
            <a:lvl2pPr lvl="1" algn="l">
              <a:lnSpc>
                <a:spcPct val="115000"/>
              </a:lnSpc>
              <a:spcBef>
                <a:spcPts val="0"/>
              </a:spcBef>
              <a:spcAft>
                <a:spcPts val="0"/>
              </a:spcAft>
              <a:buClr>
                <a:schemeClr val="accent4"/>
              </a:buClr>
              <a:buSzPts val="1000"/>
              <a:buNone/>
              <a:defRPr sz="1000">
                <a:solidFill>
                  <a:schemeClr val="accent4"/>
                </a:solidFill>
              </a:defRPr>
            </a:lvl2pPr>
            <a:lvl3pPr lvl="2" algn="l">
              <a:lnSpc>
                <a:spcPct val="115000"/>
              </a:lnSpc>
              <a:spcBef>
                <a:spcPts val="0"/>
              </a:spcBef>
              <a:spcAft>
                <a:spcPts val="0"/>
              </a:spcAft>
              <a:buClr>
                <a:schemeClr val="accent4"/>
              </a:buClr>
              <a:buSzPts val="1000"/>
              <a:buNone/>
              <a:defRPr sz="1000">
                <a:solidFill>
                  <a:schemeClr val="accent4"/>
                </a:solidFill>
              </a:defRPr>
            </a:lvl3pPr>
            <a:lvl4pPr lvl="3" algn="l">
              <a:lnSpc>
                <a:spcPct val="115000"/>
              </a:lnSpc>
              <a:spcBef>
                <a:spcPts val="0"/>
              </a:spcBef>
              <a:spcAft>
                <a:spcPts val="0"/>
              </a:spcAft>
              <a:buClr>
                <a:schemeClr val="accent4"/>
              </a:buClr>
              <a:buSzPts val="1000"/>
              <a:buNone/>
              <a:defRPr sz="1000">
                <a:solidFill>
                  <a:schemeClr val="accent4"/>
                </a:solidFill>
              </a:defRPr>
            </a:lvl4pPr>
            <a:lvl5pPr lvl="4" algn="l">
              <a:lnSpc>
                <a:spcPct val="115000"/>
              </a:lnSpc>
              <a:spcBef>
                <a:spcPts val="0"/>
              </a:spcBef>
              <a:spcAft>
                <a:spcPts val="0"/>
              </a:spcAft>
              <a:buClr>
                <a:schemeClr val="accent4"/>
              </a:buClr>
              <a:buSzPts val="1000"/>
              <a:buNone/>
              <a:defRPr sz="1000">
                <a:solidFill>
                  <a:schemeClr val="accent4"/>
                </a:solidFill>
              </a:defRPr>
            </a:lvl5pPr>
            <a:lvl6pPr lvl="5" algn="l">
              <a:lnSpc>
                <a:spcPct val="115000"/>
              </a:lnSpc>
              <a:spcBef>
                <a:spcPts val="0"/>
              </a:spcBef>
              <a:spcAft>
                <a:spcPts val="0"/>
              </a:spcAft>
              <a:buClr>
                <a:schemeClr val="accent4"/>
              </a:buClr>
              <a:buSzPts val="1000"/>
              <a:buNone/>
              <a:defRPr sz="1000">
                <a:solidFill>
                  <a:schemeClr val="accent4"/>
                </a:solidFill>
              </a:defRPr>
            </a:lvl6pPr>
            <a:lvl7pPr lvl="6" algn="l">
              <a:lnSpc>
                <a:spcPct val="115000"/>
              </a:lnSpc>
              <a:spcBef>
                <a:spcPts val="0"/>
              </a:spcBef>
              <a:spcAft>
                <a:spcPts val="0"/>
              </a:spcAft>
              <a:buClr>
                <a:schemeClr val="accent4"/>
              </a:buClr>
              <a:buSzPts val="1000"/>
              <a:buNone/>
              <a:defRPr sz="1000">
                <a:solidFill>
                  <a:schemeClr val="accent4"/>
                </a:solidFill>
              </a:defRPr>
            </a:lvl7pPr>
            <a:lvl8pPr lvl="7" algn="l">
              <a:lnSpc>
                <a:spcPct val="115000"/>
              </a:lnSpc>
              <a:spcBef>
                <a:spcPts val="0"/>
              </a:spcBef>
              <a:spcAft>
                <a:spcPts val="0"/>
              </a:spcAft>
              <a:buClr>
                <a:schemeClr val="accent4"/>
              </a:buClr>
              <a:buSzPts val="1000"/>
              <a:buNone/>
              <a:defRPr sz="1000">
                <a:solidFill>
                  <a:schemeClr val="accent4"/>
                </a:solidFill>
              </a:defRPr>
            </a:lvl8pPr>
            <a:lvl9pPr lvl="8" algn="l">
              <a:lnSpc>
                <a:spcPct val="115000"/>
              </a:lnSpc>
              <a:spcBef>
                <a:spcPts val="0"/>
              </a:spcBef>
              <a:spcAft>
                <a:spcPts val="0"/>
              </a:spcAft>
              <a:buClr>
                <a:schemeClr val="accent4"/>
              </a:buClr>
              <a:buSzPts val="1000"/>
              <a:buNone/>
              <a:defRPr sz="1000">
                <a:solidFill>
                  <a:schemeClr val="accent4"/>
                </a:solidFill>
              </a:defRPr>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1 Image w/ side notes">
  <p:cSld name="CUSTOM_7_1">
    <p:bg>
      <p:bgPr>
        <a:solidFill>
          <a:schemeClr val="lt1"/>
        </a:solidFill>
      </p:bgPr>
    </p:bg>
    <p:spTree>
      <p:nvGrpSpPr>
        <p:cNvPr id="550" name="Shape 550"/>
        <p:cNvGrpSpPr/>
        <p:nvPr/>
      </p:nvGrpSpPr>
      <p:grpSpPr>
        <a:xfrm>
          <a:off x="0" y="0"/>
          <a:ext cx="0" cy="0"/>
          <a:chOff x="0" y="0"/>
          <a:chExt cx="0" cy="0"/>
        </a:xfrm>
      </p:grpSpPr>
      <p:sp>
        <p:nvSpPr>
          <p:cNvPr id="551" name="Google Shape;551;g2f29bda4b0b_0_1167"/>
          <p:cNvSpPr txBox="1"/>
          <p:nvPr>
            <p:ph type="title"/>
          </p:nvPr>
        </p:nvSpPr>
        <p:spPr>
          <a:xfrm>
            <a:off x="274321" y="274325"/>
            <a:ext cx="218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Clr>
                <a:schemeClr val="dk1"/>
              </a:buClr>
              <a:buSzPts val="1400"/>
              <a:buNone/>
              <a:defRPr sz="1400">
                <a:solidFill>
                  <a:schemeClr val="dk1"/>
                </a:solidFill>
              </a:defRPr>
            </a:lvl2pPr>
            <a:lvl3pPr lvl="2" algn="l">
              <a:lnSpc>
                <a:spcPct val="100000"/>
              </a:lnSpc>
              <a:spcBef>
                <a:spcPts val="0"/>
              </a:spcBef>
              <a:spcAft>
                <a:spcPts val="0"/>
              </a:spcAft>
              <a:buClr>
                <a:schemeClr val="dk1"/>
              </a:buClr>
              <a:buSzPts val="1400"/>
              <a:buNone/>
              <a:defRPr sz="1400">
                <a:solidFill>
                  <a:schemeClr val="dk1"/>
                </a:solidFill>
              </a:defRPr>
            </a:lvl3pPr>
            <a:lvl4pPr lvl="3" algn="l">
              <a:lnSpc>
                <a:spcPct val="100000"/>
              </a:lnSpc>
              <a:spcBef>
                <a:spcPts val="0"/>
              </a:spcBef>
              <a:spcAft>
                <a:spcPts val="0"/>
              </a:spcAft>
              <a:buClr>
                <a:schemeClr val="dk1"/>
              </a:buClr>
              <a:buSzPts val="1400"/>
              <a:buNone/>
              <a:defRPr sz="1400">
                <a:solidFill>
                  <a:schemeClr val="dk1"/>
                </a:solidFill>
              </a:defRPr>
            </a:lvl4pPr>
            <a:lvl5pPr lvl="4" algn="l">
              <a:lnSpc>
                <a:spcPct val="100000"/>
              </a:lnSpc>
              <a:spcBef>
                <a:spcPts val="0"/>
              </a:spcBef>
              <a:spcAft>
                <a:spcPts val="0"/>
              </a:spcAft>
              <a:buClr>
                <a:schemeClr val="dk1"/>
              </a:buClr>
              <a:buSzPts val="1400"/>
              <a:buNone/>
              <a:defRPr sz="1400">
                <a:solidFill>
                  <a:schemeClr val="dk1"/>
                </a:solidFill>
              </a:defRPr>
            </a:lvl5pPr>
            <a:lvl6pPr lvl="5" algn="l">
              <a:lnSpc>
                <a:spcPct val="100000"/>
              </a:lnSpc>
              <a:spcBef>
                <a:spcPts val="0"/>
              </a:spcBef>
              <a:spcAft>
                <a:spcPts val="0"/>
              </a:spcAft>
              <a:buClr>
                <a:schemeClr val="dk1"/>
              </a:buClr>
              <a:buSzPts val="1400"/>
              <a:buNone/>
              <a:defRPr sz="1400">
                <a:solidFill>
                  <a:schemeClr val="dk1"/>
                </a:solidFill>
              </a:defRPr>
            </a:lvl6pPr>
            <a:lvl7pPr lvl="6" algn="l">
              <a:lnSpc>
                <a:spcPct val="100000"/>
              </a:lnSpc>
              <a:spcBef>
                <a:spcPts val="0"/>
              </a:spcBef>
              <a:spcAft>
                <a:spcPts val="0"/>
              </a:spcAft>
              <a:buClr>
                <a:schemeClr val="dk1"/>
              </a:buClr>
              <a:buSzPts val="1400"/>
              <a:buNone/>
              <a:defRPr sz="1400">
                <a:solidFill>
                  <a:schemeClr val="dk1"/>
                </a:solidFill>
              </a:defRPr>
            </a:lvl7pPr>
            <a:lvl8pPr lvl="7" algn="l">
              <a:lnSpc>
                <a:spcPct val="100000"/>
              </a:lnSpc>
              <a:spcBef>
                <a:spcPts val="0"/>
              </a:spcBef>
              <a:spcAft>
                <a:spcPts val="0"/>
              </a:spcAft>
              <a:buClr>
                <a:schemeClr val="dk1"/>
              </a:buClr>
              <a:buSzPts val="1400"/>
              <a:buNone/>
              <a:defRPr sz="1400">
                <a:solidFill>
                  <a:schemeClr val="dk1"/>
                </a:solidFill>
              </a:defRPr>
            </a:lvl8pPr>
            <a:lvl9pPr lvl="8" algn="l">
              <a:lnSpc>
                <a:spcPct val="100000"/>
              </a:lnSpc>
              <a:spcBef>
                <a:spcPts val="0"/>
              </a:spcBef>
              <a:spcAft>
                <a:spcPts val="0"/>
              </a:spcAft>
              <a:buClr>
                <a:schemeClr val="dk1"/>
              </a:buClr>
              <a:buSzPts val="1400"/>
              <a:buNone/>
              <a:defRPr sz="1400">
                <a:solidFill>
                  <a:schemeClr val="dk1"/>
                </a:solidFill>
              </a:defRPr>
            </a:lvl9pPr>
          </a:lstStyle>
          <a:p/>
        </p:txBody>
      </p:sp>
      <p:sp>
        <p:nvSpPr>
          <p:cNvPr id="552" name="Google Shape;552;g2f29bda4b0b_0_1167"/>
          <p:cNvSpPr txBox="1"/>
          <p:nvPr>
            <p:ph idx="1" type="subTitle"/>
          </p:nvPr>
        </p:nvSpPr>
        <p:spPr>
          <a:xfrm>
            <a:off x="274325" y="847025"/>
            <a:ext cx="2181600" cy="3745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000"/>
              <a:buNone/>
              <a:defRPr sz="1000">
                <a:solidFill>
                  <a:schemeClr val="dk2"/>
                </a:solidFill>
              </a:defRPr>
            </a:lvl1pPr>
            <a:lvl2pPr lvl="1" algn="l">
              <a:lnSpc>
                <a:spcPct val="115000"/>
              </a:lnSpc>
              <a:spcBef>
                <a:spcPts val="0"/>
              </a:spcBef>
              <a:spcAft>
                <a:spcPts val="0"/>
              </a:spcAft>
              <a:buClr>
                <a:schemeClr val="dk2"/>
              </a:buClr>
              <a:buSzPts val="1000"/>
              <a:buNone/>
              <a:defRPr sz="1000">
                <a:solidFill>
                  <a:schemeClr val="dk2"/>
                </a:solidFill>
              </a:defRPr>
            </a:lvl2pPr>
            <a:lvl3pPr lvl="2" algn="l">
              <a:lnSpc>
                <a:spcPct val="115000"/>
              </a:lnSpc>
              <a:spcBef>
                <a:spcPts val="0"/>
              </a:spcBef>
              <a:spcAft>
                <a:spcPts val="0"/>
              </a:spcAft>
              <a:buClr>
                <a:schemeClr val="dk2"/>
              </a:buClr>
              <a:buSzPts val="1000"/>
              <a:buNone/>
              <a:defRPr sz="1000">
                <a:solidFill>
                  <a:schemeClr val="dk2"/>
                </a:solidFill>
              </a:defRPr>
            </a:lvl3pPr>
            <a:lvl4pPr lvl="3" algn="l">
              <a:lnSpc>
                <a:spcPct val="115000"/>
              </a:lnSpc>
              <a:spcBef>
                <a:spcPts val="0"/>
              </a:spcBef>
              <a:spcAft>
                <a:spcPts val="0"/>
              </a:spcAft>
              <a:buClr>
                <a:schemeClr val="dk2"/>
              </a:buClr>
              <a:buSzPts val="1000"/>
              <a:buNone/>
              <a:defRPr sz="1000">
                <a:solidFill>
                  <a:schemeClr val="dk2"/>
                </a:solidFill>
              </a:defRPr>
            </a:lvl4pPr>
            <a:lvl5pPr lvl="4" algn="l">
              <a:lnSpc>
                <a:spcPct val="115000"/>
              </a:lnSpc>
              <a:spcBef>
                <a:spcPts val="0"/>
              </a:spcBef>
              <a:spcAft>
                <a:spcPts val="0"/>
              </a:spcAft>
              <a:buClr>
                <a:schemeClr val="dk2"/>
              </a:buClr>
              <a:buSzPts val="1000"/>
              <a:buNone/>
              <a:defRPr sz="1000">
                <a:solidFill>
                  <a:schemeClr val="dk2"/>
                </a:solidFill>
              </a:defRPr>
            </a:lvl5pPr>
            <a:lvl6pPr lvl="5" algn="l">
              <a:lnSpc>
                <a:spcPct val="115000"/>
              </a:lnSpc>
              <a:spcBef>
                <a:spcPts val="0"/>
              </a:spcBef>
              <a:spcAft>
                <a:spcPts val="0"/>
              </a:spcAft>
              <a:buClr>
                <a:schemeClr val="dk2"/>
              </a:buClr>
              <a:buSzPts val="1000"/>
              <a:buNone/>
              <a:defRPr sz="1000">
                <a:solidFill>
                  <a:schemeClr val="dk2"/>
                </a:solidFill>
              </a:defRPr>
            </a:lvl6pPr>
            <a:lvl7pPr lvl="6" algn="l">
              <a:lnSpc>
                <a:spcPct val="115000"/>
              </a:lnSpc>
              <a:spcBef>
                <a:spcPts val="0"/>
              </a:spcBef>
              <a:spcAft>
                <a:spcPts val="0"/>
              </a:spcAft>
              <a:buClr>
                <a:schemeClr val="dk2"/>
              </a:buClr>
              <a:buSzPts val="1000"/>
              <a:buNone/>
              <a:defRPr sz="1000">
                <a:solidFill>
                  <a:schemeClr val="dk2"/>
                </a:solidFill>
              </a:defRPr>
            </a:lvl7pPr>
            <a:lvl8pPr lvl="7" algn="l">
              <a:lnSpc>
                <a:spcPct val="115000"/>
              </a:lnSpc>
              <a:spcBef>
                <a:spcPts val="0"/>
              </a:spcBef>
              <a:spcAft>
                <a:spcPts val="0"/>
              </a:spcAft>
              <a:buClr>
                <a:schemeClr val="dk2"/>
              </a:buClr>
              <a:buSzPts val="1000"/>
              <a:buNone/>
              <a:defRPr sz="1000">
                <a:solidFill>
                  <a:schemeClr val="dk2"/>
                </a:solidFill>
              </a:defRPr>
            </a:lvl8pPr>
            <a:lvl9pPr lvl="8" algn="l">
              <a:lnSpc>
                <a:spcPct val="115000"/>
              </a:lnSpc>
              <a:spcBef>
                <a:spcPts val="0"/>
              </a:spcBef>
              <a:spcAft>
                <a:spcPts val="0"/>
              </a:spcAft>
              <a:buClr>
                <a:schemeClr val="dk2"/>
              </a:buClr>
              <a:buSzPts val="1000"/>
              <a:buNone/>
              <a:defRPr sz="1000">
                <a:solidFill>
                  <a:schemeClr val="dk2"/>
                </a:solidFill>
              </a:defRPr>
            </a:lvl9pPr>
          </a:lstStyle>
          <a:p/>
        </p:txBody>
      </p:sp>
      <p:sp>
        <p:nvSpPr>
          <p:cNvPr id="553" name="Google Shape;553;g2f29bda4b0b_0_1167"/>
          <p:cNvSpPr/>
          <p:nvPr/>
        </p:nvSpPr>
        <p:spPr>
          <a:xfrm>
            <a:off x="2711200" y="0"/>
            <a:ext cx="64329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amp;A">
  <p:cSld name="CUSTOM_1">
    <p:spTree>
      <p:nvGrpSpPr>
        <p:cNvPr id="51" name="Shape 51"/>
        <p:cNvGrpSpPr/>
        <p:nvPr/>
      </p:nvGrpSpPr>
      <p:grpSpPr>
        <a:xfrm>
          <a:off x="0" y="0"/>
          <a:ext cx="0" cy="0"/>
          <a:chOff x="0" y="0"/>
          <a:chExt cx="0" cy="0"/>
        </a:xfrm>
      </p:grpSpPr>
      <p:pic>
        <p:nvPicPr>
          <p:cNvPr id="52" name="Google Shape;52;p16"/>
          <p:cNvPicPr preferRelativeResize="0"/>
          <p:nvPr/>
        </p:nvPicPr>
        <p:blipFill rotWithShape="1">
          <a:blip r:embed="rId2">
            <a:alphaModFix/>
          </a:blip>
          <a:srcRect b="0" l="0" r="0" t="0"/>
          <a:stretch/>
        </p:blipFill>
        <p:spPr>
          <a:xfrm rot="-2700755">
            <a:off x="5926798" y="2601164"/>
            <a:ext cx="5190308" cy="2964964"/>
          </a:xfrm>
          <a:prstGeom prst="rect">
            <a:avLst/>
          </a:prstGeom>
          <a:noFill/>
          <a:ln>
            <a:noFill/>
          </a:ln>
        </p:spPr>
      </p:pic>
      <p:sp>
        <p:nvSpPr>
          <p:cNvPr id="53" name="Google Shape;53;p16"/>
          <p:cNvSpPr txBox="1"/>
          <p:nvPr/>
        </p:nvSpPr>
        <p:spPr>
          <a:xfrm>
            <a:off x="2884350" y="2248500"/>
            <a:ext cx="33753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2"/>
                </a:solidFill>
                <a:latin typeface="Inter"/>
                <a:ea typeface="Inter"/>
                <a:cs typeface="Inter"/>
                <a:sym typeface="Inter"/>
              </a:rPr>
              <a:t>Questions?</a:t>
            </a:r>
            <a:endParaRPr b="1" i="0" sz="3000" u="none" cap="none" strike="noStrike">
              <a:solidFill>
                <a:schemeClr val="dk2"/>
              </a:solidFill>
              <a:latin typeface="Inter"/>
              <a:ea typeface="Inter"/>
              <a:cs typeface="Inter"/>
              <a:sym typeface="Inter"/>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0 Three metrics">
  <p:cSld name="BLANK_1_1_1_1_1_1">
    <p:spTree>
      <p:nvGrpSpPr>
        <p:cNvPr id="554" name="Shape 554"/>
        <p:cNvGrpSpPr/>
        <p:nvPr/>
      </p:nvGrpSpPr>
      <p:grpSpPr>
        <a:xfrm>
          <a:off x="0" y="0"/>
          <a:ext cx="0" cy="0"/>
          <a:chOff x="0" y="0"/>
          <a:chExt cx="0" cy="0"/>
        </a:xfrm>
      </p:grpSpPr>
      <p:sp>
        <p:nvSpPr>
          <p:cNvPr id="555" name="Google Shape;555;g2f29bda4b0b_0_1171"/>
          <p:cNvSpPr txBox="1"/>
          <p:nvPr>
            <p:ph type="title"/>
          </p:nvPr>
        </p:nvSpPr>
        <p:spPr>
          <a:xfrm>
            <a:off x="1284000" y="540000"/>
            <a:ext cx="6576000" cy="828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b="1" sz="4800"/>
            </a:lvl2pPr>
            <a:lvl3pPr lvl="2" algn="ctr">
              <a:lnSpc>
                <a:spcPct val="100000"/>
              </a:lnSpc>
              <a:spcBef>
                <a:spcPts val="0"/>
              </a:spcBef>
              <a:spcAft>
                <a:spcPts val="0"/>
              </a:spcAft>
              <a:buSzPts val="4800"/>
              <a:buNone/>
              <a:defRPr b="1" sz="4800"/>
            </a:lvl3pPr>
            <a:lvl4pPr lvl="3" algn="ctr">
              <a:lnSpc>
                <a:spcPct val="100000"/>
              </a:lnSpc>
              <a:spcBef>
                <a:spcPts val="0"/>
              </a:spcBef>
              <a:spcAft>
                <a:spcPts val="0"/>
              </a:spcAft>
              <a:buSzPts val="4800"/>
              <a:buNone/>
              <a:defRPr b="1" sz="4800"/>
            </a:lvl4pPr>
            <a:lvl5pPr lvl="4" algn="ctr">
              <a:lnSpc>
                <a:spcPct val="100000"/>
              </a:lnSpc>
              <a:spcBef>
                <a:spcPts val="0"/>
              </a:spcBef>
              <a:spcAft>
                <a:spcPts val="0"/>
              </a:spcAft>
              <a:buSzPts val="4800"/>
              <a:buNone/>
              <a:defRPr b="1" sz="4800"/>
            </a:lvl5pPr>
            <a:lvl6pPr lvl="5" algn="ctr">
              <a:lnSpc>
                <a:spcPct val="100000"/>
              </a:lnSpc>
              <a:spcBef>
                <a:spcPts val="0"/>
              </a:spcBef>
              <a:spcAft>
                <a:spcPts val="0"/>
              </a:spcAft>
              <a:buSzPts val="4800"/>
              <a:buNone/>
              <a:defRPr b="1" sz="4800"/>
            </a:lvl6pPr>
            <a:lvl7pPr lvl="6" algn="ctr">
              <a:lnSpc>
                <a:spcPct val="100000"/>
              </a:lnSpc>
              <a:spcBef>
                <a:spcPts val="0"/>
              </a:spcBef>
              <a:spcAft>
                <a:spcPts val="0"/>
              </a:spcAft>
              <a:buSzPts val="4800"/>
              <a:buNone/>
              <a:defRPr b="1" sz="4800"/>
            </a:lvl7pPr>
            <a:lvl8pPr lvl="7" algn="ctr">
              <a:lnSpc>
                <a:spcPct val="100000"/>
              </a:lnSpc>
              <a:spcBef>
                <a:spcPts val="0"/>
              </a:spcBef>
              <a:spcAft>
                <a:spcPts val="0"/>
              </a:spcAft>
              <a:buSzPts val="4800"/>
              <a:buNone/>
              <a:defRPr b="1" sz="4800"/>
            </a:lvl8pPr>
            <a:lvl9pPr lvl="8" algn="ctr">
              <a:lnSpc>
                <a:spcPct val="100000"/>
              </a:lnSpc>
              <a:spcBef>
                <a:spcPts val="0"/>
              </a:spcBef>
              <a:spcAft>
                <a:spcPts val="0"/>
              </a:spcAft>
              <a:buSzPts val="4800"/>
              <a:buNone/>
              <a:defRPr b="1" sz="4800"/>
            </a:lvl9pPr>
          </a:lstStyle>
          <a:p/>
        </p:txBody>
      </p:sp>
      <p:sp>
        <p:nvSpPr>
          <p:cNvPr id="556" name="Google Shape;556;g2f29bda4b0b_0_1171"/>
          <p:cNvSpPr txBox="1"/>
          <p:nvPr>
            <p:ph idx="1" type="subTitle"/>
          </p:nvPr>
        </p:nvSpPr>
        <p:spPr>
          <a:xfrm>
            <a:off x="1284000" y="1246025"/>
            <a:ext cx="6576000" cy="44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200"/>
              <a:buNone/>
              <a:defRPr>
                <a:solidFill>
                  <a:schemeClr val="dk2"/>
                </a:solidFill>
              </a:defRPr>
            </a:lvl2pPr>
            <a:lvl3pPr lvl="2" algn="ctr">
              <a:lnSpc>
                <a:spcPct val="100000"/>
              </a:lnSpc>
              <a:spcBef>
                <a:spcPts val="0"/>
              </a:spcBef>
              <a:spcAft>
                <a:spcPts val="0"/>
              </a:spcAft>
              <a:buClr>
                <a:schemeClr val="dk2"/>
              </a:buClr>
              <a:buSzPts val="1200"/>
              <a:buNone/>
              <a:defRPr>
                <a:solidFill>
                  <a:schemeClr val="dk2"/>
                </a:solidFill>
              </a:defRPr>
            </a:lvl3pPr>
            <a:lvl4pPr lvl="3" algn="ctr">
              <a:lnSpc>
                <a:spcPct val="100000"/>
              </a:lnSpc>
              <a:spcBef>
                <a:spcPts val="0"/>
              </a:spcBef>
              <a:spcAft>
                <a:spcPts val="0"/>
              </a:spcAft>
              <a:buClr>
                <a:schemeClr val="dk2"/>
              </a:buClr>
              <a:buSzPts val="1200"/>
              <a:buNone/>
              <a:defRPr>
                <a:solidFill>
                  <a:schemeClr val="dk2"/>
                </a:solidFill>
              </a:defRPr>
            </a:lvl4pPr>
            <a:lvl5pPr lvl="4" algn="ctr">
              <a:lnSpc>
                <a:spcPct val="100000"/>
              </a:lnSpc>
              <a:spcBef>
                <a:spcPts val="0"/>
              </a:spcBef>
              <a:spcAft>
                <a:spcPts val="0"/>
              </a:spcAft>
              <a:buClr>
                <a:schemeClr val="dk2"/>
              </a:buClr>
              <a:buSzPts val="1200"/>
              <a:buNone/>
              <a:defRPr>
                <a:solidFill>
                  <a:schemeClr val="dk2"/>
                </a:solidFill>
              </a:defRPr>
            </a:lvl5pPr>
            <a:lvl6pPr lvl="5" algn="ctr">
              <a:lnSpc>
                <a:spcPct val="100000"/>
              </a:lnSpc>
              <a:spcBef>
                <a:spcPts val="0"/>
              </a:spcBef>
              <a:spcAft>
                <a:spcPts val="0"/>
              </a:spcAft>
              <a:buClr>
                <a:schemeClr val="dk2"/>
              </a:buClr>
              <a:buSzPts val="1200"/>
              <a:buNone/>
              <a:defRPr>
                <a:solidFill>
                  <a:schemeClr val="dk2"/>
                </a:solidFill>
              </a:defRPr>
            </a:lvl6pPr>
            <a:lvl7pPr lvl="6" algn="ctr">
              <a:lnSpc>
                <a:spcPct val="100000"/>
              </a:lnSpc>
              <a:spcBef>
                <a:spcPts val="0"/>
              </a:spcBef>
              <a:spcAft>
                <a:spcPts val="0"/>
              </a:spcAft>
              <a:buClr>
                <a:schemeClr val="dk2"/>
              </a:buClr>
              <a:buSzPts val="1200"/>
              <a:buNone/>
              <a:defRPr>
                <a:solidFill>
                  <a:schemeClr val="dk2"/>
                </a:solidFill>
              </a:defRPr>
            </a:lvl7pPr>
            <a:lvl8pPr lvl="7" algn="ctr">
              <a:lnSpc>
                <a:spcPct val="100000"/>
              </a:lnSpc>
              <a:spcBef>
                <a:spcPts val="0"/>
              </a:spcBef>
              <a:spcAft>
                <a:spcPts val="0"/>
              </a:spcAft>
              <a:buClr>
                <a:schemeClr val="dk2"/>
              </a:buClr>
              <a:buSzPts val="1200"/>
              <a:buNone/>
              <a:defRPr>
                <a:solidFill>
                  <a:schemeClr val="dk2"/>
                </a:solidFill>
              </a:defRPr>
            </a:lvl8pPr>
            <a:lvl9pPr lvl="8" algn="ctr">
              <a:lnSpc>
                <a:spcPct val="100000"/>
              </a:lnSpc>
              <a:spcBef>
                <a:spcPts val="0"/>
              </a:spcBef>
              <a:spcAft>
                <a:spcPts val="0"/>
              </a:spcAft>
              <a:buClr>
                <a:schemeClr val="dk2"/>
              </a:buClr>
              <a:buSzPts val="1200"/>
              <a:buNone/>
              <a:defRPr>
                <a:solidFill>
                  <a:schemeClr val="dk2"/>
                </a:solidFill>
              </a:defRPr>
            </a:lvl9pPr>
          </a:lstStyle>
          <a:p/>
        </p:txBody>
      </p:sp>
      <p:sp>
        <p:nvSpPr>
          <p:cNvPr id="557" name="Google Shape;557;g2f29bda4b0b_0_1171"/>
          <p:cNvSpPr txBox="1"/>
          <p:nvPr>
            <p:ph idx="2" type="title"/>
          </p:nvPr>
        </p:nvSpPr>
        <p:spPr>
          <a:xfrm>
            <a:off x="1284000" y="1996138"/>
            <a:ext cx="6576000" cy="828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b="1" sz="4800"/>
            </a:lvl2pPr>
            <a:lvl3pPr lvl="2" algn="ctr">
              <a:lnSpc>
                <a:spcPct val="100000"/>
              </a:lnSpc>
              <a:spcBef>
                <a:spcPts val="0"/>
              </a:spcBef>
              <a:spcAft>
                <a:spcPts val="0"/>
              </a:spcAft>
              <a:buSzPts val="4800"/>
              <a:buNone/>
              <a:defRPr b="1" sz="4800"/>
            </a:lvl3pPr>
            <a:lvl4pPr lvl="3" algn="ctr">
              <a:lnSpc>
                <a:spcPct val="100000"/>
              </a:lnSpc>
              <a:spcBef>
                <a:spcPts val="0"/>
              </a:spcBef>
              <a:spcAft>
                <a:spcPts val="0"/>
              </a:spcAft>
              <a:buSzPts val="4800"/>
              <a:buNone/>
              <a:defRPr b="1" sz="4800"/>
            </a:lvl4pPr>
            <a:lvl5pPr lvl="4" algn="ctr">
              <a:lnSpc>
                <a:spcPct val="100000"/>
              </a:lnSpc>
              <a:spcBef>
                <a:spcPts val="0"/>
              </a:spcBef>
              <a:spcAft>
                <a:spcPts val="0"/>
              </a:spcAft>
              <a:buSzPts val="4800"/>
              <a:buNone/>
              <a:defRPr b="1" sz="4800"/>
            </a:lvl5pPr>
            <a:lvl6pPr lvl="5" algn="ctr">
              <a:lnSpc>
                <a:spcPct val="100000"/>
              </a:lnSpc>
              <a:spcBef>
                <a:spcPts val="0"/>
              </a:spcBef>
              <a:spcAft>
                <a:spcPts val="0"/>
              </a:spcAft>
              <a:buSzPts val="4800"/>
              <a:buNone/>
              <a:defRPr b="1" sz="4800"/>
            </a:lvl6pPr>
            <a:lvl7pPr lvl="6" algn="ctr">
              <a:lnSpc>
                <a:spcPct val="100000"/>
              </a:lnSpc>
              <a:spcBef>
                <a:spcPts val="0"/>
              </a:spcBef>
              <a:spcAft>
                <a:spcPts val="0"/>
              </a:spcAft>
              <a:buSzPts val="4800"/>
              <a:buNone/>
              <a:defRPr b="1" sz="4800"/>
            </a:lvl7pPr>
            <a:lvl8pPr lvl="7" algn="ctr">
              <a:lnSpc>
                <a:spcPct val="100000"/>
              </a:lnSpc>
              <a:spcBef>
                <a:spcPts val="0"/>
              </a:spcBef>
              <a:spcAft>
                <a:spcPts val="0"/>
              </a:spcAft>
              <a:buSzPts val="4800"/>
              <a:buNone/>
              <a:defRPr b="1" sz="4800"/>
            </a:lvl8pPr>
            <a:lvl9pPr lvl="8" algn="ctr">
              <a:lnSpc>
                <a:spcPct val="100000"/>
              </a:lnSpc>
              <a:spcBef>
                <a:spcPts val="0"/>
              </a:spcBef>
              <a:spcAft>
                <a:spcPts val="0"/>
              </a:spcAft>
              <a:buSzPts val="4800"/>
              <a:buNone/>
              <a:defRPr b="1" sz="4800"/>
            </a:lvl9pPr>
          </a:lstStyle>
          <a:p/>
        </p:txBody>
      </p:sp>
      <p:sp>
        <p:nvSpPr>
          <p:cNvPr id="558" name="Google Shape;558;g2f29bda4b0b_0_1171"/>
          <p:cNvSpPr txBox="1"/>
          <p:nvPr>
            <p:ph idx="3" type="subTitle"/>
          </p:nvPr>
        </p:nvSpPr>
        <p:spPr>
          <a:xfrm>
            <a:off x="1284000" y="2702163"/>
            <a:ext cx="6576000" cy="44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200"/>
              <a:buNone/>
              <a:defRPr>
                <a:solidFill>
                  <a:schemeClr val="dk2"/>
                </a:solidFill>
              </a:defRPr>
            </a:lvl2pPr>
            <a:lvl3pPr lvl="2" algn="ctr">
              <a:lnSpc>
                <a:spcPct val="100000"/>
              </a:lnSpc>
              <a:spcBef>
                <a:spcPts val="0"/>
              </a:spcBef>
              <a:spcAft>
                <a:spcPts val="0"/>
              </a:spcAft>
              <a:buClr>
                <a:schemeClr val="dk2"/>
              </a:buClr>
              <a:buSzPts val="1200"/>
              <a:buNone/>
              <a:defRPr>
                <a:solidFill>
                  <a:schemeClr val="dk2"/>
                </a:solidFill>
              </a:defRPr>
            </a:lvl3pPr>
            <a:lvl4pPr lvl="3" algn="ctr">
              <a:lnSpc>
                <a:spcPct val="100000"/>
              </a:lnSpc>
              <a:spcBef>
                <a:spcPts val="0"/>
              </a:spcBef>
              <a:spcAft>
                <a:spcPts val="0"/>
              </a:spcAft>
              <a:buClr>
                <a:schemeClr val="dk2"/>
              </a:buClr>
              <a:buSzPts val="1200"/>
              <a:buNone/>
              <a:defRPr>
                <a:solidFill>
                  <a:schemeClr val="dk2"/>
                </a:solidFill>
              </a:defRPr>
            </a:lvl4pPr>
            <a:lvl5pPr lvl="4" algn="ctr">
              <a:lnSpc>
                <a:spcPct val="100000"/>
              </a:lnSpc>
              <a:spcBef>
                <a:spcPts val="0"/>
              </a:spcBef>
              <a:spcAft>
                <a:spcPts val="0"/>
              </a:spcAft>
              <a:buClr>
                <a:schemeClr val="dk2"/>
              </a:buClr>
              <a:buSzPts val="1200"/>
              <a:buNone/>
              <a:defRPr>
                <a:solidFill>
                  <a:schemeClr val="dk2"/>
                </a:solidFill>
              </a:defRPr>
            </a:lvl5pPr>
            <a:lvl6pPr lvl="5" algn="ctr">
              <a:lnSpc>
                <a:spcPct val="100000"/>
              </a:lnSpc>
              <a:spcBef>
                <a:spcPts val="0"/>
              </a:spcBef>
              <a:spcAft>
                <a:spcPts val="0"/>
              </a:spcAft>
              <a:buClr>
                <a:schemeClr val="dk2"/>
              </a:buClr>
              <a:buSzPts val="1200"/>
              <a:buNone/>
              <a:defRPr>
                <a:solidFill>
                  <a:schemeClr val="dk2"/>
                </a:solidFill>
              </a:defRPr>
            </a:lvl6pPr>
            <a:lvl7pPr lvl="6" algn="ctr">
              <a:lnSpc>
                <a:spcPct val="100000"/>
              </a:lnSpc>
              <a:spcBef>
                <a:spcPts val="0"/>
              </a:spcBef>
              <a:spcAft>
                <a:spcPts val="0"/>
              </a:spcAft>
              <a:buClr>
                <a:schemeClr val="dk2"/>
              </a:buClr>
              <a:buSzPts val="1200"/>
              <a:buNone/>
              <a:defRPr>
                <a:solidFill>
                  <a:schemeClr val="dk2"/>
                </a:solidFill>
              </a:defRPr>
            </a:lvl7pPr>
            <a:lvl8pPr lvl="7" algn="ctr">
              <a:lnSpc>
                <a:spcPct val="100000"/>
              </a:lnSpc>
              <a:spcBef>
                <a:spcPts val="0"/>
              </a:spcBef>
              <a:spcAft>
                <a:spcPts val="0"/>
              </a:spcAft>
              <a:buClr>
                <a:schemeClr val="dk2"/>
              </a:buClr>
              <a:buSzPts val="1200"/>
              <a:buNone/>
              <a:defRPr>
                <a:solidFill>
                  <a:schemeClr val="dk2"/>
                </a:solidFill>
              </a:defRPr>
            </a:lvl8pPr>
            <a:lvl9pPr lvl="8" algn="ctr">
              <a:lnSpc>
                <a:spcPct val="100000"/>
              </a:lnSpc>
              <a:spcBef>
                <a:spcPts val="0"/>
              </a:spcBef>
              <a:spcAft>
                <a:spcPts val="0"/>
              </a:spcAft>
              <a:buClr>
                <a:schemeClr val="dk2"/>
              </a:buClr>
              <a:buSzPts val="1200"/>
              <a:buNone/>
              <a:defRPr>
                <a:solidFill>
                  <a:schemeClr val="dk2"/>
                </a:solidFill>
              </a:defRPr>
            </a:lvl9pPr>
          </a:lstStyle>
          <a:p/>
        </p:txBody>
      </p:sp>
      <p:sp>
        <p:nvSpPr>
          <p:cNvPr id="559" name="Google Shape;559;g2f29bda4b0b_0_1171"/>
          <p:cNvSpPr txBox="1"/>
          <p:nvPr>
            <p:ph idx="4" type="title"/>
          </p:nvPr>
        </p:nvSpPr>
        <p:spPr>
          <a:xfrm>
            <a:off x="1284000" y="3452288"/>
            <a:ext cx="6576000" cy="828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b="1" sz="4800"/>
            </a:lvl2pPr>
            <a:lvl3pPr lvl="2" algn="ctr">
              <a:lnSpc>
                <a:spcPct val="100000"/>
              </a:lnSpc>
              <a:spcBef>
                <a:spcPts val="0"/>
              </a:spcBef>
              <a:spcAft>
                <a:spcPts val="0"/>
              </a:spcAft>
              <a:buSzPts val="4800"/>
              <a:buNone/>
              <a:defRPr b="1" sz="4800"/>
            </a:lvl3pPr>
            <a:lvl4pPr lvl="3" algn="ctr">
              <a:lnSpc>
                <a:spcPct val="100000"/>
              </a:lnSpc>
              <a:spcBef>
                <a:spcPts val="0"/>
              </a:spcBef>
              <a:spcAft>
                <a:spcPts val="0"/>
              </a:spcAft>
              <a:buSzPts val="4800"/>
              <a:buNone/>
              <a:defRPr b="1" sz="4800"/>
            </a:lvl4pPr>
            <a:lvl5pPr lvl="4" algn="ctr">
              <a:lnSpc>
                <a:spcPct val="100000"/>
              </a:lnSpc>
              <a:spcBef>
                <a:spcPts val="0"/>
              </a:spcBef>
              <a:spcAft>
                <a:spcPts val="0"/>
              </a:spcAft>
              <a:buSzPts val="4800"/>
              <a:buNone/>
              <a:defRPr b="1" sz="4800"/>
            </a:lvl5pPr>
            <a:lvl6pPr lvl="5" algn="ctr">
              <a:lnSpc>
                <a:spcPct val="100000"/>
              </a:lnSpc>
              <a:spcBef>
                <a:spcPts val="0"/>
              </a:spcBef>
              <a:spcAft>
                <a:spcPts val="0"/>
              </a:spcAft>
              <a:buSzPts val="4800"/>
              <a:buNone/>
              <a:defRPr b="1" sz="4800"/>
            </a:lvl6pPr>
            <a:lvl7pPr lvl="6" algn="ctr">
              <a:lnSpc>
                <a:spcPct val="100000"/>
              </a:lnSpc>
              <a:spcBef>
                <a:spcPts val="0"/>
              </a:spcBef>
              <a:spcAft>
                <a:spcPts val="0"/>
              </a:spcAft>
              <a:buSzPts val="4800"/>
              <a:buNone/>
              <a:defRPr b="1" sz="4800"/>
            </a:lvl7pPr>
            <a:lvl8pPr lvl="7" algn="ctr">
              <a:lnSpc>
                <a:spcPct val="100000"/>
              </a:lnSpc>
              <a:spcBef>
                <a:spcPts val="0"/>
              </a:spcBef>
              <a:spcAft>
                <a:spcPts val="0"/>
              </a:spcAft>
              <a:buSzPts val="4800"/>
              <a:buNone/>
              <a:defRPr b="1" sz="4800"/>
            </a:lvl8pPr>
            <a:lvl9pPr lvl="8" algn="ctr">
              <a:lnSpc>
                <a:spcPct val="100000"/>
              </a:lnSpc>
              <a:spcBef>
                <a:spcPts val="0"/>
              </a:spcBef>
              <a:spcAft>
                <a:spcPts val="0"/>
              </a:spcAft>
              <a:buSzPts val="4800"/>
              <a:buNone/>
              <a:defRPr b="1" sz="4800"/>
            </a:lvl9pPr>
          </a:lstStyle>
          <a:p/>
        </p:txBody>
      </p:sp>
      <p:sp>
        <p:nvSpPr>
          <p:cNvPr id="560" name="Google Shape;560;g2f29bda4b0b_0_1171"/>
          <p:cNvSpPr txBox="1"/>
          <p:nvPr>
            <p:ph idx="5" type="subTitle"/>
          </p:nvPr>
        </p:nvSpPr>
        <p:spPr>
          <a:xfrm>
            <a:off x="1284000" y="4158313"/>
            <a:ext cx="6576000" cy="44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200"/>
              <a:buNone/>
              <a:defRPr>
                <a:solidFill>
                  <a:schemeClr val="dk2"/>
                </a:solidFill>
              </a:defRPr>
            </a:lvl2pPr>
            <a:lvl3pPr lvl="2" algn="ctr">
              <a:lnSpc>
                <a:spcPct val="100000"/>
              </a:lnSpc>
              <a:spcBef>
                <a:spcPts val="0"/>
              </a:spcBef>
              <a:spcAft>
                <a:spcPts val="0"/>
              </a:spcAft>
              <a:buClr>
                <a:schemeClr val="dk2"/>
              </a:buClr>
              <a:buSzPts val="1200"/>
              <a:buNone/>
              <a:defRPr>
                <a:solidFill>
                  <a:schemeClr val="dk2"/>
                </a:solidFill>
              </a:defRPr>
            </a:lvl3pPr>
            <a:lvl4pPr lvl="3" algn="ctr">
              <a:lnSpc>
                <a:spcPct val="100000"/>
              </a:lnSpc>
              <a:spcBef>
                <a:spcPts val="0"/>
              </a:spcBef>
              <a:spcAft>
                <a:spcPts val="0"/>
              </a:spcAft>
              <a:buClr>
                <a:schemeClr val="dk2"/>
              </a:buClr>
              <a:buSzPts val="1200"/>
              <a:buNone/>
              <a:defRPr>
                <a:solidFill>
                  <a:schemeClr val="dk2"/>
                </a:solidFill>
              </a:defRPr>
            </a:lvl4pPr>
            <a:lvl5pPr lvl="4" algn="ctr">
              <a:lnSpc>
                <a:spcPct val="100000"/>
              </a:lnSpc>
              <a:spcBef>
                <a:spcPts val="0"/>
              </a:spcBef>
              <a:spcAft>
                <a:spcPts val="0"/>
              </a:spcAft>
              <a:buClr>
                <a:schemeClr val="dk2"/>
              </a:buClr>
              <a:buSzPts val="1200"/>
              <a:buNone/>
              <a:defRPr>
                <a:solidFill>
                  <a:schemeClr val="dk2"/>
                </a:solidFill>
              </a:defRPr>
            </a:lvl5pPr>
            <a:lvl6pPr lvl="5" algn="ctr">
              <a:lnSpc>
                <a:spcPct val="100000"/>
              </a:lnSpc>
              <a:spcBef>
                <a:spcPts val="0"/>
              </a:spcBef>
              <a:spcAft>
                <a:spcPts val="0"/>
              </a:spcAft>
              <a:buClr>
                <a:schemeClr val="dk2"/>
              </a:buClr>
              <a:buSzPts val="1200"/>
              <a:buNone/>
              <a:defRPr>
                <a:solidFill>
                  <a:schemeClr val="dk2"/>
                </a:solidFill>
              </a:defRPr>
            </a:lvl6pPr>
            <a:lvl7pPr lvl="6" algn="ctr">
              <a:lnSpc>
                <a:spcPct val="100000"/>
              </a:lnSpc>
              <a:spcBef>
                <a:spcPts val="0"/>
              </a:spcBef>
              <a:spcAft>
                <a:spcPts val="0"/>
              </a:spcAft>
              <a:buClr>
                <a:schemeClr val="dk2"/>
              </a:buClr>
              <a:buSzPts val="1200"/>
              <a:buNone/>
              <a:defRPr>
                <a:solidFill>
                  <a:schemeClr val="dk2"/>
                </a:solidFill>
              </a:defRPr>
            </a:lvl7pPr>
            <a:lvl8pPr lvl="7" algn="ctr">
              <a:lnSpc>
                <a:spcPct val="100000"/>
              </a:lnSpc>
              <a:spcBef>
                <a:spcPts val="0"/>
              </a:spcBef>
              <a:spcAft>
                <a:spcPts val="0"/>
              </a:spcAft>
              <a:buClr>
                <a:schemeClr val="dk2"/>
              </a:buClr>
              <a:buSzPts val="1200"/>
              <a:buNone/>
              <a:defRPr>
                <a:solidFill>
                  <a:schemeClr val="dk2"/>
                </a:solidFill>
              </a:defRPr>
            </a:lvl8pPr>
            <a:lvl9pPr lvl="8" algn="ctr">
              <a:lnSpc>
                <a:spcPct val="100000"/>
              </a:lnSpc>
              <a:spcBef>
                <a:spcPts val="0"/>
              </a:spcBef>
              <a:spcAft>
                <a:spcPts val="0"/>
              </a:spcAft>
              <a:buClr>
                <a:schemeClr val="dk2"/>
              </a:buClr>
              <a:buSzPts val="1200"/>
              <a:buNone/>
              <a:defRPr>
                <a:solidFill>
                  <a:schemeClr val="dk2"/>
                </a:solidFill>
              </a:defRPr>
            </a:lvl9pPr>
          </a:lstStyle>
          <a:p/>
        </p:txBody>
      </p:sp>
      <p:pic>
        <p:nvPicPr>
          <p:cNvPr id="561" name="Google Shape;561;g2f29bda4b0b_0_1171"/>
          <p:cNvPicPr preferRelativeResize="0"/>
          <p:nvPr/>
        </p:nvPicPr>
        <p:blipFill rotWithShape="1">
          <a:blip r:embed="rId2">
            <a:alphaModFix/>
          </a:blip>
          <a:srcRect b="0" l="0" r="0" t="62687"/>
          <a:stretch/>
        </p:blipFill>
        <p:spPr>
          <a:xfrm rot="-5400000">
            <a:off x="6176450" y="1662950"/>
            <a:ext cx="4630500" cy="1304600"/>
          </a:xfrm>
          <a:prstGeom prst="rect">
            <a:avLst/>
          </a:prstGeom>
          <a:noFill/>
          <a:ln>
            <a:noFill/>
          </a:ln>
        </p:spPr>
      </p:pic>
      <p:pic>
        <p:nvPicPr>
          <p:cNvPr id="562" name="Google Shape;562;g2f29bda4b0b_0_1171"/>
          <p:cNvPicPr preferRelativeResize="0"/>
          <p:nvPr/>
        </p:nvPicPr>
        <p:blipFill rotWithShape="1">
          <a:blip r:embed="rId3">
            <a:alphaModFix/>
          </a:blip>
          <a:srcRect b="11555" l="0" r="75771" t="2266"/>
          <a:stretch/>
        </p:blipFill>
        <p:spPr>
          <a:xfrm rot="10800000">
            <a:off x="1" y="1"/>
            <a:ext cx="675300" cy="2716999"/>
          </a:xfrm>
          <a:prstGeom prst="rect">
            <a:avLst/>
          </a:prstGeom>
          <a:noFill/>
          <a:ln>
            <a:noFill/>
          </a:ln>
        </p:spPr>
      </p:pic>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1 One metric">
  <p:cSld name="CUSTOM_8">
    <p:spTree>
      <p:nvGrpSpPr>
        <p:cNvPr id="563" name="Shape 563"/>
        <p:cNvGrpSpPr/>
        <p:nvPr/>
      </p:nvGrpSpPr>
      <p:grpSpPr>
        <a:xfrm>
          <a:off x="0" y="0"/>
          <a:ext cx="0" cy="0"/>
          <a:chOff x="0" y="0"/>
          <a:chExt cx="0" cy="0"/>
        </a:xfrm>
      </p:grpSpPr>
      <p:sp>
        <p:nvSpPr>
          <p:cNvPr id="564" name="Google Shape;564;g2f29bda4b0b_0_1180"/>
          <p:cNvSpPr txBox="1"/>
          <p:nvPr>
            <p:ph type="title"/>
          </p:nvPr>
        </p:nvSpPr>
        <p:spPr>
          <a:xfrm>
            <a:off x="1284000" y="1462825"/>
            <a:ext cx="6576000" cy="150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Font typeface="Inter"/>
              <a:buNone/>
              <a:defRPr b="1" sz="9600">
                <a:latin typeface="Inter"/>
                <a:ea typeface="Inter"/>
                <a:cs typeface="Inter"/>
                <a:sym typeface="Inter"/>
              </a:defRPr>
            </a:lvl2pPr>
            <a:lvl3pPr lvl="2" algn="ctr">
              <a:lnSpc>
                <a:spcPct val="100000"/>
              </a:lnSpc>
              <a:spcBef>
                <a:spcPts val="0"/>
              </a:spcBef>
              <a:spcAft>
                <a:spcPts val="0"/>
              </a:spcAft>
              <a:buSzPts val="9600"/>
              <a:buFont typeface="Inter"/>
              <a:buNone/>
              <a:defRPr b="1" sz="9600">
                <a:latin typeface="Inter"/>
                <a:ea typeface="Inter"/>
                <a:cs typeface="Inter"/>
                <a:sym typeface="Inter"/>
              </a:defRPr>
            </a:lvl3pPr>
            <a:lvl4pPr lvl="3" algn="ctr">
              <a:lnSpc>
                <a:spcPct val="100000"/>
              </a:lnSpc>
              <a:spcBef>
                <a:spcPts val="0"/>
              </a:spcBef>
              <a:spcAft>
                <a:spcPts val="0"/>
              </a:spcAft>
              <a:buSzPts val="9600"/>
              <a:buFont typeface="Inter"/>
              <a:buNone/>
              <a:defRPr b="1" sz="9600">
                <a:latin typeface="Inter"/>
                <a:ea typeface="Inter"/>
                <a:cs typeface="Inter"/>
                <a:sym typeface="Inter"/>
              </a:defRPr>
            </a:lvl4pPr>
            <a:lvl5pPr lvl="4" algn="ctr">
              <a:lnSpc>
                <a:spcPct val="100000"/>
              </a:lnSpc>
              <a:spcBef>
                <a:spcPts val="0"/>
              </a:spcBef>
              <a:spcAft>
                <a:spcPts val="0"/>
              </a:spcAft>
              <a:buSzPts val="9600"/>
              <a:buFont typeface="Inter"/>
              <a:buNone/>
              <a:defRPr b="1" sz="9600">
                <a:latin typeface="Inter"/>
                <a:ea typeface="Inter"/>
                <a:cs typeface="Inter"/>
                <a:sym typeface="Inter"/>
              </a:defRPr>
            </a:lvl5pPr>
            <a:lvl6pPr lvl="5" algn="ctr">
              <a:lnSpc>
                <a:spcPct val="100000"/>
              </a:lnSpc>
              <a:spcBef>
                <a:spcPts val="0"/>
              </a:spcBef>
              <a:spcAft>
                <a:spcPts val="0"/>
              </a:spcAft>
              <a:buSzPts val="9600"/>
              <a:buFont typeface="Inter"/>
              <a:buNone/>
              <a:defRPr b="1" sz="9600">
                <a:latin typeface="Inter"/>
                <a:ea typeface="Inter"/>
                <a:cs typeface="Inter"/>
                <a:sym typeface="Inter"/>
              </a:defRPr>
            </a:lvl6pPr>
            <a:lvl7pPr lvl="6" algn="ctr">
              <a:lnSpc>
                <a:spcPct val="100000"/>
              </a:lnSpc>
              <a:spcBef>
                <a:spcPts val="0"/>
              </a:spcBef>
              <a:spcAft>
                <a:spcPts val="0"/>
              </a:spcAft>
              <a:buSzPts val="9600"/>
              <a:buFont typeface="Inter"/>
              <a:buNone/>
              <a:defRPr b="1" sz="9600">
                <a:latin typeface="Inter"/>
                <a:ea typeface="Inter"/>
                <a:cs typeface="Inter"/>
                <a:sym typeface="Inter"/>
              </a:defRPr>
            </a:lvl7pPr>
            <a:lvl8pPr lvl="7" algn="ctr">
              <a:lnSpc>
                <a:spcPct val="100000"/>
              </a:lnSpc>
              <a:spcBef>
                <a:spcPts val="0"/>
              </a:spcBef>
              <a:spcAft>
                <a:spcPts val="0"/>
              </a:spcAft>
              <a:buSzPts val="9600"/>
              <a:buFont typeface="Inter"/>
              <a:buNone/>
              <a:defRPr b="1" sz="9600">
                <a:latin typeface="Inter"/>
                <a:ea typeface="Inter"/>
                <a:cs typeface="Inter"/>
                <a:sym typeface="Inter"/>
              </a:defRPr>
            </a:lvl8pPr>
            <a:lvl9pPr lvl="8" algn="ctr">
              <a:lnSpc>
                <a:spcPct val="100000"/>
              </a:lnSpc>
              <a:spcBef>
                <a:spcPts val="0"/>
              </a:spcBef>
              <a:spcAft>
                <a:spcPts val="0"/>
              </a:spcAft>
              <a:buSzPts val="9600"/>
              <a:buFont typeface="Inter"/>
              <a:buNone/>
              <a:defRPr b="1" sz="9600">
                <a:latin typeface="Inter"/>
                <a:ea typeface="Inter"/>
                <a:cs typeface="Inter"/>
                <a:sym typeface="Inter"/>
              </a:defRPr>
            </a:lvl9pPr>
          </a:lstStyle>
          <a:p/>
        </p:txBody>
      </p:sp>
      <p:sp>
        <p:nvSpPr>
          <p:cNvPr id="565" name="Google Shape;565;g2f29bda4b0b_0_1180"/>
          <p:cNvSpPr txBox="1"/>
          <p:nvPr>
            <p:ph idx="1" type="subTitle"/>
          </p:nvPr>
        </p:nvSpPr>
        <p:spPr>
          <a:xfrm>
            <a:off x="2940675" y="2968525"/>
            <a:ext cx="3262500" cy="744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200"/>
              <a:buNone/>
              <a:defRPr>
                <a:solidFill>
                  <a:schemeClr val="dk2"/>
                </a:solidFill>
              </a:defRPr>
            </a:lvl2pPr>
            <a:lvl3pPr lvl="2" algn="ctr">
              <a:lnSpc>
                <a:spcPct val="100000"/>
              </a:lnSpc>
              <a:spcBef>
                <a:spcPts val="0"/>
              </a:spcBef>
              <a:spcAft>
                <a:spcPts val="0"/>
              </a:spcAft>
              <a:buClr>
                <a:schemeClr val="dk2"/>
              </a:buClr>
              <a:buSzPts val="1200"/>
              <a:buNone/>
              <a:defRPr>
                <a:solidFill>
                  <a:schemeClr val="dk2"/>
                </a:solidFill>
              </a:defRPr>
            </a:lvl3pPr>
            <a:lvl4pPr lvl="3" algn="ctr">
              <a:lnSpc>
                <a:spcPct val="100000"/>
              </a:lnSpc>
              <a:spcBef>
                <a:spcPts val="0"/>
              </a:spcBef>
              <a:spcAft>
                <a:spcPts val="0"/>
              </a:spcAft>
              <a:buClr>
                <a:schemeClr val="dk2"/>
              </a:buClr>
              <a:buSzPts val="1200"/>
              <a:buNone/>
              <a:defRPr>
                <a:solidFill>
                  <a:schemeClr val="dk2"/>
                </a:solidFill>
              </a:defRPr>
            </a:lvl4pPr>
            <a:lvl5pPr lvl="4" algn="ctr">
              <a:lnSpc>
                <a:spcPct val="100000"/>
              </a:lnSpc>
              <a:spcBef>
                <a:spcPts val="0"/>
              </a:spcBef>
              <a:spcAft>
                <a:spcPts val="0"/>
              </a:spcAft>
              <a:buClr>
                <a:schemeClr val="dk2"/>
              </a:buClr>
              <a:buSzPts val="1200"/>
              <a:buNone/>
              <a:defRPr>
                <a:solidFill>
                  <a:schemeClr val="dk2"/>
                </a:solidFill>
              </a:defRPr>
            </a:lvl5pPr>
            <a:lvl6pPr lvl="5" algn="ctr">
              <a:lnSpc>
                <a:spcPct val="100000"/>
              </a:lnSpc>
              <a:spcBef>
                <a:spcPts val="0"/>
              </a:spcBef>
              <a:spcAft>
                <a:spcPts val="0"/>
              </a:spcAft>
              <a:buClr>
                <a:schemeClr val="dk2"/>
              </a:buClr>
              <a:buSzPts val="1200"/>
              <a:buNone/>
              <a:defRPr>
                <a:solidFill>
                  <a:schemeClr val="dk2"/>
                </a:solidFill>
              </a:defRPr>
            </a:lvl6pPr>
            <a:lvl7pPr lvl="6" algn="ctr">
              <a:lnSpc>
                <a:spcPct val="100000"/>
              </a:lnSpc>
              <a:spcBef>
                <a:spcPts val="0"/>
              </a:spcBef>
              <a:spcAft>
                <a:spcPts val="0"/>
              </a:spcAft>
              <a:buClr>
                <a:schemeClr val="dk2"/>
              </a:buClr>
              <a:buSzPts val="1200"/>
              <a:buNone/>
              <a:defRPr>
                <a:solidFill>
                  <a:schemeClr val="dk2"/>
                </a:solidFill>
              </a:defRPr>
            </a:lvl7pPr>
            <a:lvl8pPr lvl="7" algn="ctr">
              <a:lnSpc>
                <a:spcPct val="100000"/>
              </a:lnSpc>
              <a:spcBef>
                <a:spcPts val="0"/>
              </a:spcBef>
              <a:spcAft>
                <a:spcPts val="0"/>
              </a:spcAft>
              <a:buClr>
                <a:schemeClr val="dk2"/>
              </a:buClr>
              <a:buSzPts val="1200"/>
              <a:buNone/>
              <a:defRPr>
                <a:solidFill>
                  <a:schemeClr val="dk2"/>
                </a:solidFill>
              </a:defRPr>
            </a:lvl8pPr>
            <a:lvl9pPr lvl="8" algn="ctr">
              <a:lnSpc>
                <a:spcPct val="100000"/>
              </a:lnSpc>
              <a:spcBef>
                <a:spcPts val="0"/>
              </a:spcBef>
              <a:spcAft>
                <a:spcPts val="0"/>
              </a:spcAft>
              <a:buClr>
                <a:schemeClr val="dk2"/>
              </a:buClr>
              <a:buSzPts val="1200"/>
              <a:buNone/>
              <a:defRPr>
                <a:solidFill>
                  <a:schemeClr val="dk2"/>
                </a:solidFill>
              </a:defRPr>
            </a:lvl9pPr>
          </a:lstStyle>
          <a:p/>
        </p:txBody>
      </p:sp>
      <p:pic>
        <p:nvPicPr>
          <p:cNvPr id="566" name="Google Shape;566;g2f29bda4b0b_0_1180"/>
          <p:cNvPicPr preferRelativeResize="0"/>
          <p:nvPr/>
        </p:nvPicPr>
        <p:blipFill rotWithShape="1">
          <a:blip r:embed="rId2">
            <a:alphaModFix/>
          </a:blip>
          <a:srcRect b="12950" l="38806" r="9020" t="-12950"/>
          <a:stretch/>
        </p:blipFill>
        <p:spPr>
          <a:xfrm flipH="1" rot="10800000">
            <a:off x="-3" y="0"/>
            <a:ext cx="2880776" cy="3155250"/>
          </a:xfrm>
          <a:prstGeom prst="rect">
            <a:avLst/>
          </a:prstGeom>
          <a:noFill/>
          <a:ln>
            <a:noFill/>
          </a:ln>
        </p:spPr>
      </p:pic>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0 Mission Statement Short">
  <p:cSld name="CUSTOM_9">
    <p:spTree>
      <p:nvGrpSpPr>
        <p:cNvPr id="567" name="Shape 567"/>
        <p:cNvGrpSpPr/>
        <p:nvPr/>
      </p:nvGrpSpPr>
      <p:grpSpPr>
        <a:xfrm>
          <a:off x="0" y="0"/>
          <a:ext cx="0" cy="0"/>
          <a:chOff x="0" y="0"/>
          <a:chExt cx="0" cy="0"/>
        </a:xfrm>
      </p:grpSpPr>
      <p:sp>
        <p:nvSpPr>
          <p:cNvPr id="568" name="Google Shape;568;g2f29bda4b0b_0_1184"/>
          <p:cNvSpPr/>
          <p:nvPr/>
        </p:nvSpPr>
        <p:spPr>
          <a:xfrm>
            <a:off x="6187025" y="4390200"/>
            <a:ext cx="2957100" cy="753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g2f29bda4b0b_0_1184"/>
          <p:cNvSpPr txBox="1"/>
          <p:nvPr>
            <p:ph type="title"/>
          </p:nvPr>
        </p:nvSpPr>
        <p:spPr>
          <a:xfrm>
            <a:off x="292800" y="2300850"/>
            <a:ext cx="8558400" cy="133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570" name="Google Shape;570;g2f29bda4b0b_0_1184"/>
          <p:cNvSpPr txBox="1"/>
          <p:nvPr>
            <p:ph idx="1" type="subTitle"/>
          </p:nvPr>
        </p:nvSpPr>
        <p:spPr>
          <a:xfrm>
            <a:off x="1851300" y="1430550"/>
            <a:ext cx="5441400" cy="794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dk2"/>
              </a:buClr>
              <a:buSzPts val="1600"/>
              <a:buNone/>
              <a:defRPr sz="1600">
                <a:solidFill>
                  <a:schemeClr val="dk2"/>
                </a:solidFill>
              </a:defRPr>
            </a:lvl1pPr>
            <a:lvl2pPr lvl="1" algn="ctr">
              <a:lnSpc>
                <a:spcPct val="115000"/>
              </a:lnSpc>
              <a:spcBef>
                <a:spcPts val="0"/>
              </a:spcBef>
              <a:spcAft>
                <a:spcPts val="0"/>
              </a:spcAft>
              <a:buClr>
                <a:schemeClr val="dk2"/>
              </a:buClr>
              <a:buSzPts val="1600"/>
              <a:buNone/>
              <a:defRPr sz="1600">
                <a:solidFill>
                  <a:schemeClr val="dk2"/>
                </a:solidFill>
              </a:defRPr>
            </a:lvl2pPr>
            <a:lvl3pPr lvl="2" algn="ctr">
              <a:lnSpc>
                <a:spcPct val="115000"/>
              </a:lnSpc>
              <a:spcBef>
                <a:spcPts val="0"/>
              </a:spcBef>
              <a:spcAft>
                <a:spcPts val="0"/>
              </a:spcAft>
              <a:buClr>
                <a:schemeClr val="dk2"/>
              </a:buClr>
              <a:buSzPts val="1600"/>
              <a:buNone/>
              <a:defRPr sz="1600">
                <a:solidFill>
                  <a:schemeClr val="dk2"/>
                </a:solidFill>
              </a:defRPr>
            </a:lvl3pPr>
            <a:lvl4pPr lvl="3" algn="ctr">
              <a:lnSpc>
                <a:spcPct val="115000"/>
              </a:lnSpc>
              <a:spcBef>
                <a:spcPts val="0"/>
              </a:spcBef>
              <a:spcAft>
                <a:spcPts val="0"/>
              </a:spcAft>
              <a:buClr>
                <a:schemeClr val="dk2"/>
              </a:buClr>
              <a:buSzPts val="1600"/>
              <a:buNone/>
              <a:defRPr sz="1600">
                <a:solidFill>
                  <a:schemeClr val="dk2"/>
                </a:solidFill>
              </a:defRPr>
            </a:lvl4pPr>
            <a:lvl5pPr lvl="4" algn="ctr">
              <a:lnSpc>
                <a:spcPct val="115000"/>
              </a:lnSpc>
              <a:spcBef>
                <a:spcPts val="0"/>
              </a:spcBef>
              <a:spcAft>
                <a:spcPts val="0"/>
              </a:spcAft>
              <a:buClr>
                <a:schemeClr val="dk2"/>
              </a:buClr>
              <a:buSzPts val="1600"/>
              <a:buNone/>
              <a:defRPr sz="1600">
                <a:solidFill>
                  <a:schemeClr val="dk2"/>
                </a:solidFill>
              </a:defRPr>
            </a:lvl5pPr>
            <a:lvl6pPr lvl="5" algn="ctr">
              <a:lnSpc>
                <a:spcPct val="115000"/>
              </a:lnSpc>
              <a:spcBef>
                <a:spcPts val="0"/>
              </a:spcBef>
              <a:spcAft>
                <a:spcPts val="0"/>
              </a:spcAft>
              <a:buClr>
                <a:schemeClr val="dk2"/>
              </a:buClr>
              <a:buSzPts val="1600"/>
              <a:buNone/>
              <a:defRPr sz="1600">
                <a:solidFill>
                  <a:schemeClr val="dk2"/>
                </a:solidFill>
              </a:defRPr>
            </a:lvl6pPr>
            <a:lvl7pPr lvl="6" algn="ctr">
              <a:lnSpc>
                <a:spcPct val="115000"/>
              </a:lnSpc>
              <a:spcBef>
                <a:spcPts val="0"/>
              </a:spcBef>
              <a:spcAft>
                <a:spcPts val="0"/>
              </a:spcAft>
              <a:buClr>
                <a:schemeClr val="dk2"/>
              </a:buClr>
              <a:buSzPts val="1600"/>
              <a:buNone/>
              <a:defRPr sz="1600">
                <a:solidFill>
                  <a:schemeClr val="dk2"/>
                </a:solidFill>
              </a:defRPr>
            </a:lvl7pPr>
            <a:lvl8pPr lvl="7" algn="ctr">
              <a:lnSpc>
                <a:spcPct val="115000"/>
              </a:lnSpc>
              <a:spcBef>
                <a:spcPts val="0"/>
              </a:spcBef>
              <a:spcAft>
                <a:spcPts val="0"/>
              </a:spcAft>
              <a:buClr>
                <a:schemeClr val="dk2"/>
              </a:buClr>
              <a:buSzPts val="1600"/>
              <a:buNone/>
              <a:defRPr sz="1600">
                <a:solidFill>
                  <a:schemeClr val="dk2"/>
                </a:solidFill>
              </a:defRPr>
            </a:lvl8pPr>
            <a:lvl9pPr lvl="8" algn="ctr">
              <a:lnSpc>
                <a:spcPct val="115000"/>
              </a:lnSpc>
              <a:spcBef>
                <a:spcPts val="0"/>
              </a:spcBef>
              <a:spcAft>
                <a:spcPts val="0"/>
              </a:spcAft>
              <a:buClr>
                <a:schemeClr val="dk2"/>
              </a:buClr>
              <a:buSzPts val="1600"/>
              <a:buNone/>
              <a:defRPr sz="1600">
                <a:solidFill>
                  <a:schemeClr val="dk2"/>
                </a:solidFill>
              </a:defRPr>
            </a:lvl9pPr>
          </a:lstStyle>
          <a:p/>
        </p:txBody>
      </p:sp>
      <p:grpSp>
        <p:nvGrpSpPr>
          <p:cNvPr id="571" name="Google Shape;571;g2f29bda4b0b_0_1184"/>
          <p:cNvGrpSpPr/>
          <p:nvPr/>
        </p:nvGrpSpPr>
        <p:grpSpPr>
          <a:xfrm rot="10800000">
            <a:off x="-6212" y="-6171"/>
            <a:ext cx="2285421" cy="3476344"/>
            <a:chOff x="2250675" y="340825"/>
            <a:chExt cx="3311725" cy="5037450"/>
          </a:xfrm>
        </p:grpSpPr>
        <p:sp>
          <p:nvSpPr>
            <p:cNvPr id="572" name="Google Shape;572;g2f29bda4b0b_0_1184"/>
            <p:cNvSpPr/>
            <p:nvPr/>
          </p:nvSpPr>
          <p:spPr>
            <a:xfrm>
              <a:off x="2250675" y="3931950"/>
              <a:ext cx="2333825" cy="1438100"/>
            </a:xfrm>
            <a:custGeom>
              <a:rect b="b" l="l" r="r" t="t"/>
              <a:pathLst>
                <a:path extrusionOk="0" h="57524" w="93353">
                  <a:moveTo>
                    <a:pt x="48320" y="0"/>
                  </a:moveTo>
                  <a:cubicBezTo>
                    <a:pt x="32214" y="4931"/>
                    <a:pt x="19394" y="16271"/>
                    <a:pt x="12163" y="31392"/>
                  </a:cubicBezTo>
                  <a:cubicBezTo>
                    <a:pt x="6739" y="43061"/>
                    <a:pt x="2630" y="51771"/>
                    <a:pt x="1" y="57524"/>
                  </a:cubicBezTo>
                  <a:lnTo>
                    <a:pt x="93353" y="57524"/>
                  </a:lnTo>
                  <a:lnTo>
                    <a:pt x="58510" y="31392"/>
                  </a:lnTo>
                  <a:cubicBezTo>
                    <a:pt x="49800" y="24653"/>
                    <a:pt x="45691" y="13642"/>
                    <a:pt x="47663" y="2794"/>
                  </a:cubicBezTo>
                  <a:lnTo>
                    <a:pt x="48320" y="0"/>
                  </a:lnTo>
                  <a:close/>
                </a:path>
              </a:pathLst>
            </a:cu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g2f29bda4b0b_0_1184"/>
            <p:cNvSpPr/>
            <p:nvPr/>
          </p:nvSpPr>
          <p:spPr>
            <a:xfrm>
              <a:off x="3458675" y="340825"/>
              <a:ext cx="2103725" cy="5037450"/>
            </a:xfrm>
            <a:custGeom>
              <a:rect b="b" l="l" r="r" t="t"/>
              <a:pathLst>
                <a:path extrusionOk="0" h="201498" w="84149">
                  <a:moveTo>
                    <a:pt x="83820" y="1"/>
                  </a:moveTo>
                  <a:lnTo>
                    <a:pt x="26461" y="45198"/>
                  </a:lnTo>
                  <a:cubicBezTo>
                    <a:pt x="21202" y="49471"/>
                    <a:pt x="17422" y="55552"/>
                    <a:pt x="15943" y="62291"/>
                  </a:cubicBezTo>
                  <a:lnTo>
                    <a:pt x="0" y="143810"/>
                  </a:lnTo>
                  <a:lnTo>
                    <a:pt x="165" y="143810"/>
                  </a:lnTo>
                  <a:lnTo>
                    <a:pt x="49963" y="128525"/>
                  </a:lnTo>
                  <a:cubicBezTo>
                    <a:pt x="56358" y="126590"/>
                    <a:pt x="62451" y="125688"/>
                    <a:pt x="68264" y="125688"/>
                  </a:cubicBezTo>
                  <a:cubicBezTo>
                    <a:pt x="73763" y="125688"/>
                    <a:pt x="79012" y="126495"/>
                    <a:pt x="84029" y="127996"/>
                  </a:cubicBezTo>
                  <a:lnTo>
                    <a:pt x="84029" y="127996"/>
                  </a:lnTo>
                  <a:lnTo>
                    <a:pt x="83820" y="1"/>
                  </a:lnTo>
                  <a:close/>
                  <a:moveTo>
                    <a:pt x="84029" y="127996"/>
                  </a:moveTo>
                  <a:lnTo>
                    <a:pt x="84149" y="201333"/>
                  </a:lnTo>
                  <a:lnTo>
                    <a:pt x="84149" y="128032"/>
                  </a:lnTo>
                  <a:cubicBezTo>
                    <a:pt x="84109" y="128020"/>
                    <a:pt x="84069" y="128008"/>
                    <a:pt x="84029" y="127996"/>
                  </a:cubicBezTo>
                  <a:close/>
                  <a:moveTo>
                    <a:pt x="45197" y="201333"/>
                  </a:moveTo>
                  <a:lnTo>
                    <a:pt x="45362" y="201498"/>
                  </a:lnTo>
                  <a:lnTo>
                    <a:pt x="84149" y="201333"/>
                  </a:lnTo>
                  <a:close/>
                </a:path>
              </a:pathLst>
            </a:custGeom>
            <a:solidFill>
              <a:srgbClr val="FAE0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g2f29bda4b0b_0_1184"/>
            <p:cNvSpPr/>
            <p:nvPr/>
          </p:nvSpPr>
          <p:spPr>
            <a:xfrm>
              <a:off x="3384725" y="3483025"/>
              <a:ext cx="2173575" cy="1891150"/>
            </a:xfrm>
            <a:custGeom>
              <a:rect b="b" l="l" r="r" t="t"/>
              <a:pathLst>
                <a:path extrusionOk="0" h="75646" w="86943">
                  <a:moveTo>
                    <a:pt x="71162" y="0"/>
                  </a:moveTo>
                  <a:cubicBezTo>
                    <a:pt x="65330" y="0"/>
                    <a:pt x="59155" y="902"/>
                    <a:pt x="52593" y="2837"/>
                  </a:cubicBezTo>
                  <a:lnTo>
                    <a:pt x="2958" y="18122"/>
                  </a:lnTo>
                  <a:lnTo>
                    <a:pt x="2794" y="18122"/>
                  </a:lnTo>
                  <a:lnTo>
                    <a:pt x="2137" y="21080"/>
                  </a:lnTo>
                  <a:cubicBezTo>
                    <a:pt x="0" y="31763"/>
                    <a:pt x="4109" y="42775"/>
                    <a:pt x="12984" y="49513"/>
                  </a:cubicBezTo>
                  <a:lnTo>
                    <a:pt x="47991" y="75645"/>
                  </a:lnTo>
                  <a:lnTo>
                    <a:pt x="86942" y="75645"/>
                  </a:lnTo>
                  <a:lnTo>
                    <a:pt x="86942" y="2344"/>
                  </a:lnTo>
                  <a:cubicBezTo>
                    <a:pt x="81969" y="820"/>
                    <a:pt x="76721" y="0"/>
                    <a:pt x="71162" y="0"/>
                  </a:cubicBezTo>
                  <a:close/>
                </a:path>
              </a:pathLst>
            </a:custGeom>
            <a:solidFill>
              <a:srgbClr val="1FA6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5" name="Google Shape;575;g2f29bda4b0b_0_1184"/>
          <p:cNvGrpSpPr/>
          <p:nvPr/>
        </p:nvGrpSpPr>
        <p:grpSpPr>
          <a:xfrm>
            <a:off x="7475936" y="3399052"/>
            <a:ext cx="1674240" cy="1744438"/>
            <a:chOff x="1405325" y="244275"/>
            <a:chExt cx="4973975" cy="5182525"/>
          </a:xfrm>
        </p:grpSpPr>
        <p:sp>
          <p:nvSpPr>
            <p:cNvPr id="576" name="Google Shape;576;g2f29bda4b0b_0_1184"/>
            <p:cNvSpPr/>
            <p:nvPr/>
          </p:nvSpPr>
          <p:spPr>
            <a:xfrm>
              <a:off x="1405325" y="1556350"/>
              <a:ext cx="4973975" cy="3870450"/>
            </a:xfrm>
            <a:custGeom>
              <a:rect b="b" l="l" r="r" t="t"/>
              <a:pathLst>
                <a:path extrusionOk="0" h="154818" w="198959">
                  <a:moveTo>
                    <a:pt x="115975" y="1"/>
                  </a:moveTo>
                  <a:cubicBezTo>
                    <a:pt x="102539" y="1"/>
                    <a:pt x="89864" y="6433"/>
                    <a:pt x="81730" y="17407"/>
                  </a:cubicBezTo>
                  <a:lnTo>
                    <a:pt x="10735" y="113880"/>
                  </a:lnTo>
                  <a:cubicBezTo>
                    <a:pt x="2004" y="125618"/>
                    <a:pt x="0" y="141219"/>
                    <a:pt x="5439" y="154817"/>
                  </a:cubicBezTo>
                  <a:lnTo>
                    <a:pt x="198958" y="154817"/>
                  </a:lnTo>
                  <a:lnTo>
                    <a:pt x="198958" y="69795"/>
                  </a:lnTo>
                  <a:lnTo>
                    <a:pt x="171047" y="78383"/>
                  </a:lnTo>
                  <a:cubicBezTo>
                    <a:pt x="167043" y="79624"/>
                    <a:pt x="163065" y="80204"/>
                    <a:pt x="159199" y="80204"/>
                  </a:cubicBezTo>
                  <a:cubicBezTo>
                    <a:pt x="135420" y="80204"/>
                    <a:pt x="115882" y="58248"/>
                    <a:pt x="120806" y="33009"/>
                  </a:cubicBezTo>
                  <a:lnTo>
                    <a:pt x="127104" y="947"/>
                  </a:lnTo>
                  <a:lnTo>
                    <a:pt x="120377" y="231"/>
                  </a:lnTo>
                  <a:cubicBezTo>
                    <a:pt x="118904" y="77"/>
                    <a:pt x="117435" y="1"/>
                    <a:pt x="115975" y="1"/>
                  </a:cubicBezTo>
                  <a:close/>
                </a:path>
              </a:pathLst>
            </a:custGeom>
            <a:solidFill>
              <a:srgbClr val="FAE0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g2f29bda4b0b_0_1184"/>
            <p:cNvSpPr/>
            <p:nvPr/>
          </p:nvSpPr>
          <p:spPr>
            <a:xfrm>
              <a:off x="4582925" y="244275"/>
              <a:ext cx="1796375" cy="1525400"/>
            </a:xfrm>
            <a:custGeom>
              <a:rect b="b" l="l" r="r" t="t"/>
              <a:pathLst>
                <a:path extrusionOk="0" h="61016" w="71855">
                  <a:moveTo>
                    <a:pt x="43393" y="1"/>
                  </a:moveTo>
                  <a:cubicBezTo>
                    <a:pt x="25469" y="1"/>
                    <a:pt x="8167" y="12252"/>
                    <a:pt x="4294" y="32103"/>
                  </a:cubicBezTo>
                  <a:lnTo>
                    <a:pt x="0" y="53430"/>
                  </a:lnTo>
                  <a:lnTo>
                    <a:pt x="71854" y="61016"/>
                  </a:lnTo>
                  <a:lnTo>
                    <a:pt x="71854" y="11920"/>
                  </a:lnTo>
                  <a:lnTo>
                    <a:pt x="68133" y="8915"/>
                  </a:lnTo>
                  <a:cubicBezTo>
                    <a:pt x="60678" y="2802"/>
                    <a:pt x="51964" y="1"/>
                    <a:pt x="43393" y="1"/>
                  </a:cubicBezTo>
                  <a:close/>
                </a:path>
              </a:pathLst>
            </a:cu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g2f29bda4b0b_0_1184"/>
            <p:cNvSpPr/>
            <p:nvPr/>
          </p:nvSpPr>
          <p:spPr>
            <a:xfrm>
              <a:off x="4302000" y="1580000"/>
              <a:ext cx="2077300" cy="1979275"/>
            </a:xfrm>
            <a:custGeom>
              <a:rect b="b" l="l" r="r" t="t"/>
              <a:pathLst>
                <a:path extrusionOk="0" h="79171" w="83092">
                  <a:moveTo>
                    <a:pt x="11237" y="1"/>
                  </a:moveTo>
                  <a:lnTo>
                    <a:pt x="4939" y="32063"/>
                  </a:lnTo>
                  <a:cubicBezTo>
                    <a:pt x="1" y="57374"/>
                    <a:pt x="19664" y="79170"/>
                    <a:pt x="43534" y="79170"/>
                  </a:cubicBezTo>
                  <a:cubicBezTo>
                    <a:pt x="47337" y="79170"/>
                    <a:pt x="51246" y="78617"/>
                    <a:pt x="55180" y="77437"/>
                  </a:cubicBezTo>
                  <a:lnTo>
                    <a:pt x="83091" y="68849"/>
                  </a:lnTo>
                  <a:lnTo>
                    <a:pt x="83091" y="7730"/>
                  </a:lnTo>
                  <a:lnTo>
                    <a:pt x="11237" y="1"/>
                  </a:lnTo>
                  <a:close/>
                </a:path>
              </a:pathLst>
            </a:custGeom>
            <a:solidFill>
              <a:srgbClr val="1FA6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1 Mission Statement Long">
  <p:cSld name="CUSTOM_9_1">
    <p:spTree>
      <p:nvGrpSpPr>
        <p:cNvPr id="579" name="Shape 579"/>
        <p:cNvGrpSpPr/>
        <p:nvPr/>
      </p:nvGrpSpPr>
      <p:grpSpPr>
        <a:xfrm>
          <a:off x="0" y="0"/>
          <a:ext cx="0" cy="0"/>
          <a:chOff x="0" y="0"/>
          <a:chExt cx="0" cy="0"/>
        </a:xfrm>
      </p:grpSpPr>
      <p:sp>
        <p:nvSpPr>
          <p:cNvPr id="580" name="Google Shape;580;g2f29bda4b0b_0_1196"/>
          <p:cNvSpPr txBox="1"/>
          <p:nvPr>
            <p:ph type="title"/>
          </p:nvPr>
        </p:nvSpPr>
        <p:spPr>
          <a:xfrm>
            <a:off x="1492350" y="1843650"/>
            <a:ext cx="6159300" cy="183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b="0" sz="3000"/>
            </a:lvl1pPr>
            <a:lvl2pPr lvl="1" algn="ctr">
              <a:lnSpc>
                <a:spcPct val="100000"/>
              </a:lnSpc>
              <a:spcBef>
                <a:spcPts val="0"/>
              </a:spcBef>
              <a:spcAft>
                <a:spcPts val="0"/>
              </a:spcAft>
              <a:buClr>
                <a:schemeClr val="dk1"/>
              </a:buClr>
              <a:buSzPts val="3000"/>
              <a:buNone/>
              <a:defRPr sz="3000">
                <a:solidFill>
                  <a:schemeClr val="dk1"/>
                </a:solidFill>
              </a:defRPr>
            </a:lvl2pPr>
            <a:lvl3pPr lvl="2" algn="ctr">
              <a:lnSpc>
                <a:spcPct val="100000"/>
              </a:lnSpc>
              <a:spcBef>
                <a:spcPts val="0"/>
              </a:spcBef>
              <a:spcAft>
                <a:spcPts val="0"/>
              </a:spcAft>
              <a:buClr>
                <a:schemeClr val="dk1"/>
              </a:buClr>
              <a:buSzPts val="3000"/>
              <a:buNone/>
              <a:defRPr sz="3000">
                <a:solidFill>
                  <a:schemeClr val="dk1"/>
                </a:solidFill>
              </a:defRPr>
            </a:lvl3pPr>
            <a:lvl4pPr lvl="3" algn="ctr">
              <a:lnSpc>
                <a:spcPct val="100000"/>
              </a:lnSpc>
              <a:spcBef>
                <a:spcPts val="0"/>
              </a:spcBef>
              <a:spcAft>
                <a:spcPts val="0"/>
              </a:spcAft>
              <a:buClr>
                <a:schemeClr val="dk1"/>
              </a:buClr>
              <a:buSzPts val="3000"/>
              <a:buNone/>
              <a:defRPr sz="3000">
                <a:solidFill>
                  <a:schemeClr val="dk1"/>
                </a:solidFill>
              </a:defRPr>
            </a:lvl4pPr>
            <a:lvl5pPr lvl="4" algn="ctr">
              <a:lnSpc>
                <a:spcPct val="100000"/>
              </a:lnSpc>
              <a:spcBef>
                <a:spcPts val="0"/>
              </a:spcBef>
              <a:spcAft>
                <a:spcPts val="0"/>
              </a:spcAft>
              <a:buClr>
                <a:schemeClr val="dk1"/>
              </a:buClr>
              <a:buSzPts val="3000"/>
              <a:buNone/>
              <a:defRPr sz="3000">
                <a:solidFill>
                  <a:schemeClr val="dk1"/>
                </a:solidFill>
              </a:defRPr>
            </a:lvl5pPr>
            <a:lvl6pPr lvl="5" algn="ctr">
              <a:lnSpc>
                <a:spcPct val="100000"/>
              </a:lnSpc>
              <a:spcBef>
                <a:spcPts val="0"/>
              </a:spcBef>
              <a:spcAft>
                <a:spcPts val="0"/>
              </a:spcAft>
              <a:buClr>
                <a:schemeClr val="dk1"/>
              </a:buClr>
              <a:buSzPts val="3000"/>
              <a:buNone/>
              <a:defRPr sz="3000">
                <a:solidFill>
                  <a:schemeClr val="dk1"/>
                </a:solidFill>
              </a:defRPr>
            </a:lvl6pPr>
            <a:lvl7pPr lvl="6" algn="ctr">
              <a:lnSpc>
                <a:spcPct val="100000"/>
              </a:lnSpc>
              <a:spcBef>
                <a:spcPts val="0"/>
              </a:spcBef>
              <a:spcAft>
                <a:spcPts val="0"/>
              </a:spcAft>
              <a:buClr>
                <a:schemeClr val="dk1"/>
              </a:buClr>
              <a:buSzPts val="3000"/>
              <a:buNone/>
              <a:defRPr sz="3000">
                <a:solidFill>
                  <a:schemeClr val="dk1"/>
                </a:solidFill>
              </a:defRPr>
            </a:lvl7pPr>
            <a:lvl8pPr lvl="7" algn="ctr">
              <a:lnSpc>
                <a:spcPct val="100000"/>
              </a:lnSpc>
              <a:spcBef>
                <a:spcPts val="0"/>
              </a:spcBef>
              <a:spcAft>
                <a:spcPts val="0"/>
              </a:spcAft>
              <a:buClr>
                <a:schemeClr val="dk1"/>
              </a:buClr>
              <a:buSzPts val="3000"/>
              <a:buNone/>
              <a:defRPr sz="3000">
                <a:solidFill>
                  <a:schemeClr val="dk1"/>
                </a:solidFill>
              </a:defRPr>
            </a:lvl8pPr>
            <a:lvl9pPr lvl="8" algn="ctr">
              <a:lnSpc>
                <a:spcPct val="100000"/>
              </a:lnSpc>
              <a:spcBef>
                <a:spcPts val="0"/>
              </a:spcBef>
              <a:spcAft>
                <a:spcPts val="0"/>
              </a:spcAft>
              <a:buClr>
                <a:schemeClr val="dk1"/>
              </a:buClr>
              <a:buSzPts val="3000"/>
              <a:buNone/>
              <a:defRPr sz="3000">
                <a:solidFill>
                  <a:schemeClr val="dk1"/>
                </a:solidFill>
              </a:defRPr>
            </a:lvl9pPr>
          </a:lstStyle>
          <a:p/>
        </p:txBody>
      </p:sp>
      <p:sp>
        <p:nvSpPr>
          <p:cNvPr id="581" name="Google Shape;581;g2f29bda4b0b_0_1196"/>
          <p:cNvSpPr txBox="1"/>
          <p:nvPr>
            <p:ph idx="1" type="subTitle"/>
          </p:nvPr>
        </p:nvSpPr>
        <p:spPr>
          <a:xfrm>
            <a:off x="1851300" y="973350"/>
            <a:ext cx="5441400" cy="794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dk2"/>
              </a:buClr>
              <a:buSzPts val="1600"/>
              <a:buNone/>
              <a:defRPr sz="1600">
                <a:solidFill>
                  <a:schemeClr val="dk2"/>
                </a:solidFill>
              </a:defRPr>
            </a:lvl1pPr>
            <a:lvl2pPr lvl="1" algn="ctr">
              <a:lnSpc>
                <a:spcPct val="115000"/>
              </a:lnSpc>
              <a:spcBef>
                <a:spcPts val="0"/>
              </a:spcBef>
              <a:spcAft>
                <a:spcPts val="0"/>
              </a:spcAft>
              <a:buClr>
                <a:schemeClr val="dk2"/>
              </a:buClr>
              <a:buSzPts val="1600"/>
              <a:buNone/>
              <a:defRPr sz="1600">
                <a:solidFill>
                  <a:schemeClr val="dk2"/>
                </a:solidFill>
              </a:defRPr>
            </a:lvl2pPr>
            <a:lvl3pPr lvl="2" algn="ctr">
              <a:lnSpc>
                <a:spcPct val="115000"/>
              </a:lnSpc>
              <a:spcBef>
                <a:spcPts val="0"/>
              </a:spcBef>
              <a:spcAft>
                <a:spcPts val="0"/>
              </a:spcAft>
              <a:buClr>
                <a:schemeClr val="dk2"/>
              </a:buClr>
              <a:buSzPts val="1600"/>
              <a:buNone/>
              <a:defRPr sz="1600">
                <a:solidFill>
                  <a:schemeClr val="dk2"/>
                </a:solidFill>
              </a:defRPr>
            </a:lvl3pPr>
            <a:lvl4pPr lvl="3" algn="ctr">
              <a:lnSpc>
                <a:spcPct val="115000"/>
              </a:lnSpc>
              <a:spcBef>
                <a:spcPts val="0"/>
              </a:spcBef>
              <a:spcAft>
                <a:spcPts val="0"/>
              </a:spcAft>
              <a:buClr>
                <a:schemeClr val="dk2"/>
              </a:buClr>
              <a:buSzPts val="1600"/>
              <a:buNone/>
              <a:defRPr sz="1600">
                <a:solidFill>
                  <a:schemeClr val="dk2"/>
                </a:solidFill>
              </a:defRPr>
            </a:lvl4pPr>
            <a:lvl5pPr lvl="4" algn="ctr">
              <a:lnSpc>
                <a:spcPct val="115000"/>
              </a:lnSpc>
              <a:spcBef>
                <a:spcPts val="0"/>
              </a:spcBef>
              <a:spcAft>
                <a:spcPts val="0"/>
              </a:spcAft>
              <a:buClr>
                <a:schemeClr val="dk2"/>
              </a:buClr>
              <a:buSzPts val="1600"/>
              <a:buNone/>
              <a:defRPr sz="1600">
                <a:solidFill>
                  <a:schemeClr val="dk2"/>
                </a:solidFill>
              </a:defRPr>
            </a:lvl5pPr>
            <a:lvl6pPr lvl="5" algn="ctr">
              <a:lnSpc>
                <a:spcPct val="115000"/>
              </a:lnSpc>
              <a:spcBef>
                <a:spcPts val="0"/>
              </a:spcBef>
              <a:spcAft>
                <a:spcPts val="0"/>
              </a:spcAft>
              <a:buClr>
                <a:schemeClr val="dk2"/>
              </a:buClr>
              <a:buSzPts val="1600"/>
              <a:buNone/>
              <a:defRPr sz="1600">
                <a:solidFill>
                  <a:schemeClr val="dk2"/>
                </a:solidFill>
              </a:defRPr>
            </a:lvl6pPr>
            <a:lvl7pPr lvl="6" algn="ctr">
              <a:lnSpc>
                <a:spcPct val="115000"/>
              </a:lnSpc>
              <a:spcBef>
                <a:spcPts val="0"/>
              </a:spcBef>
              <a:spcAft>
                <a:spcPts val="0"/>
              </a:spcAft>
              <a:buClr>
                <a:schemeClr val="dk2"/>
              </a:buClr>
              <a:buSzPts val="1600"/>
              <a:buNone/>
              <a:defRPr sz="1600">
                <a:solidFill>
                  <a:schemeClr val="dk2"/>
                </a:solidFill>
              </a:defRPr>
            </a:lvl7pPr>
            <a:lvl8pPr lvl="7" algn="ctr">
              <a:lnSpc>
                <a:spcPct val="115000"/>
              </a:lnSpc>
              <a:spcBef>
                <a:spcPts val="0"/>
              </a:spcBef>
              <a:spcAft>
                <a:spcPts val="0"/>
              </a:spcAft>
              <a:buClr>
                <a:schemeClr val="dk2"/>
              </a:buClr>
              <a:buSzPts val="1600"/>
              <a:buNone/>
              <a:defRPr sz="1600">
                <a:solidFill>
                  <a:schemeClr val="dk2"/>
                </a:solidFill>
              </a:defRPr>
            </a:lvl8pPr>
            <a:lvl9pPr lvl="8" algn="ctr">
              <a:lnSpc>
                <a:spcPct val="115000"/>
              </a:lnSpc>
              <a:spcBef>
                <a:spcPts val="0"/>
              </a:spcBef>
              <a:spcAft>
                <a:spcPts val="0"/>
              </a:spcAft>
              <a:buClr>
                <a:schemeClr val="dk2"/>
              </a:buClr>
              <a:buSzPts val="1600"/>
              <a:buNone/>
              <a:defRPr sz="1600">
                <a:solidFill>
                  <a:schemeClr val="dk2"/>
                </a:solidFill>
              </a:defRPr>
            </a:lvl9pPr>
          </a:lstStyle>
          <a:p/>
        </p:txBody>
      </p:sp>
      <p:pic>
        <p:nvPicPr>
          <p:cNvPr id="582" name="Google Shape;582;g2f29bda4b0b_0_1196"/>
          <p:cNvPicPr preferRelativeResize="0"/>
          <p:nvPr/>
        </p:nvPicPr>
        <p:blipFill rotWithShape="1">
          <a:blip r:embed="rId2">
            <a:alphaModFix/>
          </a:blip>
          <a:srcRect b="28246" l="-3750" r="79521" t="1220"/>
          <a:stretch/>
        </p:blipFill>
        <p:spPr>
          <a:xfrm flipH="1" rot="5400000">
            <a:off x="1422927" y="-1422925"/>
            <a:ext cx="1241099" cy="4086951"/>
          </a:xfrm>
          <a:prstGeom prst="rect">
            <a:avLst/>
          </a:prstGeom>
          <a:noFill/>
          <a:ln>
            <a:noFill/>
          </a:ln>
        </p:spPr>
      </p:pic>
      <p:pic>
        <p:nvPicPr>
          <p:cNvPr id="583" name="Google Shape;583;g2f29bda4b0b_0_1196"/>
          <p:cNvPicPr preferRelativeResize="0"/>
          <p:nvPr/>
        </p:nvPicPr>
        <p:blipFill rotWithShape="1">
          <a:blip r:embed="rId3">
            <a:alphaModFix/>
          </a:blip>
          <a:srcRect b="66742" l="33756" r="-205" t="-9076"/>
          <a:stretch/>
        </p:blipFill>
        <p:spPr>
          <a:xfrm flipH="1">
            <a:off x="6235876" y="3625675"/>
            <a:ext cx="2908124" cy="1517824"/>
          </a:xfrm>
          <a:prstGeom prst="rect">
            <a:avLst/>
          </a:prstGeom>
          <a:noFill/>
          <a:ln>
            <a:noFill/>
          </a:ln>
        </p:spPr>
      </p:pic>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2 Goal statement">
  <p:cSld name="CUSTOM_9_1_1">
    <p:spTree>
      <p:nvGrpSpPr>
        <p:cNvPr id="584" name="Shape 584"/>
        <p:cNvGrpSpPr/>
        <p:nvPr/>
      </p:nvGrpSpPr>
      <p:grpSpPr>
        <a:xfrm>
          <a:off x="0" y="0"/>
          <a:ext cx="0" cy="0"/>
          <a:chOff x="0" y="0"/>
          <a:chExt cx="0" cy="0"/>
        </a:xfrm>
      </p:grpSpPr>
      <p:sp>
        <p:nvSpPr>
          <p:cNvPr id="585" name="Google Shape;585;g2f29bda4b0b_0_1201"/>
          <p:cNvSpPr txBox="1"/>
          <p:nvPr>
            <p:ph type="title"/>
          </p:nvPr>
        </p:nvSpPr>
        <p:spPr>
          <a:xfrm>
            <a:off x="1492350" y="1843650"/>
            <a:ext cx="6159300" cy="651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b="1" sz="3000"/>
            </a:lvl2pPr>
            <a:lvl3pPr lvl="2" algn="ctr">
              <a:lnSpc>
                <a:spcPct val="100000"/>
              </a:lnSpc>
              <a:spcBef>
                <a:spcPts val="0"/>
              </a:spcBef>
              <a:spcAft>
                <a:spcPts val="0"/>
              </a:spcAft>
              <a:buSzPts val="3000"/>
              <a:buNone/>
              <a:defRPr b="1" sz="3000"/>
            </a:lvl3pPr>
            <a:lvl4pPr lvl="3" algn="ctr">
              <a:lnSpc>
                <a:spcPct val="100000"/>
              </a:lnSpc>
              <a:spcBef>
                <a:spcPts val="0"/>
              </a:spcBef>
              <a:spcAft>
                <a:spcPts val="0"/>
              </a:spcAft>
              <a:buSzPts val="3000"/>
              <a:buNone/>
              <a:defRPr b="1" sz="3000"/>
            </a:lvl4pPr>
            <a:lvl5pPr lvl="4" algn="ctr">
              <a:lnSpc>
                <a:spcPct val="100000"/>
              </a:lnSpc>
              <a:spcBef>
                <a:spcPts val="0"/>
              </a:spcBef>
              <a:spcAft>
                <a:spcPts val="0"/>
              </a:spcAft>
              <a:buSzPts val="3000"/>
              <a:buNone/>
              <a:defRPr b="1" sz="3000"/>
            </a:lvl5pPr>
            <a:lvl6pPr lvl="5" algn="ctr">
              <a:lnSpc>
                <a:spcPct val="100000"/>
              </a:lnSpc>
              <a:spcBef>
                <a:spcPts val="0"/>
              </a:spcBef>
              <a:spcAft>
                <a:spcPts val="0"/>
              </a:spcAft>
              <a:buSzPts val="3000"/>
              <a:buNone/>
              <a:defRPr b="1" sz="3000"/>
            </a:lvl6pPr>
            <a:lvl7pPr lvl="6" algn="ctr">
              <a:lnSpc>
                <a:spcPct val="100000"/>
              </a:lnSpc>
              <a:spcBef>
                <a:spcPts val="0"/>
              </a:spcBef>
              <a:spcAft>
                <a:spcPts val="0"/>
              </a:spcAft>
              <a:buSzPts val="3000"/>
              <a:buNone/>
              <a:defRPr b="1" sz="3000"/>
            </a:lvl7pPr>
            <a:lvl8pPr lvl="7" algn="ctr">
              <a:lnSpc>
                <a:spcPct val="100000"/>
              </a:lnSpc>
              <a:spcBef>
                <a:spcPts val="0"/>
              </a:spcBef>
              <a:spcAft>
                <a:spcPts val="0"/>
              </a:spcAft>
              <a:buSzPts val="3000"/>
              <a:buNone/>
              <a:defRPr b="1" sz="3000"/>
            </a:lvl8pPr>
            <a:lvl9pPr lvl="8" algn="ctr">
              <a:lnSpc>
                <a:spcPct val="100000"/>
              </a:lnSpc>
              <a:spcBef>
                <a:spcPts val="0"/>
              </a:spcBef>
              <a:spcAft>
                <a:spcPts val="0"/>
              </a:spcAft>
              <a:buSzPts val="3000"/>
              <a:buNone/>
              <a:defRPr b="1" sz="3000"/>
            </a:lvl9pPr>
          </a:lstStyle>
          <a:p/>
        </p:txBody>
      </p:sp>
      <p:sp>
        <p:nvSpPr>
          <p:cNvPr id="586" name="Google Shape;586;g2f29bda4b0b_0_1201"/>
          <p:cNvSpPr txBox="1"/>
          <p:nvPr>
            <p:ph idx="1" type="subTitle"/>
          </p:nvPr>
        </p:nvSpPr>
        <p:spPr>
          <a:xfrm>
            <a:off x="1506625" y="2591100"/>
            <a:ext cx="6130800" cy="794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2"/>
              </a:buClr>
              <a:buSzPts val="1600"/>
              <a:buNone/>
              <a:defRPr sz="1600">
                <a:solidFill>
                  <a:schemeClr val="dk2"/>
                </a:solidFill>
              </a:defRPr>
            </a:lvl1pPr>
            <a:lvl2pPr lvl="1" algn="ctr">
              <a:lnSpc>
                <a:spcPct val="115000"/>
              </a:lnSpc>
              <a:spcBef>
                <a:spcPts val="0"/>
              </a:spcBef>
              <a:spcAft>
                <a:spcPts val="0"/>
              </a:spcAft>
              <a:buClr>
                <a:schemeClr val="dk2"/>
              </a:buClr>
              <a:buSzPts val="1600"/>
              <a:buNone/>
              <a:defRPr sz="1600">
                <a:solidFill>
                  <a:schemeClr val="dk2"/>
                </a:solidFill>
              </a:defRPr>
            </a:lvl2pPr>
            <a:lvl3pPr lvl="2" algn="ctr">
              <a:lnSpc>
                <a:spcPct val="115000"/>
              </a:lnSpc>
              <a:spcBef>
                <a:spcPts val="0"/>
              </a:spcBef>
              <a:spcAft>
                <a:spcPts val="0"/>
              </a:spcAft>
              <a:buClr>
                <a:schemeClr val="dk2"/>
              </a:buClr>
              <a:buSzPts val="1600"/>
              <a:buNone/>
              <a:defRPr sz="1600">
                <a:solidFill>
                  <a:schemeClr val="dk2"/>
                </a:solidFill>
              </a:defRPr>
            </a:lvl3pPr>
            <a:lvl4pPr lvl="3" algn="ctr">
              <a:lnSpc>
                <a:spcPct val="115000"/>
              </a:lnSpc>
              <a:spcBef>
                <a:spcPts val="0"/>
              </a:spcBef>
              <a:spcAft>
                <a:spcPts val="0"/>
              </a:spcAft>
              <a:buClr>
                <a:schemeClr val="dk2"/>
              </a:buClr>
              <a:buSzPts val="1600"/>
              <a:buNone/>
              <a:defRPr sz="1600">
                <a:solidFill>
                  <a:schemeClr val="dk2"/>
                </a:solidFill>
              </a:defRPr>
            </a:lvl4pPr>
            <a:lvl5pPr lvl="4" algn="ctr">
              <a:lnSpc>
                <a:spcPct val="115000"/>
              </a:lnSpc>
              <a:spcBef>
                <a:spcPts val="0"/>
              </a:spcBef>
              <a:spcAft>
                <a:spcPts val="0"/>
              </a:spcAft>
              <a:buClr>
                <a:schemeClr val="dk2"/>
              </a:buClr>
              <a:buSzPts val="1600"/>
              <a:buNone/>
              <a:defRPr sz="1600">
                <a:solidFill>
                  <a:schemeClr val="dk2"/>
                </a:solidFill>
              </a:defRPr>
            </a:lvl5pPr>
            <a:lvl6pPr lvl="5" algn="ctr">
              <a:lnSpc>
                <a:spcPct val="115000"/>
              </a:lnSpc>
              <a:spcBef>
                <a:spcPts val="0"/>
              </a:spcBef>
              <a:spcAft>
                <a:spcPts val="0"/>
              </a:spcAft>
              <a:buClr>
                <a:schemeClr val="dk2"/>
              </a:buClr>
              <a:buSzPts val="1600"/>
              <a:buNone/>
              <a:defRPr sz="1600">
                <a:solidFill>
                  <a:schemeClr val="dk2"/>
                </a:solidFill>
              </a:defRPr>
            </a:lvl6pPr>
            <a:lvl7pPr lvl="6" algn="ctr">
              <a:lnSpc>
                <a:spcPct val="115000"/>
              </a:lnSpc>
              <a:spcBef>
                <a:spcPts val="0"/>
              </a:spcBef>
              <a:spcAft>
                <a:spcPts val="0"/>
              </a:spcAft>
              <a:buClr>
                <a:schemeClr val="dk2"/>
              </a:buClr>
              <a:buSzPts val="1600"/>
              <a:buNone/>
              <a:defRPr sz="1600">
                <a:solidFill>
                  <a:schemeClr val="dk2"/>
                </a:solidFill>
              </a:defRPr>
            </a:lvl7pPr>
            <a:lvl8pPr lvl="7" algn="ctr">
              <a:lnSpc>
                <a:spcPct val="115000"/>
              </a:lnSpc>
              <a:spcBef>
                <a:spcPts val="0"/>
              </a:spcBef>
              <a:spcAft>
                <a:spcPts val="0"/>
              </a:spcAft>
              <a:buClr>
                <a:schemeClr val="dk2"/>
              </a:buClr>
              <a:buSzPts val="1600"/>
              <a:buNone/>
              <a:defRPr sz="1600">
                <a:solidFill>
                  <a:schemeClr val="dk2"/>
                </a:solidFill>
              </a:defRPr>
            </a:lvl8pPr>
            <a:lvl9pPr lvl="8" algn="ctr">
              <a:lnSpc>
                <a:spcPct val="115000"/>
              </a:lnSpc>
              <a:spcBef>
                <a:spcPts val="0"/>
              </a:spcBef>
              <a:spcAft>
                <a:spcPts val="0"/>
              </a:spcAft>
              <a:buClr>
                <a:schemeClr val="dk2"/>
              </a:buClr>
              <a:buSzPts val="1600"/>
              <a:buNone/>
              <a:defRPr sz="1600">
                <a:solidFill>
                  <a:schemeClr val="dk2"/>
                </a:solidFill>
              </a:defRPr>
            </a:lvl9pPr>
          </a:lstStyle>
          <a:p/>
        </p:txBody>
      </p:sp>
      <p:pic>
        <p:nvPicPr>
          <p:cNvPr id="587" name="Google Shape;587;g2f29bda4b0b_0_1201"/>
          <p:cNvPicPr preferRelativeResize="0"/>
          <p:nvPr/>
        </p:nvPicPr>
        <p:blipFill rotWithShape="1">
          <a:blip r:embed="rId2">
            <a:alphaModFix/>
          </a:blip>
          <a:srcRect b="0" l="0" r="0" t="62687"/>
          <a:stretch/>
        </p:blipFill>
        <p:spPr>
          <a:xfrm>
            <a:off x="4513500" y="3838900"/>
            <a:ext cx="4630500" cy="1304600"/>
          </a:xfrm>
          <a:prstGeom prst="rect">
            <a:avLst/>
          </a:prstGeom>
          <a:noFill/>
          <a:ln>
            <a:noFill/>
          </a:ln>
        </p:spPr>
      </p:pic>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0 User Overview">
  <p:cSld name="CUSTOM_10">
    <p:spTree>
      <p:nvGrpSpPr>
        <p:cNvPr id="588" name="Shape 588"/>
        <p:cNvGrpSpPr/>
        <p:nvPr/>
      </p:nvGrpSpPr>
      <p:grpSpPr>
        <a:xfrm>
          <a:off x="0" y="0"/>
          <a:ext cx="0" cy="0"/>
          <a:chOff x="0" y="0"/>
          <a:chExt cx="0" cy="0"/>
        </a:xfrm>
      </p:grpSpPr>
      <p:sp>
        <p:nvSpPr>
          <p:cNvPr id="589" name="Google Shape;589;g2f29bda4b0b_0_1205"/>
          <p:cNvSpPr txBox="1"/>
          <p:nvPr>
            <p:ph type="title"/>
          </p:nvPr>
        </p:nvSpPr>
        <p:spPr>
          <a:xfrm>
            <a:off x="274325" y="502925"/>
            <a:ext cx="4301100" cy="1003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590" name="Google Shape;590;g2f29bda4b0b_0_1205"/>
          <p:cNvSpPr txBox="1"/>
          <p:nvPr>
            <p:ph idx="1" type="subTitle"/>
          </p:nvPr>
        </p:nvSpPr>
        <p:spPr>
          <a:xfrm>
            <a:off x="350525" y="274320"/>
            <a:ext cx="5568600" cy="314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591" name="Google Shape;591;g2f29bda4b0b_0_1205"/>
          <p:cNvSpPr/>
          <p:nvPr/>
        </p:nvSpPr>
        <p:spPr>
          <a:xfrm>
            <a:off x="365760" y="390950"/>
            <a:ext cx="19500" cy="138000"/>
          </a:xfrm>
          <a:prstGeom prst="roundRect">
            <a:avLst>
              <a:gd fmla="val 16667" name="adj"/>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BEFF"/>
              </a:solidFill>
              <a:latin typeface="Arial"/>
              <a:ea typeface="Arial"/>
              <a:cs typeface="Arial"/>
              <a:sym typeface="Arial"/>
            </a:endParaRPr>
          </a:p>
        </p:txBody>
      </p:sp>
      <p:sp>
        <p:nvSpPr>
          <p:cNvPr id="592" name="Google Shape;592;g2f29bda4b0b_0_1205"/>
          <p:cNvSpPr txBox="1"/>
          <p:nvPr>
            <p:ph idx="2" type="body"/>
          </p:nvPr>
        </p:nvSpPr>
        <p:spPr>
          <a:xfrm>
            <a:off x="274325" y="1568375"/>
            <a:ext cx="4301100" cy="30369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1pPr>
            <a:lvl2pPr indent="-304800" lvl="1" marL="914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2pPr>
            <a:lvl3pPr indent="-304800" lvl="2" marL="1371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3pPr>
            <a:lvl4pPr indent="-304800" lvl="3" marL="1828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4pPr>
            <a:lvl5pPr indent="-304800" lvl="4" marL="22860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5pPr>
            <a:lvl6pPr indent="-304800" lvl="5" marL="2743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6pPr>
            <a:lvl7pPr indent="-304800" lvl="6" marL="3200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7pPr>
            <a:lvl8pPr indent="-304800" lvl="7" marL="3657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8pPr>
            <a:lvl9pPr indent="-304800" lvl="8" marL="4114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9pPr>
          </a:lstStyle>
          <a:p/>
        </p:txBody>
      </p:sp>
      <p:sp>
        <p:nvSpPr>
          <p:cNvPr id="593" name="Google Shape;593;g2f29bda4b0b_0_1205"/>
          <p:cNvSpPr/>
          <p:nvPr/>
        </p:nvSpPr>
        <p:spPr>
          <a:xfrm rot="3349768">
            <a:off x="5564708" y="715881"/>
            <a:ext cx="3790722" cy="2332806"/>
          </a:xfrm>
          <a:custGeom>
            <a:rect b="b" l="l" r="r" t="t"/>
            <a:pathLst>
              <a:path extrusionOk="0" h="13308" w="21625">
                <a:moveTo>
                  <a:pt x="10408" y="0"/>
                </a:moveTo>
                <a:cubicBezTo>
                  <a:pt x="5611" y="0"/>
                  <a:pt x="1398" y="7822"/>
                  <a:pt x="1398" y="7822"/>
                </a:cubicBezTo>
                <a:cubicBezTo>
                  <a:pt x="0" y="10262"/>
                  <a:pt x="1752" y="13286"/>
                  <a:pt x="4547" y="13307"/>
                </a:cubicBezTo>
                <a:cubicBezTo>
                  <a:pt x="6633" y="13307"/>
                  <a:pt x="8510" y="11180"/>
                  <a:pt x="10596" y="11180"/>
                </a:cubicBezTo>
                <a:cubicBezTo>
                  <a:pt x="12682" y="11180"/>
                  <a:pt x="14976" y="13286"/>
                  <a:pt x="17083" y="13286"/>
                </a:cubicBezTo>
                <a:cubicBezTo>
                  <a:pt x="17092" y="13287"/>
                  <a:pt x="17102" y="13287"/>
                  <a:pt x="17111" y="13287"/>
                </a:cubicBezTo>
                <a:cubicBezTo>
                  <a:pt x="19889" y="13287"/>
                  <a:pt x="21625" y="10233"/>
                  <a:pt x="20232" y="7801"/>
                </a:cubicBezTo>
                <a:cubicBezTo>
                  <a:pt x="20232" y="7801"/>
                  <a:pt x="15226" y="0"/>
                  <a:pt x="10408" y="0"/>
                </a:cubicBezTo>
                <a:close/>
              </a:path>
            </a:pathLst>
          </a:cu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g2f29bda4b0b_0_1205"/>
          <p:cNvSpPr/>
          <p:nvPr>
            <p:ph idx="3" type="pic"/>
          </p:nvPr>
        </p:nvSpPr>
        <p:spPr>
          <a:xfrm>
            <a:off x="5341100" y="895325"/>
            <a:ext cx="2877300" cy="2877300"/>
          </a:xfrm>
          <a:prstGeom prst="ellipse">
            <a:avLst/>
          </a:prstGeom>
          <a:noFill/>
          <a:ln>
            <a:noFill/>
          </a:ln>
        </p:spPr>
      </p:sp>
      <p:sp>
        <p:nvSpPr>
          <p:cNvPr id="595" name="Google Shape;595;g2f29bda4b0b_0_1205"/>
          <p:cNvSpPr txBox="1"/>
          <p:nvPr>
            <p:ph idx="4" type="subTitle"/>
          </p:nvPr>
        </p:nvSpPr>
        <p:spPr>
          <a:xfrm>
            <a:off x="4575425" y="4029375"/>
            <a:ext cx="4568400" cy="43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b="1"/>
            </a:lvl1pPr>
            <a:lvl2pPr lvl="1" algn="ctr">
              <a:lnSpc>
                <a:spcPct val="115000"/>
              </a:lnSpc>
              <a:spcBef>
                <a:spcPts val="0"/>
              </a:spcBef>
              <a:spcAft>
                <a:spcPts val="0"/>
              </a:spcAft>
              <a:buSzPts val="1200"/>
              <a:buNone/>
              <a:defRPr b="1"/>
            </a:lvl2pPr>
            <a:lvl3pPr lvl="2" algn="ctr">
              <a:lnSpc>
                <a:spcPct val="115000"/>
              </a:lnSpc>
              <a:spcBef>
                <a:spcPts val="0"/>
              </a:spcBef>
              <a:spcAft>
                <a:spcPts val="0"/>
              </a:spcAft>
              <a:buSzPts val="1200"/>
              <a:buNone/>
              <a:defRPr b="1"/>
            </a:lvl3pPr>
            <a:lvl4pPr lvl="3" algn="ctr">
              <a:lnSpc>
                <a:spcPct val="115000"/>
              </a:lnSpc>
              <a:spcBef>
                <a:spcPts val="0"/>
              </a:spcBef>
              <a:spcAft>
                <a:spcPts val="0"/>
              </a:spcAft>
              <a:buSzPts val="1200"/>
              <a:buNone/>
              <a:defRPr b="1"/>
            </a:lvl4pPr>
            <a:lvl5pPr lvl="4" algn="ctr">
              <a:lnSpc>
                <a:spcPct val="115000"/>
              </a:lnSpc>
              <a:spcBef>
                <a:spcPts val="0"/>
              </a:spcBef>
              <a:spcAft>
                <a:spcPts val="0"/>
              </a:spcAft>
              <a:buSzPts val="1200"/>
              <a:buNone/>
              <a:defRPr b="1"/>
            </a:lvl5pPr>
            <a:lvl6pPr lvl="5" algn="ctr">
              <a:lnSpc>
                <a:spcPct val="115000"/>
              </a:lnSpc>
              <a:spcBef>
                <a:spcPts val="0"/>
              </a:spcBef>
              <a:spcAft>
                <a:spcPts val="0"/>
              </a:spcAft>
              <a:buSzPts val="1200"/>
              <a:buNone/>
              <a:defRPr b="1"/>
            </a:lvl6pPr>
            <a:lvl7pPr lvl="6" algn="ctr">
              <a:lnSpc>
                <a:spcPct val="115000"/>
              </a:lnSpc>
              <a:spcBef>
                <a:spcPts val="0"/>
              </a:spcBef>
              <a:spcAft>
                <a:spcPts val="0"/>
              </a:spcAft>
              <a:buSzPts val="1200"/>
              <a:buNone/>
              <a:defRPr b="1"/>
            </a:lvl7pPr>
            <a:lvl8pPr lvl="7" algn="ctr">
              <a:lnSpc>
                <a:spcPct val="115000"/>
              </a:lnSpc>
              <a:spcBef>
                <a:spcPts val="0"/>
              </a:spcBef>
              <a:spcAft>
                <a:spcPts val="0"/>
              </a:spcAft>
              <a:buSzPts val="1200"/>
              <a:buNone/>
              <a:defRPr b="1"/>
            </a:lvl8pPr>
            <a:lvl9pPr lvl="8" algn="ctr">
              <a:lnSpc>
                <a:spcPct val="115000"/>
              </a:lnSpc>
              <a:spcBef>
                <a:spcPts val="0"/>
              </a:spcBef>
              <a:spcAft>
                <a:spcPts val="0"/>
              </a:spcAft>
              <a:buSzPts val="1200"/>
              <a:buNone/>
              <a:defRPr b="1"/>
            </a:lvl9pPr>
          </a:lstStyle>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2 User Overview">
  <p:cSld name="CUSTOM_10_1_1">
    <p:spTree>
      <p:nvGrpSpPr>
        <p:cNvPr id="596" name="Shape 596"/>
        <p:cNvGrpSpPr/>
        <p:nvPr/>
      </p:nvGrpSpPr>
      <p:grpSpPr>
        <a:xfrm>
          <a:off x="0" y="0"/>
          <a:ext cx="0" cy="0"/>
          <a:chOff x="0" y="0"/>
          <a:chExt cx="0" cy="0"/>
        </a:xfrm>
      </p:grpSpPr>
      <p:sp>
        <p:nvSpPr>
          <p:cNvPr id="597" name="Google Shape;597;g2f29bda4b0b_0_1221"/>
          <p:cNvSpPr/>
          <p:nvPr/>
        </p:nvSpPr>
        <p:spPr>
          <a:xfrm rot="1899422">
            <a:off x="5131182" y="742341"/>
            <a:ext cx="3184786" cy="2709428"/>
          </a:xfrm>
          <a:custGeom>
            <a:rect b="b" l="l" r="r" t="t"/>
            <a:pathLst>
              <a:path extrusionOk="0" h="15644" w="18001">
                <a:moveTo>
                  <a:pt x="8990" y="0"/>
                </a:moveTo>
                <a:cubicBezTo>
                  <a:pt x="4026" y="0"/>
                  <a:pt x="1" y="1335"/>
                  <a:pt x="1" y="6424"/>
                </a:cubicBezTo>
                <a:cubicBezTo>
                  <a:pt x="1" y="11514"/>
                  <a:pt x="4026" y="15643"/>
                  <a:pt x="8990" y="15643"/>
                </a:cubicBezTo>
                <a:cubicBezTo>
                  <a:pt x="13954" y="15643"/>
                  <a:pt x="18001" y="11514"/>
                  <a:pt x="18001" y="6424"/>
                </a:cubicBezTo>
                <a:cubicBezTo>
                  <a:pt x="18001" y="1335"/>
                  <a:pt x="13954" y="0"/>
                  <a:pt x="8990" y="0"/>
                </a:cubicBezTo>
                <a:close/>
              </a:path>
            </a:pathLst>
          </a:cu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g2f29bda4b0b_0_1221"/>
          <p:cNvSpPr txBox="1"/>
          <p:nvPr>
            <p:ph type="title"/>
          </p:nvPr>
        </p:nvSpPr>
        <p:spPr>
          <a:xfrm>
            <a:off x="274325" y="502925"/>
            <a:ext cx="4301100" cy="1003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599" name="Google Shape;599;g2f29bda4b0b_0_1221"/>
          <p:cNvSpPr txBox="1"/>
          <p:nvPr>
            <p:ph idx="1" type="subTitle"/>
          </p:nvPr>
        </p:nvSpPr>
        <p:spPr>
          <a:xfrm>
            <a:off x="350525" y="274320"/>
            <a:ext cx="5568600" cy="314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600" name="Google Shape;600;g2f29bda4b0b_0_1221"/>
          <p:cNvSpPr/>
          <p:nvPr/>
        </p:nvSpPr>
        <p:spPr>
          <a:xfrm>
            <a:off x="365760" y="390950"/>
            <a:ext cx="19500" cy="138000"/>
          </a:xfrm>
          <a:prstGeom prst="roundRect">
            <a:avLst>
              <a:gd fmla="val 16667" name="adj"/>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BEFF"/>
              </a:solidFill>
              <a:latin typeface="Arial"/>
              <a:ea typeface="Arial"/>
              <a:cs typeface="Arial"/>
              <a:sym typeface="Arial"/>
            </a:endParaRPr>
          </a:p>
        </p:txBody>
      </p:sp>
      <p:sp>
        <p:nvSpPr>
          <p:cNvPr id="601" name="Google Shape;601;g2f29bda4b0b_0_1221"/>
          <p:cNvSpPr txBox="1"/>
          <p:nvPr>
            <p:ph idx="2" type="body"/>
          </p:nvPr>
        </p:nvSpPr>
        <p:spPr>
          <a:xfrm>
            <a:off x="274325" y="1568375"/>
            <a:ext cx="4301100" cy="30369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1pPr>
            <a:lvl2pPr indent="-304800" lvl="1" marL="914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2pPr>
            <a:lvl3pPr indent="-304800" lvl="2" marL="1371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3pPr>
            <a:lvl4pPr indent="-304800" lvl="3" marL="1828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4pPr>
            <a:lvl5pPr indent="-304800" lvl="4" marL="22860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5pPr>
            <a:lvl6pPr indent="-304800" lvl="5" marL="2743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6pPr>
            <a:lvl7pPr indent="-304800" lvl="6" marL="3200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7pPr>
            <a:lvl8pPr indent="-304800" lvl="7" marL="3657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8pPr>
            <a:lvl9pPr indent="-304800" lvl="8" marL="4114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9pPr>
          </a:lstStyle>
          <a:p/>
        </p:txBody>
      </p:sp>
      <p:sp>
        <p:nvSpPr>
          <p:cNvPr id="602" name="Google Shape;602;g2f29bda4b0b_0_1221"/>
          <p:cNvSpPr/>
          <p:nvPr>
            <p:ph idx="3" type="pic"/>
          </p:nvPr>
        </p:nvSpPr>
        <p:spPr>
          <a:xfrm>
            <a:off x="5341100" y="895325"/>
            <a:ext cx="2877300" cy="2877300"/>
          </a:xfrm>
          <a:prstGeom prst="ellipse">
            <a:avLst/>
          </a:prstGeom>
          <a:noFill/>
          <a:ln>
            <a:noFill/>
          </a:ln>
        </p:spPr>
      </p:sp>
      <p:sp>
        <p:nvSpPr>
          <p:cNvPr id="603" name="Google Shape;603;g2f29bda4b0b_0_1221"/>
          <p:cNvSpPr txBox="1"/>
          <p:nvPr>
            <p:ph idx="4" type="subTitle"/>
          </p:nvPr>
        </p:nvSpPr>
        <p:spPr>
          <a:xfrm>
            <a:off x="4575425" y="4029375"/>
            <a:ext cx="4568400" cy="43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b="1"/>
            </a:lvl1pPr>
            <a:lvl2pPr lvl="1" algn="ctr">
              <a:lnSpc>
                <a:spcPct val="115000"/>
              </a:lnSpc>
              <a:spcBef>
                <a:spcPts val="0"/>
              </a:spcBef>
              <a:spcAft>
                <a:spcPts val="0"/>
              </a:spcAft>
              <a:buSzPts val="1200"/>
              <a:buNone/>
              <a:defRPr b="1"/>
            </a:lvl2pPr>
            <a:lvl3pPr lvl="2" algn="ctr">
              <a:lnSpc>
                <a:spcPct val="115000"/>
              </a:lnSpc>
              <a:spcBef>
                <a:spcPts val="0"/>
              </a:spcBef>
              <a:spcAft>
                <a:spcPts val="0"/>
              </a:spcAft>
              <a:buSzPts val="1200"/>
              <a:buNone/>
              <a:defRPr b="1"/>
            </a:lvl3pPr>
            <a:lvl4pPr lvl="3" algn="ctr">
              <a:lnSpc>
                <a:spcPct val="115000"/>
              </a:lnSpc>
              <a:spcBef>
                <a:spcPts val="0"/>
              </a:spcBef>
              <a:spcAft>
                <a:spcPts val="0"/>
              </a:spcAft>
              <a:buSzPts val="1200"/>
              <a:buNone/>
              <a:defRPr b="1"/>
            </a:lvl4pPr>
            <a:lvl5pPr lvl="4" algn="ctr">
              <a:lnSpc>
                <a:spcPct val="115000"/>
              </a:lnSpc>
              <a:spcBef>
                <a:spcPts val="0"/>
              </a:spcBef>
              <a:spcAft>
                <a:spcPts val="0"/>
              </a:spcAft>
              <a:buSzPts val="1200"/>
              <a:buNone/>
              <a:defRPr b="1"/>
            </a:lvl5pPr>
            <a:lvl6pPr lvl="5" algn="ctr">
              <a:lnSpc>
                <a:spcPct val="115000"/>
              </a:lnSpc>
              <a:spcBef>
                <a:spcPts val="0"/>
              </a:spcBef>
              <a:spcAft>
                <a:spcPts val="0"/>
              </a:spcAft>
              <a:buSzPts val="1200"/>
              <a:buNone/>
              <a:defRPr b="1"/>
            </a:lvl6pPr>
            <a:lvl7pPr lvl="6" algn="ctr">
              <a:lnSpc>
                <a:spcPct val="115000"/>
              </a:lnSpc>
              <a:spcBef>
                <a:spcPts val="0"/>
              </a:spcBef>
              <a:spcAft>
                <a:spcPts val="0"/>
              </a:spcAft>
              <a:buSzPts val="1200"/>
              <a:buNone/>
              <a:defRPr b="1"/>
            </a:lvl7pPr>
            <a:lvl8pPr lvl="7" algn="ctr">
              <a:lnSpc>
                <a:spcPct val="115000"/>
              </a:lnSpc>
              <a:spcBef>
                <a:spcPts val="0"/>
              </a:spcBef>
              <a:spcAft>
                <a:spcPts val="0"/>
              </a:spcAft>
              <a:buSzPts val="1200"/>
              <a:buNone/>
              <a:defRPr b="1"/>
            </a:lvl8pPr>
            <a:lvl9pPr lvl="8" algn="ctr">
              <a:lnSpc>
                <a:spcPct val="115000"/>
              </a:lnSpc>
              <a:spcBef>
                <a:spcPts val="0"/>
              </a:spcBef>
              <a:spcAft>
                <a:spcPts val="0"/>
              </a:spcAft>
              <a:buSzPts val="1200"/>
              <a:buNone/>
              <a:defRPr b="1"/>
            </a:lvl9pPr>
          </a:lstStyle>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3 List Left - Image Right">
  <p:cSld name="CUSTOM_10_1_1_1">
    <p:spTree>
      <p:nvGrpSpPr>
        <p:cNvPr id="604" name="Shape 604"/>
        <p:cNvGrpSpPr/>
        <p:nvPr/>
      </p:nvGrpSpPr>
      <p:grpSpPr>
        <a:xfrm>
          <a:off x="0" y="0"/>
          <a:ext cx="0" cy="0"/>
          <a:chOff x="0" y="0"/>
          <a:chExt cx="0" cy="0"/>
        </a:xfrm>
      </p:grpSpPr>
      <p:sp>
        <p:nvSpPr>
          <p:cNvPr id="605" name="Google Shape;605;g2f29bda4b0b_0_1229"/>
          <p:cNvSpPr txBox="1"/>
          <p:nvPr>
            <p:ph type="title"/>
          </p:nvPr>
        </p:nvSpPr>
        <p:spPr>
          <a:xfrm>
            <a:off x="274325" y="502925"/>
            <a:ext cx="4301100" cy="1003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606" name="Google Shape;606;g2f29bda4b0b_0_1229"/>
          <p:cNvSpPr txBox="1"/>
          <p:nvPr>
            <p:ph idx="1" type="subTitle"/>
          </p:nvPr>
        </p:nvSpPr>
        <p:spPr>
          <a:xfrm>
            <a:off x="350525" y="274320"/>
            <a:ext cx="5568600" cy="314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Clr>
                <a:schemeClr val="dk2"/>
              </a:buClr>
              <a:buSzPts val="1200"/>
              <a:buNone/>
              <a:defRPr>
                <a:solidFill>
                  <a:schemeClr val="dk2"/>
                </a:solidFill>
              </a:defRPr>
            </a:lvl2pPr>
            <a:lvl3pPr lvl="2" algn="l">
              <a:lnSpc>
                <a:spcPct val="115000"/>
              </a:lnSpc>
              <a:spcBef>
                <a:spcPts val="0"/>
              </a:spcBef>
              <a:spcAft>
                <a:spcPts val="0"/>
              </a:spcAft>
              <a:buClr>
                <a:schemeClr val="dk2"/>
              </a:buClr>
              <a:buSzPts val="1200"/>
              <a:buNone/>
              <a:defRPr>
                <a:solidFill>
                  <a:schemeClr val="dk2"/>
                </a:solidFill>
              </a:defRPr>
            </a:lvl3pPr>
            <a:lvl4pPr lvl="3" algn="l">
              <a:lnSpc>
                <a:spcPct val="115000"/>
              </a:lnSpc>
              <a:spcBef>
                <a:spcPts val="0"/>
              </a:spcBef>
              <a:spcAft>
                <a:spcPts val="0"/>
              </a:spcAft>
              <a:buClr>
                <a:schemeClr val="dk2"/>
              </a:buClr>
              <a:buSzPts val="1200"/>
              <a:buNone/>
              <a:defRPr>
                <a:solidFill>
                  <a:schemeClr val="dk2"/>
                </a:solidFill>
              </a:defRPr>
            </a:lvl4pPr>
            <a:lvl5pPr lvl="4" algn="l">
              <a:lnSpc>
                <a:spcPct val="115000"/>
              </a:lnSpc>
              <a:spcBef>
                <a:spcPts val="0"/>
              </a:spcBef>
              <a:spcAft>
                <a:spcPts val="0"/>
              </a:spcAft>
              <a:buClr>
                <a:schemeClr val="dk2"/>
              </a:buClr>
              <a:buSzPts val="1200"/>
              <a:buNone/>
              <a:defRPr>
                <a:solidFill>
                  <a:schemeClr val="dk2"/>
                </a:solidFill>
              </a:defRPr>
            </a:lvl5pPr>
            <a:lvl6pPr lvl="5" algn="l">
              <a:lnSpc>
                <a:spcPct val="115000"/>
              </a:lnSpc>
              <a:spcBef>
                <a:spcPts val="0"/>
              </a:spcBef>
              <a:spcAft>
                <a:spcPts val="0"/>
              </a:spcAft>
              <a:buClr>
                <a:schemeClr val="dk2"/>
              </a:buClr>
              <a:buSzPts val="1200"/>
              <a:buNone/>
              <a:defRPr>
                <a:solidFill>
                  <a:schemeClr val="dk2"/>
                </a:solidFill>
              </a:defRPr>
            </a:lvl6pPr>
            <a:lvl7pPr lvl="6" algn="l">
              <a:lnSpc>
                <a:spcPct val="115000"/>
              </a:lnSpc>
              <a:spcBef>
                <a:spcPts val="0"/>
              </a:spcBef>
              <a:spcAft>
                <a:spcPts val="0"/>
              </a:spcAft>
              <a:buClr>
                <a:schemeClr val="dk2"/>
              </a:buClr>
              <a:buSzPts val="1200"/>
              <a:buNone/>
              <a:defRPr>
                <a:solidFill>
                  <a:schemeClr val="dk2"/>
                </a:solidFill>
              </a:defRPr>
            </a:lvl7pPr>
            <a:lvl8pPr lvl="7" algn="l">
              <a:lnSpc>
                <a:spcPct val="115000"/>
              </a:lnSpc>
              <a:spcBef>
                <a:spcPts val="0"/>
              </a:spcBef>
              <a:spcAft>
                <a:spcPts val="0"/>
              </a:spcAft>
              <a:buClr>
                <a:schemeClr val="dk2"/>
              </a:buClr>
              <a:buSzPts val="1200"/>
              <a:buNone/>
              <a:defRPr>
                <a:solidFill>
                  <a:schemeClr val="dk2"/>
                </a:solidFill>
              </a:defRPr>
            </a:lvl8pPr>
            <a:lvl9pPr lvl="8" algn="l">
              <a:lnSpc>
                <a:spcPct val="115000"/>
              </a:lnSpc>
              <a:spcBef>
                <a:spcPts val="0"/>
              </a:spcBef>
              <a:spcAft>
                <a:spcPts val="0"/>
              </a:spcAft>
              <a:buClr>
                <a:schemeClr val="dk2"/>
              </a:buClr>
              <a:buSzPts val="1200"/>
              <a:buNone/>
              <a:defRPr>
                <a:solidFill>
                  <a:schemeClr val="dk2"/>
                </a:solidFill>
              </a:defRPr>
            </a:lvl9pPr>
          </a:lstStyle>
          <a:p/>
        </p:txBody>
      </p:sp>
      <p:sp>
        <p:nvSpPr>
          <p:cNvPr id="607" name="Google Shape;607;g2f29bda4b0b_0_1229"/>
          <p:cNvSpPr/>
          <p:nvPr/>
        </p:nvSpPr>
        <p:spPr>
          <a:xfrm>
            <a:off x="365760" y="390950"/>
            <a:ext cx="19500" cy="138000"/>
          </a:xfrm>
          <a:prstGeom prst="roundRect">
            <a:avLst>
              <a:gd fmla="val 16667" name="adj"/>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BEFF"/>
              </a:solidFill>
              <a:latin typeface="Arial"/>
              <a:ea typeface="Arial"/>
              <a:cs typeface="Arial"/>
              <a:sym typeface="Arial"/>
            </a:endParaRPr>
          </a:p>
        </p:txBody>
      </p:sp>
      <p:sp>
        <p:nvSpPr>
          <p:cNvPr id="608" name="Google Shape;608;g2f29bda4b0b_0_1229"/>
          <p:cNvSpPr txBox="1"/>
          <p:nvPr>
            <p:ph idx="2" type="body"/>
          </p:nvPr>
        </p:nvSpPr>
        <p:spPr>
          <a:xfrm>
            <a:off x="274325" y="1568375"/>
            <a:ext cx="4301100" cy="30369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1pPr>
            <a:lvl2pPr indent="-304800" lvl="1" marL="914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2pPr>
            <a:lvl3pPr indent="-304800" lvl="2" marL="1371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3pPr>
            <a:lvl4pPr indent="-304800" lvl="3" marL="1828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4pPr>
            <a:lvl5pPr indent="-304800" lvl="4" marL="22860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5pPr>
            <a:lvl6pPr indent="-304800" lvl="5" marL="27432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6pPr>
            <a:lvl7pPr indent="-304800" lvl="6" marL="32004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7pPr>
            <a:lvl8pPr indent="-304800" lvl="7" marL="36576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8pPr>
            <a:lvl9pPr indent="-304800" lvl="8" marL="4114800" algn="l">
              <a:lnSpc>
                <a:spcPct val="115000"/>
              </a:lnSpc>
              <a:spcBef>
                <a:spcPts val="0"/>
              </a:spcBef>
              <a:spcAft>
                <a:spcPts val="0"/>
              </a:spcAft>
              <a:buClr>
                <a:schemeClr val="dk1"/>
              </a:buClr>
              <a:buSzPts val="1200"/>
              <a:buFont typeface="Inter"/>
              <a:buChar char="■"/>
              <a:defRPr>
                <a:solidFill>
                  <a:schemeClr val="dk1"/>
                </a:solidFill>
                <a:latin typeface="Inter"/>
                <a:ea typeface="Inter"/>
                <a:cs typeface="Inter"/>
                <a:sym typeface="Inter"/>
              </a:defRPr>
            </a:lvl9pPr>
          </a:lstStyle>
          <a:p/>
        </p:txBody>
      </p:sp>
      <p:sp>
        <p:nvSpPr>
          <p:cNvPr id="609" name="Google Shape;609;g2f29bda4b0b_0_1229"/>
          <p:cNvSpPr/>
          <p:nvPr>
            <p:ph idx="3" type="pic"/>
          </p:nvPr>
        </p:nvSpPr>
        <p:spPr>
          <a:xfrm>
            <a:off x="4575425" y="-8300"/>
            <a:ext cx="4568400" cy="5151900"/>
          </a:xfrm>
          <a:prstGeom prst="rect">
            <a:avLst/>
          </a:prstGeom>
          <a:noFill/>
          <a:ln>
            <a:noFill/>
          </a:ln>
        </p:spPr>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0 Section Divider - Right Align">
  <p:cSld name="CUSTOM_11">
    <p:spTree>
      <p:nvGrpSpPr>
        <p:cNvPr id="610" name="Shape 610"/>
        <p:cNvGrpSpPr/>
        <p:nvPr/>
      </p:nvGrpSpPr>
      <p:grpSpPr>
        <a:xfrm>
          <a:off x="0" y="0"/>
          <a:ext cx="0" cy="0"/>
          <a:chOff x="0" y="0"/>
          <a:chExt cx="0" cy="0"/>
        </a:xfrm>
      </p:grpSpPr>
      <p:sp>
        <p:nvSpPr>
          <p:cNvPr id="611" name="Google Shape;611;g2f29bda4b0b_0_1235"/>
          <p:cNvSpPr txBox="1"/>
          <p:nvPr>
            <p:ph type="title"/>
          </p:nvPr>
        </p:nvSpPr>
        <p:spPr>
          <a:xfrm>
            <a:off x="2743200" y="274325"/>
            <a:ext cx="5943600" cy="4464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400"/>
              <a:buNone/>
              <a:defRPr sz="4400"/>
            </a:lvl1pPr>
            <a:lvl2pPr lvl="1" algn="r">
              <a:lnSpc>
                <a:spcPct val="100000"/>
              </a:lnSpc>
              <a:spcBef>
                <a:spcPts val="0"/>
              </a:spcBef>
              <a:spcAft>
                <a:spcPts val="0"/>
              </a:spcAft>
              <a:buSzPts val="4600"/>
              <a:buNone/>
              <a:defRPr sz="4600"/>
            </a:lvl2pPr>
            <a:lvl3pPr lvl="2" algn="r">
              <a:lnSpc>
                <a:spcPct val="100000"/>
              </a:lnSpc>
              <a:spcBef>
                <a:spcPts val="0"/>
              </a:spcBef>
              <a:spcAft>
                <a:spcPts val="0"/>
              </a:spcAft>
              <a:buSzPts val="4600"/>
              <a:buNone/>
              <a:defRPr sz="4600"/>
            </a:lvl3pPr>
            <a:lvl4pPr lvl="3" algn="r">
              <a:lnSpc>
                <a:spcPct val="100000"/>
              </a:lnSpc>
              <a:spcBef>
                <a:spcPts val="0"/>
              </a:spcBef>
              <a:spcAft>
                <a:spcPts val="0"/>
              </a:spcAft>
              <a:buSzPts val="4600"/>
              <a:buNone/>
              <a:defRPr sz="4600"/>
            </a:lvl4pPr>
            <a:lvl5pPr lvl="4" algn="r">
              <a:lnSpc>
                <a:spcPct val="100000"/>
              </a:lnSpc>
              <a:spcBef>
                <a:spcPts val="0"/>
              </a:spcBef>
              <a:spcAft>
                <a:spcPts val="0"/>
              </a:spcAft>
              <a:buSzPts val="4600"/>
              <a:buNone/>
              <a:defRPr sz="4600"/>
            </a:lvl5pPr>
            <a:lvl6pPr lvl="5" algn="r">
              <a:lnSpc>
                <a:spcPct val="100000"/>
              </a:lnSpc>
              <a:spcBef>
                <a:spcPts val="0"/>
              </a:spcBef>
              <a:spcAft>
                <a:spcPts val="0"/>
              </a:spcAft>
              <a:buSzPts val="4600"/>
              <a:buNone/>
              <a:defRPr sz="4600"/>
            </a:lvl6pPr>
            <a:lvl7pPr lvl="6" algn="r">
              <a:lnSpc>
                <a:spcPct val="100000"/>
              </a:lnSpc>
              <a:spcBef>
                <a:spcPts val="0"/>
              </a:spcBef>
              <a:spcAft>
                <a:spcPts val="0"/>
              </a:spcAft>
              <a:buSzPts val="4600"/>
              <a:buNone/>
              <a:defRPr sz="4600"/>
            </a:lvl7pPr>
            <a:lvl8pPr lvl="7" algn="r">
              <a:lnSpc>
                <a:spcPct val="100000"/>
              </a:lnSpc>
              <a:spcBef>
                <a:spcPts val="0"/>
              </a:spcBef>
              <a:spcAft>
                <a:spcPts val="0"/>
              </a:spcAft>
              <a:buSzPts val="4600"/>
              <a:buNone/>
              <a:defRPr sz="4600"/>
            </a:lvl8pPr>
            <a:lvl9pPr lvl="8" algn="r">
              <a:lnSpc>
                <a:spcPct val="100000"/>
              </a:lnSpc>
              <a:spcBef>
                <a:spcPts val="0"/>
              </a:spcBef>
              <a:spcAft>
                <a:spcPts val="0"/>
              </a:spcAft>
              <a:buSzPts val="4600"/>
              <a:buNone/>
              <a:defRPr sz="4600"/>
            </a:lvl9pPr>
          </a:lstStyle>
          <a:p/>
        </p:txBody>
      </p:sp>
      <p:pic>
        <p:nvPicPr>
          <p:cNvPr id="612" name="Google Shape;612;g2f29bda4b0b_0_1235"/>
          <p:cNvPicPr preferRelativeResize="0"/>
          <p:nvPr/>
        </p:nvPicPr>
        <p:blipFill rotWithShape="1">
          <a:blip r:embed="rId2">
            <a:alphaModFix/>
          </a:blip>
          <a:srcRect b="17957" l="50961" r="-19903" t="-33884"/>
          <a:stretch/>
        </p:blipFill>
        <p:spPr>
          <a:xfrm>
            <a:off x="0" y="-1"/>
            <a:ext cx="4800600" cy="5143500"/>
          </a:xfrm>
          <a:prstGeom prst="rect">
            <a:avLst/>
          </a:prstGeom>
          <a:noFill/>
          <a:ln>
            <a:noFill/>
          </a:ln>
        </p:spPr>
      </p:pic>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1 Section Divider - Right Align Eyebrow">
  <p:cSld name="CUSTOM_11_2">
    <p:spTree>
      <p:nvGrpSpPr>
        <p:cNvPr id="613" name="Shape 613"/>
        <p:cNvGrpSpPr/>
        <p:nvPr/>
      </p:nvGrpSpPr>
      <p:grpSpPr>
        <a:xfrm>
          <a:off x="0" y="0"/>
          <a:ext cx="0" cy="0"/>
          <a:chOff x="0" y="0"/>
          <a:chExt cx="0" cy="0"/>
        </a:xfrm>
      </p:grpSpPr>
      <p:sp>
        <p:nvSpPr>
          <p:cNvPr id="614" name="Google Shape;614;g2f29bda4b0b_0_1238"/>
          <p:cNvSpPr txBox="1"/>
          <p:nvPr>
            <p:ph type="title"/>
          </p:nvPr>
        </p:nvSpPr>
        <p:spPr>
          <a:xfrm>
            <a:off x="2743200" y="274325"/>
            <a:ext cx="5943600" cy="4464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400"/>
              <a:buNone/>
              <a:defRPr sz="4400"/>
            </a:lvl1pPr>
            <a:lvl2pPr lvl="1" algn="r">
              <a:lnSpc>
                <a:spcPct val="100000"/>
              </a:lnSpc>
              <a:spcBef>
                <a:spcPts val="0"/>
              </a:spcBef>
              <a:spcAft>
                <a:spcPts val="0"/>
              </a:spcAft>
              <a:buSzPts val="4600"/>
              <a:buNone/>
              <a:defRPr sz="4600"/>
            </a:lvl2pPr>
            <a:lvl3pPr lvl="2" algn="r">
              <a:lnSpc>
                <a:spcPct val="100000"/>
              </a:lnSpc>
              <a:spcBef>
                <a:spcPts val="0"/>
              </a:spcBef>
              <a:spcAft>
                <a:spcPts val="0"/>
              </a:spcAft>
              <a:buSzPts val="4600"/>
              <a:buNone/>
              <a:defRPr sz="4600"/>
            </a:lvl3pPr>
            <a:lvl4pPr lvl="3" algn="r">
              <a:lnSpc>
                <a:spcPct val="100000"/>
              </a:lnSpc>
              <a:spcBef>
                <a:spcPts val="0"/>
              </a:spcBef>
              <a:spcAft>
                <a:spcPts val="0"/>
              </a:spcAft>
              <a:buSzPts val="4600"/>
              <a:buNone/>
              <a:defRPr sz="4600"/>
            </a:lvl4pPr>
            <a:lvl5pPr lvl="4" algn="r">
              <a:lnSpc>
                <a:spcPct val="100000"/>
              </a:lnSpc>
              <a:spcBef>
                <a:spcPts val="0"/>
              </a:spcBef>
              <a:spcAft>
                <a:spcPts val="0"/>
              </a:spcAft>
              <a:buSzPts val="4600"/>
              <a:buNone/>
              <a:defRPr sz="4600"/>
            </a:lvl5pPr>
            <a:lvl6pPr lvl="5" algn="r">
              <a:lnSpc>
                <a:spcPct val="100000"/>
              </a:lnSpc>
              <a:spcBef>
                <a:spcPts val="0"/>
              </a:spcBef>
              <a:spcAft>
                <a:spcPts val="0"/>
              </a:spcAft>
              <a:buSzPts val="4600"/>
              <a:buNone/>
              <a:defRPr sz="4600"/>
            </a:lvl6pPr>
            <a:lvl7pPr lvl="6" algn="r">
              <a:lnSpc>
                <a:spcPct val="100000"/>
              </a:lnSpc>
              <a:spcBef>
                <a:spcPts val="0"/>
              </a:spcBef>
              <a:spcAft>
                <a:spcPts val="0"/>
              </a:spcAft>
              <a:buSzPts val="4600"/>
              <a:buNone/>
              <a:defRPr sz="4600"/>
            </a:lvl7pPr>
            <a:lvl8pPr lvl="7" algn="r">
              <a:lnSpc>
                <a:spcPct val="100000"/>
              </a:lnSpc>
              <a:spcBef>
                <a:spcPts val="0"/>
              </a:spcBef>
              <a:spcAft>
                <a:spcPts val="0"/>
              </a:spcAft>
              <a:buSzPts val="4600"/>
              <a:buNone/>
              <a:defRPr sz="4600"/>
            </a:lvl8pPr>
            <a:lvl9pPr lvl="8" algn="r">
              <a:lnSpc>
                <a:spcPct val="100000"/>
              </a:lnSpc>
              <a:spcBef>
                <a:spcPts val="0"/>
              </a:spcBef>
              <a:spcAft>
                <a:spcPts val="0"/>
              </a:spcAft>
              <a:buSzPts val="4600"/>
              <a:buNone/>
              <a:defRPr sz="4600"/>
            </a:lvl9pPr>
          </a:lstStyle>
          <a:p/>
        </p:txBody>
      </p:sp>
      <p:pic>
        <p:nvPicPr>
          <p:cNvPr id="615" name="Google Shape;615;g2f29bda4b0b_0_1238"/>
          <p:cNvPicPr preferRelativeResize="0"/>
          <p:nvPr/>
        </p:nvPicPr>
        <p:blipFill rotWithShape="1">
          <a:blip r:embed="rId2">
            <a:alphaModFix/>
          </a:blip>
          <a:srcRect b="17957" l="50961" r="-19903" t="-33884"/>
          <a:stretch/>
        </p:blipFill>
        <p:spPr>
          <a:xfrm>
            <a:off x="0" y="-1"/>
            <a:ext cx="4800600" cy="5143500"/>
          </a:xfrm>
          <a:prstGeom prst="rect">
            <a:avLst/>
          </a:prstGeom>
          <a:noFill/>
          <a:ln>
            <a:noFill/>
          </a:ln>
        </p:spPr>
      </p:pic>
      <p:sp>
        <p:nvSpPr>
          <p:cNvPr id="616" name="Google Shape;616;g2f29bda4b0b_0_1238"/>
          <p:cNvSpPr txBox="1"/>
          <p:nvPr>
            <p:ph idx="1" type="subTitle"/>
          </p:nvPr>
        </p:nvSpPr>
        <p:spPr>
          <a:xfrm>
            <a:off x="3059939" y="274320"/>
            <a:ext cx="5568600" cy="314100"/>
          </a:xfrm>
          <a:prstGeom prst="rect">
            <a:avLst/>
          </a:prstGeom>
          <a:noFill/>
          <a:ln>
            <a:noFill/>
          </a:ln>
        </p:spPr>
        <p:txBody>
          <a:bodyPr anchorCtr="0" anchor="t" bIns="91425" lIns="91425" spcFirstLastPara="1" rIns="91425" wrap="square" tIns="91425">
            <a:noAutofit/>
          </a:bodyPr>
          <a:lstStyle>
            <a:lvl1pPr lvl="0" algn="r">
              <a:lnSpc>
                <a:spcPct val="115000"/>
              </a:lnSpc>
              <a:spcBef>
                <a:spcPts val="0"/>
              </a:spcBef>
              <a:spcAft>
                <a:spcPts val="0"/>
              </a:spcAft>
              <a:buClr>
                <a:schemeClr val="dk2"/>
              </a:buClr>
              <a:buSzPts val="1200"/>
              <a:buNone/>
              <a:defRPr>
                <a:solidFill>
                  <a:schemeClr val="dk2"/>
                </a:solidFill>
              </a:defRPr>
            </a:lvl1pPr>
            <a:lvl2pPr lvl="1" algn="r">
              <a:lnSpc>
                <a:spcPct val="115000"/>
              </a:lnSpc>
              <a:spcBef>
                <a:spcPts val="0"/>
              </a:spcBef>
              <a:spcAft>
                <a:spcPts val="0"/>
              </a:spcAft>
              <a:buSzPts val="1200"/>
              <a:buNone/>
              <a:defRPr/>
            </a:lvl2pPr>
            <a:lvl3pPr lvl="2" algn="r">
              <a:lnSpc>
                <a:spcPct val="115000"/>
              </a:lnSpc>
              <a:spcBef>
                <a:spcPts val="0"/>
              </a:spcBef>
              <a:spcAft>
                <a:spcPts val="0"/>
              </a:spcAft>
              <a:buSzPts val="1200"/>
              <a:buNone/>
              <a:defRPr/>
            </a:lvl3pPr>
            <a:lvl4pPr lvl="3" algn="r">
              <a:lnSpc>
                <a:spcPct val="115000"/>
              </a:lnSpc>
              <a:spcBef>
                <a:spcPts val="0"/>
              </a:spcBef>
              <a:spcAft>
                <a:spcPts val="0"/>
              </a:spcAft>
              <a:buSzPts val="1200"/>
              <a:buNone/>
              <a:defRPr/>
            </a:lvl4pPr>
            <a:lvl5pPr lvl="4" algn="r">
              <a:lnSpc>
                <a:spcPct val="115000"/>
              </a:lnSpc>
              <a:spcBef>
                <a:spcPts val="0"/>
              </a:spcBef>
              <a:spcAft>
                <a:spcPts val="0"/>
              </a:spcAft>
              <a:buSzPts val="1200"/>
              <a:buNone/>
              <a:defRPr/>
            </a:lvl5pPr>
            <a:lvl6pPr lvl="5" algn="r">
              <a:lnSpc>
                <a:spcPct val="115000"/>
              </a:lnSpc>
              <a:spcBef>
                <a:spcPts val="0"/>
              </a:spcBef>
              <a:spcAft>
                <a:spcPts val="0"/>
              </a:spcAft>
              <a:buSzPts val="1200"/>
              <a:buNone/>
              <a:defRPr/>
            </a:lvl6pPr>
            <a:lvl7pPr lvl="6" algn="r">
              <a:lnSpc>
                <a:spcPct val="115000"/>
              </a:lnSpc>
              <a:spcBef>
                <a:spcPts val="0"/>
              </a:spcBef>
              <a:spcAft>
                <a:spcPts val="0"/>
              </a:spcAft>
              <a:buSzPts val="1200"/>
              <a:buNone/>
              <a:defRPr/>
            </a:lvl7pPr>
            <a:lvl8pPr lvl="7" algn="r">
              <a:lnSpc>
                <a:spcPct val="115000"/>
              </a:lnSpc>
              <a:spcBef>
                <a:spcPts val="0"/>
              </a:spcBef>
              <a:spcAft>
                <a:spcPts val="0"/>
              </a:spcAft>
              <a:buSzPts val="1200"/>
              <a:buNone/>
              <a:defRPr/>
            </a:lvl8pPr>
            <a:lvl9pPr lvl="8" algn="r">
              <a:lnSpc>
                <a:spcPct val="115000"/>
              </a:lnSpc>
              <a:spcBef>
                <a:spcPts val="0"/>
              </a:spcBef>
              <a:spcAft>
                <a:spcPts val="0"/>
              </a:spcAft>
              <a:buSzPts val="1200"/>
              <a:buNone/>
              <a:defRPr/>
            </a:lvl9pPr>
          </a:lstStyle>
          <a:p/>
        </p:txBody>
      </p:sp>
      <p:sp>
        <p:nvSpPr>
          <p:cNvPr id="617" name="Google Shape;617;g2f29bda4b0b_0_1238"/>
          <p:cNvSpPr/>
          <p:nvPr/>
        </p:nvSpPr>
        <p:spPr>
          <a:xfrm>
            <a:off x="8609039" y="390950"/>
            <a:ext cx="19500" cy="138000"/>
          </a:xfrm>
          <a:prstGeom prst="roundRect">
            <a:avLst>
              <a:gd fmla="val 16667" name="adj"/>
            </a:avLst>
          </a:prstGeom>
          <a:solidFill>
            <a:srgbClr val="20BEFF"/>
          </a:solid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20BEFF"/>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p:cSld name="CUSTOM">
    <p:spTree>
      <p:nvGrpSpPr>
        <p:cNvPr id="54" name="Shape 54"/>
        <p:cNvGrpSpPr/>
        <p:nvPr/>
      </p:nvGrpSpPr>
      <p:grpSpPr>
        <a:xfrm>
          <a:off x="0" y="0"/>
          <a:ext cx="0" cy="0"/>
          <a:chOff x="0" y="0"/>
          <a:chExt cx="0" cy="0"/>
        </a:xfrm>
      </p:grpSpPr>
      <p:pic>
        <p:nvPicPr>
          <p:cNvPr id="55" name="Google Shape;55;p17"/>
          <p:cNvPicPr preferRelativeResize="0"/>
          <p:nvPr/>
        </p:nvPicPr>
        <p:blipFill rotWithShape="1">
          <a:blip r:embed="rId2">
            <a:alphaModFix/>
          </a:blip>
          <a:srcRect b="0" l="0" r="0" t="0"/>
          <a:stretch/>
        </p:blipFill>
        <p:spPr>
          <a:xfrm>
            <a:off x="3528387" y="2190750"/>
            <a:ext cx="1972925" cy="762000"/>
          </a:xfrm>
          <a:prstGeom prst="rect">
            <a:avLst/>
          </a:prstGeom>
          <a:noFill/>
          <a:ln>
            <a:noFill/>
          </a:ln>
        </p:spPr>
      </p:pic>
      <p:pic>
        <p:nvPicPr>
          <p:cNvPr id="56" name="Google Shape;56;p17"/>
          <p:cNvPicPr preferRelativeResize="0"/>
          <p:nvPr/>
        </p:nvPicPr>
        <p:blipFill rotWithShape="1">
          <a:blip r:embed="rId3">
            <a:alphaModFix/>
          </a:blip>
          <a:srcRect b="0" l="0" r="0" t="0"/>
          <a:stretch/>
        </p:blipFill>
        <p:spPr>
          <a:xfrm rot="8093834">
            <a:off x="-1351691" y="-341884"/>
            <a:ext cx="4189629" cy="2440459"/>
          </a:xfrm>
          <a:prstGeom prst="rect">
            <a:avLst/>
          </a:prstGeom>
          <a:noFill/>
          <a:ln>
            <a:noFill/>
          </a:ln>
        </p:spPr>
      </p:pic>
      <p:pic>
        <p:nvPicPr>
          <p:cNvPr id="57" name="Google Shape;57;p17"/>
          <p:cNvPicPr preferRelativeResize="0"/>
          <p:nvPr/>
        </p:nvPicPr>
        <p:blipFill rotWithShape="1">
          <a:blip r:embed="rId4">
            <a:alphaModFix/>
          </a:blip>
          <a:srcRect b="0" l="0" r="0" t="0"/>
          <a:stretch/>
        </p:blipFill>
        <p:spPr>
          <a:xfrm rot="-2700755">
            <a:off x="5926798" y="2601164"/>
            <a:ext cx="5190308" cy="2964964"/>
          </a:xfrm>
          <a:prstGeom prst="rect">
            <a:avLst/>
          </a:prstGeom>
          <a:noFill/>
          <a:ln>
            <a:noFill/>
          </a:ln>
        </p:spPr>
      </p:pic>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2 Section Divider - Left Align">
  <p:cSld name="CUSTOM_11_1">
    <p:spTree>
      <p:nvGrpSpPr>
        <p:cNvPr id="618" name="Shape 618"/>
        <p:cNvGrpSpPr/>
        <p:nvPr/>
      </p:nvGrpSpPr>
      <p:grpSpPr>
        <a:xfrm>
          <a:off x="0" y="0"/>
          <a:ext cx="0" cy="0"/>
          <a:chOff x="0" y="0"/>
          <a:chExt cx="0" cy="0"/>
        </a:xfrm>
      </p:grpSpPr>
      <p:sp>
        <p:nvSpPr>
          <p:cNvPr id="619" name="Google Shape;619;g2f29bda4b0b_0_1243"/>
          <p:cNvSpPr txBox="1"/>
          <p:nvPr>
            <p:ph type="title"/>
          </p:nvPr>
        </p:nvSpPr>
        <p:spPr>
          <a:xfrm>
            <a:off x="274325" y="274325"/>
            <a:ext cx="5120700" cy="446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400"/>
              <a:buNone/>
              <a:defRPr sz="4400"/>
            </a:lvl1pPr>
            <a:lvl2pPr lvl="1" algn="l">
              <a:lnSpc>
                <a:spcPct val="100000"/>
              </a:lnSpc>
              <a:spcBef>
                <a:spcPts val="0"/>
              </a:spcBef>
              <a:spcAft>
                <a:spcPts val="0"/>
              </a:spcAft>
              <a:buSzPts val="4600"/>
              <a:buNone/>
              <a:defRPr sz="4600"/>
            </a:lvl2pPr>
            <a:lvl3pPr lvl="2" algn="l">
              <a:lnSpc>
                <a:spcPct val="100000"/>
              </a:lnSpc>
              <a:spcBef>
                <a:spcPts val="0"/>
              </a:spcBef>
              <a:spcAft>
                <a:spcPts val="0"/>
              </a:spcAft>
              <a:buSzPts val="4600"/>
              <a:buNone/>
              <a:defRPr sz="4600"/>
            </a:lvl3pPr>
            <a:lvl4pPr lvl="3" algn="l">
              <a:lnSpc>
                <a:spcPct val="100000"/>
              </a:lnSpc>
              <a:spcBef>
                <a:spcPts val="0"/>
              </a:spcBef>
              <a:spcAft>
                <a:spcPts val="0"/>
              </a:spcAft>
              <a:buSzPts val="4600"/>
              <a:buNone/>
              <a:defRPr sz="4600"/>
            </a:lvl4pPr>
            <a:lvl5pPr lvl="4" algn="l">
              <a:lnSpc>
                <a:spcPct val="100000"/>
              </a:lnSpc>
              <a:spcBef>
                <a:spcPts val="0"/>
              </a:spcBef>
              <a:spcAft>
                <a:spcPts val="0"/>
              </a:spcAft>
              <a:buSzPts val="4600"/>
              <a:buNone/>
              <a:defRPr sz="4600"/>
            </a:lvl5pPr>
            <a:lvl6pPr lvl="5" algn="l">
              <a:lnSpc>
                <a:spcPct val="100000"/>
              </a:lnSpc>
              <a:spcBef>
                <a:spcPts val="0"/>
              </a:spcBef>
              <a:spcAft>
                <a:spcPts val="0"/>
              </a:spcAft>
              <a:buSzPts val="4600"/>
              <a:buNone/>
              <a:defRPr sz="4600"/>
            </a:lvl6pPr>
            <a:lvl7pPr lvl="6" algn="l">
              <a:lnSpc>
                <a:spcPct val="100000"/>
              </a:lnSpc>
              <a:spcBef>
                <a:spcPts val="0"/>
              </a:spcBef>
              <a:spcAft>
                <a:spcPts val="0"/>
              </a:spcAft>
              <a:buSzPts val="4600"/>
              <a:buNone/>
              <a:defRPr sz="4600"/>
            </a:lvl7pPr>
            <a:lvl8pPr lvl="7" algn="l">
              <a:lnSpc>
                <a:spcPct val="100000"/>
              </a:lnSpc>
              <a:spcBef>
                <a:spcPts val="0"/>
              </a:spcBef>
              <a:spcAft>
                <a:spcPts val="0"/>
              </a:spcAft>
              <a:buSzPts val="4600"/>
              <a:buNone/>
              <a:defRPr sz="4600"/>
            </a:lvl8pPr>
            <a:lvl9pPr lvl="8" algn="l">
              <a:lnSpc>
                <a:spcPct val="100000"/>
              </a:lnSpc>
              <a:spcBef>
                <a:spcPts val="0"/>
              </a:spcBef>
              <a:spcAft>
                <a:spcPts val="0"/>
              </a:spcAft>
              <a:buSzPts val="4600"/>
              <a:buNone/>
              <a:defRPr sz="4600"/>
            </a:lvl9pPr>
          </a:lstStyle>
          <a:p/>
        </p:txBody>
      </p:sp>
      <p:sp>
        <p:nvSpPr>
          <p:cNvPr id="620" name="Google Shape;620;g2f29bda4b0b_0_1243"/>
          <p:cNvSpPr/>
          <p:nvPr/>
        </p:nvSpPr>
        <p:spPr>
          <a:xfrm>
            <a:off x="339375" y="4606575"/>
            <a:ext cx="8653800" cy="439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21" name="Google Shape;621;g2f29bda4b0b_0_1243"/>
          <p:cNvPicPr preferRelativeResize="0"/>
          <p:nvPr/>
        </p:nvPicPr>
        <p:blipFill rotWithShape="1">
          <a:blip r:embed="rId2">
            <a:alphaModFix/>
          </a:blip>
          <a:srcRect b="-11468" l="44612" r="4197" t="27137"/>
          <a:stretch/>
        </p:blipFill>
        <p:spPr>
          <a:xfrm flipH="1">
            <a:off x="4738548" y="0"/>
            <a:ext cx="4405452" cy="5143500"/>
          </a:xfrm>
          <a:prstGeom prst="rect">
            <a:avLst/>
          </a:prstGeom>
          <a:noFill/>
          <a:ln>
            <a:noFill/>
          </a:ln>
        </p:spPr>
      </p:pic>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3 Section Divider - Left Align Eyebrow">
  <p:cSld name="CUSTOM_11_1_1">
    <p:spTree>
      <p:nvGrpSpPr>
        <p:cNvPr id="622" name="Shape 622"/>
        <p:cNvGrpSpPr/>
        <p:nvPr/>
      </p:nvGrpSpPr>
      <p:grpSpPr>
        <a:xfrm>
          <a:off x="0" y="0"/>
          <a:ext cx="0" cy="0"/>
          <a:chOff x="0" y="0"/>
          <a:chExt cx="0" cy="0"/>
        </a:xfrm>
      </p:grpSpPr>
      <p:sp>
        <p:nvSpPr>
          <p:cNvPr id="623" name="Google Shape;623;g2f29bda4b0b_0_1247"/>
          <p:cNvSpPr txBox="1"/>
          <p:nvPr>
            <p:ph type="title"/>
          </p:nvPr>
        </p:nvSpPr>
        <p:spPr>
          <a:xfrm>
            <a:off x="274326" y="274325"/>
            <a:ext cx="5120700" cy="446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400"/>
              <a:buNone/>
              <a:defRPr sz="4400"/>
            </a:lvl1pPr>
            <a:lvl2pPr lvl="1" algn="l">
              <a:lnSpc>
                <a:spcPct val="100000"/>
              </a:lnSpc>
              <a:spcBef>
                <a:spcPts val="0"/>
              </a:spcBef>
              <a:spcAft>
                <a:spcPts val="0"/>
              </a:spcAft>
              <a:buSzPts val="4600"/>
              <a:buNone/>
              <a:defRPr sz="4600"/>
            </a:lvl2pPr>
            <a:lvl3pPr lvl="2" algn="l">
              <a:lnSpc>
                <a:spcPct val="100000"/>
              </a:lnSpc>
              <a:spcBef>
                <a:spcPts val="0"/>
              </a:spcBef>
              <a:spcAft>
                <a:spcPts val="0"/>
              </a:spcAft>
              <a:buSzPts val="4600"/>
              <a:buNone/>
              <a:defRPr sz="4600"/>
            </a:lvl3pPr>
            <a:lvl4pPr lvl="3" algn="l">
              <a:lnSpc>
                <a:spcPct val="100000"/>
              </a:lnSpc>
              <a:spcBef>
                <a:spcPts val="0"/>
              </a:spcBef>
              <a:spcAft>
                <a:spcPts val="0"/>
              </a:spcAft>
              <a:buSzPts val="4600"/>
              <a:buNone/>
              <a:defRPr sz="4600"/>
            </a:lvl4pPr>
            <a:lvl5pPr lvl="4" algn="l">
              <a:lnSpc>
                <a:spcPct val="100000"/>
              </a:lnSpc>
              <a:spcBef>
                <a:spcPts val="0"/>
              </a:spcBef>
              <a:spcAft>
                <a:spcPts val="0"/>
              </a:spcAft>
              <a:buSzPts val="4600"/>
              <a:buNone/>
              <a:defRPr sz="4600"/>
            </a:lvl5pPr>
            <a:lvl6pPr lvl="5" algn="l">
              <a:lnSpc>
                <a:spcPct val="100000"/>
              </a:lnSpc>
              <a:spcBef>
                <a:spcPts val="0"/>
              </a:spcBef>
              <a:spcAft>
                <a:spcPts val="0"/>
              </a:spcAft>
              <a:buSzPts val="4600"/>
              <a:buNone/>
              <a:defRPr sz="4600"/>
            </a:lvl6pPr>
            <a:lvl7pPr lvl="6" algn="l">
              <a:lnSpc>
                <a:spcPct val="100000"/>
              </a:lnSpc>
              <a:spcBef>
                <a:spcPts val="0"/>
              </a:spcBef>
              <a:spcAft>
                <a:spcPts val="0"/>
              </a:spcAft>
              <a:buSzPts val="4600"/>
              <a:buNone/>
              <a:defRPr sz="4600"/>
            </a:lvl7pPr>
            <a:lvl8pPr lvl="7" algn="l">
              <a:lnSpc>
                <a:spcPct val="100000"/>
              </a:lnSpc>
              <a:spcBef>
                <a:spcPts val="0"/>
              </a:spcBef>
              <a:spcAft>
                <a:spcPts val="0"/>
              </a:spcAft>
              <a:buSzPts val="4600"/>
              <a:buNone/>
              <a:defRPr sz="4600"/>
            </a:lvl8pPr>
            <a:lvl9pPr lvl="8" algn="l">
              <a:lnSpc>
                <a:spcPct val="100000"/>
              </a:lnSpc>
              <a:spcBef>
                <a:spcPts val="0"/>
              </a:spcBef>
              <a:spcAft>
                <a:spcPts val="0"/>
              </a:spcAft>
              <a:buSzPts val="4600"/>
              <a:buNone/>
              <a:defRPr sz="4600"/>
            </a:lvl9pPr>
          </a:lstStyle>
          <a:p/>
        </p:txBody>
      </p:sp>
      <p:sp>
        <p:nvSpPr>
          <p:cNvPr id="624" name="Google Shape;624;g2f29bda4b0b_0_1247"/>
          <p:cNvSpPr/>
          <p:nvPr/>
        </p:nvSpPr>
        <p:spPr>
          <a:xfrm>
            <a:off x="339375" y="4606575"/>
            <a:ext cx="8653800" cy="439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25" name="Google Shape;625;g2f29bda4b0b_0_1247"/>
          <p:cNvPicPr preferRelativeResize="0"/>
          <p:nvPr/>
        </p:nvPicPr>
        <p:blipFill rotWithShape="1">
          <a:blip r:embed="rId2">
            <a:alphaModFix/>
          </a:blip>
          <a:srcRect b="-11468" l="44612" r="4197" t="27137"/>
          <a:stretch/>
        </p:blipFill>
        <p:spPr>
          <a:xfrm flipH="1">
            <a:off x="4738548" y="0"/>
            <a:ext cx="4405452" cy="5143500"/>
          </a:xfrm>
          <a:prstGeom prst="rect">
            <a:avLst/>
          </a:prstGeom>
          <a:noFill/>
          <a:ln>
            <a:noFill/>
          </a:ln>
        </p:spPr>
      </p:pic>
      <p:sp>
        <p:nvSpPr>
          <p:cNvPr id="626" name="Google Shape;626;g2f29bda4b0b_0_1247"/>
          <p:cNvSpPr txBox="1"/>
          <p:nvPr>
            <p:ph idx="1" type="subTitle"/>
          </p:nvPr>
        </p:nvSpPr>
        <p:spPr>
          <a:xfrm>
            <a:off x="350525" y="274320"/>
            <a:ext cx="5568600" cy="314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Clr>
                <a:schemeClr val="dk2"/>
              </a:buClr>
              <a:buSzPts val="1200"/>
              <a:buNone/>
              <a:defRPr>
                <a:solidFill>
                  <a:schemeClr val="dk2"/>
                </a:solidFill>
              </a:defRPr>
            </a:lvl2pPr>
            <a:lvl3pPr lvl="2" algn="l">
              <a:lnSpc>
                <a:spcPct val="115000"/>
              </a:lnSpc>
              <a:spcBef>
                <a:spcPts val="0"/>
              </a:spcBef>
              <a:spcAft>
                <a:spcPts val="0"/>
              </a:spcAft>
              <a:buClr>
                <a:schemeClr val="dk2"/>
              </a:buClr>
              <a:buSzPts val="1200"/>
              <a:buNone/>
              <a:defRPr>
                <a:solidFill>
                  <a:schemeClr val="dk2"/>
                </a:solidFill>
              </a:defRPr>
            </a:lvl3pPr>
            <a:lvl4pPr lvl="3" algn="l">
              <a:lnSpc>
                <a:spcPct val="115000"/>
              </a:lnSpc>
              <a:spcBef>
                <a:spcPts val="0"/>
              </a:spcBef>
              <a:spcAft>
                <a:spcPts val="0"/>
              </a:spcAft>
              <a:buClr>
                <a:schemeClr val="dk2"/>
              </a:buClr>
              <a:buSzPts val="1200"/>
              <a:buNone/>
              <a:defRPr>
                <a:solidFill>
                  <a:schemeClr val="dk2"/>
                </a:solidFill>
              </a:defRPr>
            </a:lvl4pPr>
            <a:lvl5pPr lvl="4" algn="l">
              <a:lnSpc>
                <a:spcPct val="115000"/>
              </a:lnSpc>
              <a:spcBef>
                <a:spcPts val="0"/>
              </a:spcBef>
              <a:spcAft>
                <a:spcPts val="0"/>
              </a:spcAft>
              <a:buClr>
                <a:schemeClr val="dk2"/>
              </a:buClr>
              <a:buSzPts val="1200"/>
              <a:buNone/>
              <a:defRPr>
                <a:solidFill>
                  <a:schemeClr val="dk2"/>
                </a:solidFill>
              </a:defRPr>
            </a:lvl5pPr>
            <a:lvl6pPr lvl="5" algn="l">
              <a:lnSpc>
                <a:spcPct val="115000"/>
              </a:lnSpc>
              <a:spcBef>
                <a:spcPts val="0"/>
              </a:spcBef>
              <a:spcAft>
                <a:spcPts val="0"/>
              </a:spcAft>
              <a:buClr>
                <a:schemeClr val="dk2"/>
              </a:buClr>
              <a:buSzPts val="1200"/>
              <a:buNone/>
              <a:defRPr>
                <a:solidFill>
                  <a:schemeClr val="dk2"/>
                </a:solidFill>
              </a:defRPr>
            </a:lvl6pPr>
            <a:lvl7pPr lvl="6" algn="l">
              <a:lnSpc>
                <a:spcPct val="115000"/>
              </a:lnSpc>
              <a:spcBef>
                <a:spcPts val="0"/>
              </a:spcBef>
              <a:spcAft>
                <a:spcPts val="0"/>
              </a:spcAft>
              <a:buClr>
                <a:schemeClr val="dk2"/>
              </a:buClr>
              <a:buSzPts val="1200"/>
              <a:buNone/>
              <a:defRPr>
                <a:solidFill>
                  <a:schemeClr val="dk2"/>
                </a:solidFill>
              </a:defRPr>
            </a:lvl7pPr>
            <a:lvl8pPr lvl="7" algn="l">
              <a:lnSpc>
                <a:spcPct val="115000"/>
              </a:lnSpc>
              <a:spcBef>
                <a:spcPts val="0"/>
              </a:spcBef>
              <a:spcAft>
                <a:spcPts val="0"/>
              </a:spcAft>
              <a:buClr>
                <a:schemeClr val="dk2"/>
              </a:buClr>
              <a:buSzPts val="1200"/>
              <a:buNone/>
              <a:defRPr>
                <a:solidFill>
                  <a:schemeClr val="dk2"/>
                </a:solidFill>
              </a:defRPr>
            </a:lvl8pPr>
            <a:lvl9pPr lvl="8" algn="l">
              <a:lnSpc>
                <a:spcPct val="115000"/>
              </a:lnSpc>
              <a:spcBef>
                <a:spcPts val="0"/>
              </a:spcBef>
              <a:spcAft>
                <a:spcPts val="0"/>
              </a:spcAft>
              <a:buClr>
                <a:schemeClr val="dk2"/>
              </a:buClr>
              <a:buSzPts val="1200"/>
              <a:buNone/>
              <a:defRPr>
                <a:solidFill>
                  <a:schemeClr val="dk2"/>
                </a:solidFill>
              </a:defRPr>
            </a:lvl9pPr>
          </a:lstStyle>
          <a:p/>
        </p:txBody>
      </p:sp>
      <p:sp>
        <p:nvSpPr>
          <p:cNvPr id="627" name="Google Shape;627;g2f29bda4b0b_0_1247"/>
          <p:cNvSpPr/>
          <p:nvPr/>
        </p:nvSpPr>
        <p:spPr>
          <a:xfrm>
            <a:off x="365760" y="390950"/>
            <a:ext cx="19500" cy="138000"/>
          </a:xfrm>
          <a:prstGeom prst="roundRect">
            <a:avLst>
              <a:gd fmla="val 16667" name="adj"/>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BEFF"/>
              </a:solidFill>
              <a:latin typeface="Arial"/>
              <a:ea typeface="Arial"/>
              <a:cs typeface="Arial"/>
              <a:sym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4 Section Divider - Right Align Numbered">
  <p:cSld name="CUSTOM_12_1">
    <p:spTree>
      <p:nvGrpSpPr>
        <p:cNvPr id="628" name="Shape 628"/>
        <p:cNvGrpSpPr/>
        <p:nvPr/>
      </p:nvGrpSpPr>
      <p:grpSpPr>
        <a:xfrm>
          <a:off x="0" y="0"/>
          <a:ext cx="0" cy="0"/>
          <a:chOff x="0" y="0"/>
          <a:chExt cx="0" cy="0"/>
        </a:xfrm>
      </p:grpSpPr>
      <p:sp>
        <p:nvSpPr>
          <p:cNvPr id="629" name="Google Shape;629;g2f29bda4b0b_0_1253"/>
          <p:cNvSpPr/>
          <p:nvPr/>
        </p:nvSpPr>
        <p:spPr>
          <a:xfrm>
            <a:off x="339375" y="4606575"/>
            <a:ext cx="8653800" cy="439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30" name="Google Shape;630;g2f29bda4b0b_0_1253"/>
          <p:cNvPicPr preferRelativeResize="0"/>
          <p:nvPr/>
        </p:nvPicPr>
        <p:blipFill rotWithShape="1">
          <a:blip r:embed="rId2">
            <a:alphaModFix/>
          </a:blip>
          <a:srcRect b="0" l="8905" r="39134" t="0"/>
          <a:stretch/>
        </p:blipFill>
        <p:spPr>
          <a:xfrm flipH="1">
            <a:off x="2" y="0"/>
            <a:ext cx="4751223" cy="5142100"/>
          </a:xfrm>
          <a:prstGeom prst="rect">
            <a:avLst/>
          </a:prstGeom>
          <a:noFill/>
          <a:ln>
            <a:noFill/>
          </a:ln>
        </p:spPr>
      </p:pic>
      <p:sp>
        <p:nvSpPr>
          <p:cNvPr id="631" name="Google Shape;631;g2f29bda4b0b_0_1253"/>
          <p:cNvSpPr txBox="1"/>
          <p:nvPr>
            <p:ph type="title"/>
          </p:nvPr>
        </p:nvSpPr>
        <p:spPr>
          <a:xfrm>
            <a:off x="4605000" y="2413859"/>
            <a:ext cx="40932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400"/>
              <a:buNone/>
              <a:defRPr/>
            </a:lvl1pPr>
            <a:lvl2pPr lvl="1" algn="r">
              <a:lnSpc>
                <a:spcPct val="100000"/>
              </a:lnSpc>
              <a:spcBef>
                <a:spcPts val="0"/>
              </a:spcBef>
              <a:spcAft>
                <a:spcPts val="0"/>
              </a:spcAft>
              <a:buSzPts val="2600"/>
              <a:buNone/>
              <a:defRPr/>
            </a:lvl2pPr>
            <a:lvl3pPr lvl="2" algn="r">
              <a:lnSpc>
                <a:spcPct val="100000"/>
              </a:lnSpc>
              <a:spcBef>
                <a:spcPts val="0"/>
              </a:spcBef>
              <a:spcAft>
                <a:spcPts val="0"/>
              </a:spcAft>
              <a:buSzPts val="2600"/>
              <a:buNone/>
              <a:defRPr/>
            </a:lvl3pPr>
            <a:lvl4pPr lvl="3" algn="r">
              <a:lnSpc>
                <a:spcPct val="100000"/>
              </a:lnSpc>
              <a:spcBef>
                <a:spcPts val="0"/>
              </a:spcBef>
              <a:spcAft>
                <a:spcPts val="0"/>
              </a:spcAft>
              <a:buSzPts val="2600"/>
              <a:buNone/>
              <a:defRPr/>
            </a:lvl4pPr>
            <a:lvl5pPr lvl="4" algn="r">
              <a:lnSpc>
                <a:spcPct val="100000"/>
              </a:lnSpc>
              <a:spcBef>
                <a:spcPts val="0"/>
              </a:spcBef>
              <a:spcAft>
                <a:spcPts val="0"/>
              </a:spcAft>
              <a:buSzPts val="2600"/>
              <a:buNone/>
              <a:defRPr/>
            </a:lvl5pPr>
            <a:lvl6pPr lvl="5" algn="r">
              <a:lnSpc>
                <a:spcPct val="100000"/>
              </a:lnSpc>
              <a:spcBef>
                <a:spcPts val="0"/>
              </a:spcBef>
              <a:spcAft>
                <a:spcPts val="0"/>
              </a:spcAft>
              <a:buSzPts val="2600"/>
              <a:buNone/>
              <a:defRPr/>
            </a:lvl6pPr>
            <a:lvl7pPr lvl="6" algn="r">
              <a:lnSpc>
                <a:spcPct val="100000"/>
              </a:lnSpc>
              <a:spcBef>
                <a:spcPts val="0"/>
              </a:spcBef>
              <a:spcAft>
                <a:spcPts val="0"/>
              </a:spcAft>
              <a:buSzPts val="2600"/>
              <a:buNone/>
              <a:defRPr/>
            </a:lvl7pPr>
            <a:lvl8pPr lvl="7" algn="r">
              <a:lnSpc>
                <a:spcPct val="100000"/>
              </a:lnSpc>
              <a:spcBef>
                <a:spcPts val="0"/>
              </a:spcBef>
              <a:spcAft>
                <a:spcPts val="0"/>
              </a:spcAft>
              <a:buSzPts val="2600"/>
              <a:buNone/>
              <a:defRPr/>
            </a:lvl8pPr>
            <a:lvl9pPr lvl="8" algn="r">
              <a:lnSpc>
                <a:spcPct val="100000"/>
              </a:lnSpc>
              <a:spcBef>
                <a:spcPts val="0"/>
              </a:spcBef>
              <a:spcAft>
                <a:spcPts val="0"/>
              </a:spcAft>
              <a:buSzPts val="2600"/>
              <a:buNone/>
              <a:defRPr/>
            </a:lvl9pPr>
          </a:lstStyle>
          <a:p/>
        </p:txBody>
      </p:sp>
      <p:sp>
        <p:nvSpPr>
          <p:cNvPr id="632" name="Google Shape;632;g2f29bda4b0b_0_1253"/>
          <p:cNvSpPr txBox="1"/>
          <p:nvPr>
            <p:ph idx="2" type="title"/>
          </p:nvPr>
        </p:nvSpPr>
        <p:spPr>
          <a:xfrm>
            <a:off x="5390400" y="1005625"/>
            <a:ext cx="3307800" cy="1505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7900"/>
              <a:buFont typeface="Inter Black"/>
              <a:buNone/>
              <a:defRPr b="0" sz="7900">
                <a:latin typeface="Inter Black"/>
                <a:ea typeface="Inter Black"/>
                <a:cs typeface="Inter Black"/>
                <a:sym typeface="Inter Black"/>
              </a:defRPr>
            </a:lvl1pPr>
            <a:lvl2pPr lvl="1" algn="r">
              <a:lnSpc>
                <a:spcPct val="100000"/>
              </a:lnSpc>
              <a:spcBef>
                <a:spcPts val="0"/>
              </a:spcBef>
              <a:spcAft>
                <a:spcPts val="0"/>
              </a:spcAft>
              <a:buSzPts val="7900"/>
              <a:buFont typeface="Inter Black"/>
              <a:buNone/>
              <a:defRPr sz="7900">
                <a:latin typeface="Inter Black"/>
                <a:ea typeface="Inter Black"/>
                <a:cs typeface="Inter Black"/>
                <a:sym typeface="Inter Black"/>
              </a:defRPr>
            </a:lvl2pPr>
            <a:lvl3pPr lvl="2" algn="r">
              <a:lnSpc>
                <a:spcPct val="100000"/>
              </a:lnSpc>
              <a:spcBef>
                <a:spcPts val="0"/>
              </a:spcBef>
              <a:spcAft>
                <a:spcPts val="0"/>
              </a:spcAft>
              <a:buSzPts val="7900"/>
              <a:buFont typeface="Inter Black"/>
              <a:buNone/>
              <a:defRPr sz="7900">
                <a:latin typeface="Inter Black"/>
                <a:ea typeface="Inter Black"/>
                <a:cs typeface="Inter Black"/>
                <a:sym typeface="Inter Black"/>
              </a:defRPr>
            </a:lvl3pPr>
            <a:lvl4pPr lvl="3" algn="r">
              <a:lnSpc>
                <a:spcPct val="100000"/>
              </a:lnSpc>
              <a:spcBef>
                <a:spcPts val="0"/>
              </a:spcBef>
              <a:spcAft>
                <a:spcPts val="0"/>
              </a:spcAft>
              <a:buSzPts val="7900"/>
              <a:buFont typeface="Inter Black"/>
              <a:buNone/>
              <a:defRPr sz="7900">
                <a:latin typeface="Inter Black"/>
                <a:ea typeface="Inter Black"/>
                <a:cs typeface="Inter Black"/>
                <a:sym typeface="Inter Black"/>
              </a:defRPr>
            </a:lvl4pPr>
            <a:lvl5pPr lvl="4" algn="r">
              <a:lnSpc>
                <a:spcPct val="100000"/>
              </a:lnSpc>
              <a:spcBef>
                <a:spcPts val="0"/>
              </a:spcBef>
              <a:spcAft>
                <a:spcPts val="0"/>
              </a:spcAft>
              <a:buSzPts val="7900"/>
              <a:buFont typeface="Inter Black"/>
              <a:buNone/>
              <a:defRPr sz="7900">
                <a:latin typeface="Inter Black"/>
                <a:ea typeface="Inter Black"/>
                <a:cs typeface="Inter Black"/>
                <a:sym typeface="Inter Black"/>
              </a:defRPr>
            </a:lvl5pPr>
            <a:lvl6pPr lvl="5" algn="r">
              <a:lnSpc>
                <a:spcPct val="100000"/>
              </a:lnSpc>
              <a:spcBef>
                <a:spcPts val="0"/>
              </a:spcBef>
              <a:spcAft>
                <a:spcPts val="0"/>
              </a:spcAft>
              <a:buSzPts val="7900"/>
              <a:buFont typeface="Inter Black"/>
              <a:buNone/>
              <a:defRPr sz="7900">
                <a:latin typeface="Inter Black"/>
                <a:ea typeface="Inter Black"/>
                <a:cs typeface="Inter Black"/>
                <a:sym typeface="Inter Black"/>
              </a:defRPr>
            </a:lvl6pPr>
            <a:lvl7pPr lvl="6" algn="r">
              <a:lnSpc>
                <a:spcPct val="100000"/>
              </a:lnSpc>
              <a:spcBef>
                <a:spcPts val="0"/>
              </a:spcBef>
              <a:spcAft>
                <a:spcPts val="0"/>
              </a:spcAft>
              <a:buSzPts val="7900"/>
              <a:buFont typeface="Inter Black"/>
              <a:buNone/>
              <a:defRPr sz="7900">
                <a:latin typeface="Inter Black"/>
                <a:ea typeface="Inter Black"/>
                <a:cs typeface="Inter Black"/>
                <a:sym typeface="Inter Black"/>
              </a:defRPr>
            </a:lvl7pPr>
            <a:lvl8pPr lvl="7" algn="r">
              <a:lnSpc>
                <a:spcPct val="100000"/>
              </a:lnSpc>
              <a:spcBef>
                <a:spcPts val="0"/>
              </a:spcBef>
              <a:spcAft>
                <a:spcPts val="0"/>
              </a:spcAft>
              <a:buSzPts val="7900"/>
              <a:buFont typeface="Inter Black"/>
              <a:buNone/>
              <a:defRPr sz="7900">
                <a:latin typeface="Inter Black"/>
                <a:ea typeface="Inter Black"/>
                <a:cs typeface="Inter Black"/>
                <a:sym typeface="Inter Black"/>
              </a:defRPr>
            </a:lvl8pPr>
            <a:lvl9pPr lvl="8" algn="r">
              <a:lnSpc>
                <a:spcPct val="100000"/>
              </a:lnSpc>
              <a:spcBef>
                <a:spcPts val="0"/>
              </a:spcBef>
              <a:spcAft>
                <a:spcPts val="0"/>
              </a:spcAft>
              <a:buSzPts val="7900"/>
              <a:buFont typeface="Inter Black"/>
              <a:buNone/>
              <a:defRPr sz="7900">
                <a:latin typeface="Inter Black"/>
                <a:ea typeface="Inter Black"/>
                <a:cs typeface="Inter Black"/>
                <a:sym typeface="Inter Black"/>
              </a:defRPr>
            </a:lvl9pPr>
          </a:lstStyle>
          <a:p/>
        </p:txBody>
      </p:sp>
      <p:sp>
        <p:nvSpPr>
          <p:cNvPr id="633" name="Google Shape;633;g2f29bda4b0b_0_1253"/>
          <p:cNvSpPr txBox="1"/>
          <p:nvPr>
            <p:ph idx="1" type="subTitle"/>
          </p:nvPr>
        </p:nvSpPr>
        <p:spPr>
          <a:xfrm>
            <a:off x="4678500" y="3046925"/>
            <a:ext cx="4019700" cy="794100"/>
          </a:xfrm>
          <a:prstGeom prst="rect">
            <a:avLst/>
          </a:prstGeom>
          <a:noFill/>
          <a:ln>
            <a:noFill/>
          </a:ln>
        </p:spPr>
        <p:txBody>
          <a:bodyPr anchorCtr="0" anchor="t" bIns="91425" lIns="91425" spcFirstLastPara="1" rIns="91425" wrap="square" tIns="91425">
            <a:noAutofit/>
          </a:bodyPr>
          <a:lstStyle>
            <a:lvl1pPr lvl="0" algn="r">
              <a:lnSpc>
                <a:spcPct val="115000"/>
              </a:lnSpc>
              <a:spcBef>
                <a:spcPts val="0"/>
              </a:spcBef>
              <a:spcAft>
                <a:spcPts val="0"/>
              </a:spcAft>
              <a:buClr>
                <a:schemeClr val="dk2"/>
              </a:buClr>
              <a:buSzPts val="1600"/>
              <a:buNone/>
              <a:defRPr sz="1600">
                <a:solidFill>
                  <a:schemeClr val="dk2"/>
                </a:solidFill>
              </a:defRPr>
            </a:lvl1pPr>
            <a:lvl2pPr lvl="1" algn="r">
              <a:lnSpc>
                <a:spcPct val="115000"/>
              </a:lnSpc>
              <a:spcBef>
                <a:spcPts val="0"/>
              </a:spcBef>
              <a:spcAft>
                <a:spcPts val="0"/>
              </a:spcAft>
              <a:buClr>
                <a:schemeClr val="dk2"/>
              </a:buClr>
              <a:buSzPts val="1600"/>
              <a:buNone/>
              <a:defRPr sz="1600">
                <a:solidFill>
                  <a:schemeClr val="dk2"/>
                </a:solidFill>
              </a:defRPr>
            </a:lvl2pPr>
            <a:lvl3pPr lvl="2" algn="r">
              <a:lnSpc>
                <a:spcPct val="115000"/>
              </a:lnSpc>
              <a:spcBef>
                <a:spcPts val="0"/>
              </a:spcBef>
              <a:spcAft>
                <a:spcPts val="0"/>
              </a:spcAft>
              <a:buClr>
                <a:schemeClr val="dk2"/>
              </a:buClr>
              <a:buSzPts val="1600"/>
              <a:buNone/>
              <a:defRPr sz="1600">
                <a:solidFill>
                  <a:schemeClr val="dk2"/>
                </a:solidFill>
              </a:defRPr>
            </a:lvl3pPr>
            <a:lvl4pPr lvl="3" algn="r">
              <a:lnSpc>
                <a:spcPct val="115000"/>
              </a:lnSpc>
              <a:spcBef>
                <a:spcPts val="0"/>
              </a:spcBef>
              <a:spcAft>
                <a:spcPts val="0"/>
              </a:spcAft>
              <a:buClr>
                <a:schemeClr val="dk2"/>
              </a:buClr>
              <a:buSzPts val="1600"/>
              <a:buNone/>
              <a:defRPr sz="1600">
                <a:solidFill>
                  <a:schemeClr val="dk2"/>
                </a:solidFill>
              </a:defRPr>
            </a:lvl4pPr>
            <a:lvl5pPr lvl="4" algn="r">
              <a:lnSpc>
                <a:spcPct val="115000"/>
              </a:lnSpc>
              <a:spcBef>
                <a:spcPts val="0"/>
              </a:spcBef>
              <a:spcAft>
                <a:spcPts val="0"/>
              </a:spcAft>
              <a:buClr>
                <a:schemeClr val="dk2"/>
              </a:buClr>
              <a:buSzPts val="1600"/>
              <a:buNone/>
              <a:defRPr sz="1600">
                <a:solidFill>
                  <a:schemeClr val="dk2"/>
                </a:solidFill>
              </a:defRPr>
            </a:lvl5pPr>
            <a:lvl6pPr lvl="5" algn="r">
              <a:lnSpc>
                <a:spcPct val="115000"/>
              </a:lnSpc>
              <a:spcBef>
                <a:spcPts val="0"/>
              </a:spcBef>
              <a:spcAft>
                <a:spcPts val="0"/>
              </a:spcAft>
              <a:buClr>
                <a:schemeClr val="dk2"/>
              </a:buClr>
              <a:buSzPts val="1600"/>
              <a:buNone/>
              <a:defRPr sz="1600">
                <a:solidFill>
                  <a:schemeClr val="dk2"/>
                </a:solidFill>
              </a:defRPr>
            </a:lvl6pPr>
            <a:lvl7pPr lvl="6" algn="r">
              <a:lnSpc>
                <a:spcPct val="115000"/>
              </a:lnSpc>
              <a:spcBef>
                <a:spcPts val="0"/>
              </a:spcBef>
              <a:spcAft>
                <a:spcPts val="0"/>
              </a:spcAft>
              <a:buClr>
                <a:schemeClr val="dk2"/>
              </a:buClr>
              <a:buSzPts val="1600"/>
              <a:buNone/>
              <a:defRPr sz="1600">
                <a:solidFill>
                  <a:schemeClr val="dk2"/>
                </a:solidFill>
              </a:defRPr>
            </a:lvl7pPr>
            <a:lvl8pPr lvl="7" algn="r">
              <a:lnSpc>
                <a:spcPct val="115000"/>
              </a:lnSpc>
              <a:spcBef>
                <a:spcPts val="0"/>
              </a:spcBef>
              <a:spcAft>
                <a:spcPts val="0"/>
              </a:spcAft>
              <a:buClr>
                <a:schemeClr val="dk2"/>
              </a:buClr>
              <a:buSzPts val="1600"/>
              <a:buNone/>
              <a:defRPr sz="1600">
                <a:solidFill>
                  <a:schemeClr val="dk2"/>
                </a:solidFill>
              </a:defRPr>
            </a:lvl8pPr>
            <a:lvl9pPr lvl="8" algn="r">
              <a:lnSpc>
                <a:spcPct val="115000"/>
              </a:lnSpc>
              <a:spcBef>
                <a:spcPts val="0"/>
              </a:spcBef>
              <a:spcAft>
                <a:spcPts val="0"/>
              </a:spcAft>
              <a:buClr>
                <a:schemeClr val="dk2"/>
              </a:buClr>
              <a:buSzPts val="1600"/>
              <a:buNone/>
              <a:defRPr sz="1600">
                <a:solidFill>
                  <a:schemeClr val="dk2"/>
                </a:solidFill>
              </a:defRPr>
            </a:lvl9pPr>
          </a:lstStyle>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5 Section Divider - Left Align Numbered">
  <p:cSld name="CUSTOM_12_1_1">
    <p:spTree>
      <p:nvGrpSpPr>
        <p:cNvPr id="634" name="Shape 634"/>
        <p:cNvGrpSpPr/>
        <p:nvPr/>
      </p:nvGrpSpPr>
      <p:grpSpPr>
        <a:xfrm>
          <a:off x="0" y="0"/>
          <a:ext cx="0" cy="0"/>
          <a:chOff x="0" y="0"/>
          <a:chExt cx="0" cy="0"/>
        </a:xfrm>
      </p:grpSpPr>
      <p:sp>
        <p:nvSpPr>
          <p:cNvPr id="635" name="Google Shape;635;g2f29bda4b0b_0_1259"/>
          <p:cNvSpPr/>
          <p:nvPr/>
        </p:nvSpPr>
        <p:spPr>
          <a:xfrm>
            <a:off x="339375" y="4606575"/>
            <a:ext cx="8653800" cy="439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36" name="Google Shape;636;g2f29bda4b0b_0_1259"/>
          <p:cNvPicPr preferRelativeResize="0"/>
          <p:nvPr/>
        </p:nvPicPr>
        <p:blipFill rotWithShape="1">
          <a:blip r:embed="rId2">
            <a:alphaModFix/>
          </a:blip>
          <a:srcRect b="0" l="40685" r="24351" t="0"/>
          <a:stretch/>
        </p:blipFill>
        <p:spPr>
          <a:xfrm>
            <a:off x="5945826" y="0"/>
            <a:ext cx="3198181" cy="5143498"/>
          </a:xfrm>
          <a:prstGeom prst="rect">
            <a:avLst/>
          </a:prstGeom>
          <a:noFill/>
          <a:ln>
            <a:noFill/>
          </a:ln>
        </p:spPr>
      </p:pic>
      <p:sp>
        <p:nvSpPr>
          <p:cNvPr id="637" name="Google Shape;637;g2f29bda4b0b_0_1259"/>
          <p:cNvSpPr txBox="1"/>
          <p:nvPr>
            <p:ph type="title"/>
          </p:nvPr>
        </p:nvSpPr>
        <p:spPr>
          <a:xfrm>
            <a:off x="472400" y="2413859"/>
            <a:ext cx="4093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p:txBody>
      </p:sp>
      <p:sp>
        <p:nvSpPr>
          <p:cNvPr id="638" name="Google Shape;638;g2f29bda4b0b_0_1259"/>
          <p:cNvSpPr txBox="1"/>
          <p:nvPr>
            <p:ph idx="2" type="title"/>
          </p:nvPr>
        </p:nvSpPr>
        <p:spPr>
          <a:xfrm>
            <a:off x="472400" y="1005625"/>
            <a:ext cx="3307800" cy="150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7900"/>
              <a:buFont typeface="Inter Black"/>
              <a:buNone/>
              <a:defRPr b="0" sz="7900">
                <a:latin typeface="Inter Black"/>
                <a:ea typeface="Inter Black"/>
                <a:cs typeface="Inter Black"/>
                <a:sym typeface="Inter Black"/>
              </a:defRPr>
            </a:lvl1pPr>
            <a:lvl2pPr lvl="1" algn="l">
              <a:lnSpc>
                <a:spcPct val="100000"/>
              </a:lnSpc>
              <a:spcBef>
                <a:spcPts val="0"/>
              </a:spcBef>
              <a:spcAft>
                <a:spcPts val="0"/>
              </a:spcAft>
              <a:buSzPts val="7900"/>
              <a:buFont typeface="Inter Black"/>
              <a:buNone/>
              <a:defRPr sz="7900">
                <a:latin typeface="Inter Black"/>
                <a:ea typeface="Inter Black"/>
                <a:cs typeface="Inter Black"/>
                <a:sym typeface="Inter Black"/>
              </a:defRPr>
            </a:lvl2pPr>
            <a:lvl3pPr lvl="2" algn="l">
              <a:lnSpc>
                <a:spcPct val="100000"/>
              </a:lnSpc>
              <a:spcBef>
                <a:spcPts val="0"/>
              </a:spcBef>
              <a:spcAft>
                <a:spcPts val="0"/>
              </a:spcAft>
              <a:buSzPts val="7900"/>
              <a:buFont typeface="Inter Black"/>
              <a:buNone/>
              <a:defRPr sz="7900">
                <a:latin typeface="Inter Black"/>
                <a:ea typeface="Inter Black"/>
                <a:cs typeface="Inter Black"/>
                <a:sym typeface="Inter Black"/>
              </a:defRPr>
            </a:lvl3pPr>
            <a:lvl4pPr lvl="3" algn="l">
              <a:lnSpc>
                <a:spcPct val="100000"/>
              </a:lnSpc>
              <a:spcBef>
                <a:spcPts val="0"/>
              </a:spcBef>
              <a:spcAft>
                <a:spcPts val="0"/>
              </a:spcAft>
              <a:buSzPts val="7900"/>
              <a:buFont typeface="Inter Black"/>
              <a:buNone/>
              <a:defRPr sz="7900">
                <a:latin typeface="Inter Black"/>
                <a:ea typeface="Inter Black"/>
                <a:cs typeface="Inter Black"/>
                <a:sym typeface="Inter Black"/>
              </a:defRPr>
            </a:lvl4pPr>
            <a:lvl5pPr lvl="4" algn="l">
              <a:lnSpc>
                <a:spcPct val="100000"/>
              </a:lnSpc>
              <a:spcBef>
                <a:spcPts val="0"/>
              </a:spcBef>
              <a:spcAft>
                <a:spcPts val="0"/>
              </a:spcAft>
              <a:buSzPts val="7900"/>
              <a:buFont typeface="Inter Black"/>
              <a:buNone/>
              <a:defRPr sz="7900">
                <a:latin typeface="Inter Black"/>
                <a:ea typeface="Inter Black"/>
                <a:cs typeface="Inter Black"/>
                <a:sym typeface="Inter Black"/>
              </a:defRPr>
            </a:lvl5pPr>
            <a:lvl6pPr lvl="5" algn="l">
              <a:lnSpc>
                <a:spcPct val="100000"/>
              </a:lnSpc>
              <a:spcBef>
                <a:spcPts val="0"/>
              </a:spcBef>
              <a:spcAft>
                <a:spcPts val="0"/>
              </a:spcAft>
              <a:buSzPts val="7900"/>
              <a:buFont typeface="Inter Black"/>
              <a:buNone/>
              <a:defRPr sz="7900">
                <a:latin typeface="Inter Black"/>
                <a:ea typeface="Inter Black"/>
                <a:cs typeface="Inter Black"/>
                <a:sym typeface="Inter Black"/>
              </a:defRPr>
            </a:lvl6pPr>
            <a:lvl7pPr lvl="6" algn="l">
              <a:lnSpc>
                <a:spcPct val="100000"/>
              </a:lnSpc>
              <a:spcBef>
                <a:spcPts val="0"/>
              </a:spcBef>
              <a:spcAft>
                <a:spcPts val="0"/>
              </a:spcAft>
              <a:buSzPts val="7900"/>
              <a:buFont typeface="Inter Black"/>
              <a:buNone/>
              <a:defRPr sz="7900">
                <a:latin typeface="Inter Black"/>
                <a:ea typeface="Inter Black"/>
                <a:cs typeface="Inter Black"/>
                <a:sym typeface="Inter Black"/>
              </a:defRPr>
            </a:lvl7pPr>
            <a:lvl8pPr lvl="7" algn="l">
              <a:lnSpc>
                <a:spcPct val="100000"/>
              </a:lnSpc>
              <a:spcBef>
                <a:spcPts val="0"/>
              </a:spcBef>
              <a:spcAft>
                <a:spcPts val="0"/>
              </a:spcAft>
              <a:buSzPts val="7900"/>
              <a:buFont typeface="Inter Black"/>
              <a:buNone/>
              <a:defRPr sz="7900">
                <a:latin typeface="Inter Black"/>
                <a:ea typeface="Inter Black"/>
                <a:cs typeface="Inter Black"/>
                <a:sym typeface="Inter Black"/>
              </a:defRPr>
            </a:lvl8pPr>
            <a:lvl9pPr lvl="8" algn="l">
              <a:lnSpc>
                <a:spcPct val="100000"/>
              </a:lnSpc>
              <a:spcBef>
                <a:spcPts val="0"/>
              </a:spcBef>
              <a:spcAft>
                <a:spcPts val="0"/>
              </a:spcAft>
              <a:buSzPts val="7900"/>
              <a:buFont typeface="Inter Black"/>
              <a:buNone/>
              <a:defRPr sz="7900">
                <a:latin typeface="Inter Black"/>
                <a:ea typeface="Inter Black"/>
                <a:cs typeface="Inter Black"/>
                <a:sym typeface="Inter Black"/>
              </a:defRPr>
            </a:lvl9pPr>
          </a:lstStyle>
          <a:p/>
        </p:txBody>
      </p:sp>
      <p:sp>
        <p:nvSpPr>
          <p:cNvPr id="639" name="Google Shape;639;g2f29bda4b0b_0_1259"/>
          <p:cNvSpPr txBox="1"/>
          <p:nvPr>
            <p:ph idx="1" type="subTitle"/>
          </p:nvPr>
        </p:nvSpPr>
        <p:spPr>
          <a:xfrm>
            <a:off x="472400" y="3046925"/>
            <a:ext cx="4019700" cy="794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600"/>
              <a:buNone/>
              <a:defRPr sz="1600">
                <a:solidFill>
                  <a:schemeClr val="dk2"/>
                </a:solidFill>
              </a:defRPr>
            </a:lvl1pPr>
            <a:lvl2pPr lvl="1" algn="l">
              <a:lnSpc>
                <a:spcPct val="115000"/>
              </a:lnSpc>
              <a:spcBef>
                <a:spcPts val="0"/>
              </a:spcBef>
              <a:spcAft>
                <a:spcPts val="0"/>
              </a:spcAft>
              <a:buClr>
                <a:schemeClr val="dk2"/>
              </a:buClr>
              <a:buSzPts val="1600"/>
              <a:buNone/>
              <a:defRPr sz="1600">
                <a:solidFill>
                  <a:schemeClr val="dk2"/>
                </a:solidFill>
              </a:defRPr>
            </a:lvl2pPr>
            <a:lvl3pPr lvl="2" algn="l">
              <a:lnSpc>
                <a:spcPct val="115000"/>
              </a:lnSpc>
              <a:spcBef>
                <a:spcPts val="0"/>
              </a:spcBef>
              <a:spcAft>
                <a:spcPts val="0"/>
              </a:spcAft>
              <a:buClr>
                <a:schemeClr val="dk2"/>
              </a:buClr>
              <a:buSzPts val="1600"/>
              <a:buNone/>
              <a:defRPr sz="1600">
                <a:solidFill>
                  <a:schemeClr val="dk2"/>
                </a:solidFill>
              </a:defRPr>
            </a:lvl3pPr>
            <a:lvl4pPr lvl="3" algn="l">
              <a:lnSpc>
                <a:spcPct val="115000"/>
              </a:lnSpc>
              <a:spcBef>
                <a:spcPts val="0"/>
              </a:spcBef>
              <a:spcAft>
                <a:spcPts val="0"/>
              </a:spcAft>
              <a:buClr>
                <a:schemeClr val="dk2"/>
              </a:buClr>
              <a:buSzPts val="1600"/>
              <a:buNone/>
              <a:defRPr sz="1600">
                <a:solidFill>
                  <a:schemeClr val="dk2"/>
                </a:solidFill>
              </a:defRPr>
            </a:lvl4pPr>
            <a:lvl5pPr lvl="4" algn="l">
              <a:lnSpc>
                <a:spcPct val="115000"/>
              </a:lnSpc>
              <a:spcBef>
                <a:spcPts val="0"/>
              </a:spcBef>
              <a:spcAft>
                <a:spcPts val="0"/>
              </a:spcAft>
              <a:buClr>
                <a:schemeClr val="dk2"/>
              </a:buClr>
              <a:buSzPts val="1600"/>
              <a:buNone/>
              <a:defRPr sz="1600">
                <a:solidFill>
                  <a:schemeClr val="dk2"/>
                </a:solidFill>
              </a:defRPr>
            </a:lvl5pPr>
            <a:lvl6pPr lvl="5" algn="l">
              <a:lnSpc>
                <a:spcPct val="115000"/>
              </a:lnSpc>
              <a:spcBef>
                <a:spcPts val="0"/>
              </a:spcBef>
              <a:spcAft>
                <a:spcPts val="0"/>
              </a:spcAft>
              <a:buClr>
                <a:schemeClr val="dk2"/>
              </a:buClr>
              <a:buSzPts val="1600"/>
              <a:buNone/>
              <a:defRPr sz="1600">
                <a:solidFill>
                  <a:schemeClr val="dk2"/>
                </a:solidFill>
              </a:defRPr>
            </a:lvl6pPr>
            <a:lvl7pPr lvl="6" algn="l">
              <a:lnSpc>
                <a:spcPct val="115000"/>
              </a:lnSpc>
              <a:spcBef>
                <a:spcPts val="0"/>
              </a:spcBef>
              <a:spcAft>
                <a:spcPts val="0"/>
              </a:spcAft>
              <a:buClr>
                <a:schemeClr val="dk2"/>
              </a:buClr>
              <a:buSzPts val="1600"/>
              <a:buNone/>
              <a:defRPr sz="1600">
                <a:solidFill>
                  <a:schemeClr val="dk2"/>
                </a:solidFill>
              </a:defRPr>
            </a:lvl7pPr>
            <a:lvl8pPr lvl="7" algn="l">
              <a:lnSpc>
                <a:spcPct val="115000"/>
              </a:lnSpc>
              <a:spcBef>
                <a:spcPts val="0"/>
              </a:spcBef>
              <a:spcAft>
                <a:spcPts val="0"/>
              </a:spcAft>
              <a:buClr>
                <a:schemeClr val="dk2"/>
              </a:buClr>
              <a:buSzPts val="1600"/>
              <a:buNone/>
              <a:defRPr sz="1600">
                <a:solidFill>
                  <a:schemeClr val="dk2"/>
                </a:solidFill>
              </a:defRPr>
            </a:lvl8pPr>
            <a:lvl9pPr lvl="8" algn="l">
              <a:lnSpc>
                <a:spcPct val="115000"/>
              </a:lnSpc>
              <a:spcBef>
                <a:spcPts val="0"/>
              </a:spcBef>
              <a:spcAft>
                <a:spcPts val="0"/>
              </a:spcAft>
              <a:buClr>
                <a:schemeClr val="dk2"/>
              </a:buClr>
              <a:buSzPts val="1600"/>
              <a:buNone/>
              <a:defRPr sz="1600">
                <a:solidFill>
                  <a:schemeClr val="dk2"/>
                </a:solidFill>
              </a:defRPr>
            </a:lvl9pPr>
          </a:lstStyle>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6 Section Divider - Black">
  <p:cSld name="CUSTOM_12_1_1_1">
    <p:bg>
      <p:bgPr>
        <a:solidFill>
          <a:schemeClr val="dk1"/>
        </a:solidFill>
      </p:bgPr>
    </p:bg>
    <p:spTree>
      <p:nvGrpSpPr>
        <p:cNvPr id="640" name="Shape 640"/>
        <p:cNvGrpSpPr/>
        <p:nvPr/>
      </p:nvGrpSpPr>
      <p:grpSpPr>
        <a:xfrm>
          <a:off x="0" y="0"/>
          <a:ext cx="0" cy="0"/>
          <a:chOff x="0" y="0"/>
          <a:chExt cx="0" cy="0"/>
        </a:xfrm>
      </p:grpSpPr>
      <p:sp>
        <p:nvSpPr>
          <p:cNvPr id="641" name="Google Shape;641;g2f29bda4b0b_0_1265"/>
          <p:cNvSpPr txBox="1"/>
          <p:nvPr>
            <p:ph type="title"/>
          </p:nvPr>
        </p:nvSpPr>
        <p:spPr>
          <a:xfrm>
            <a:off x="274325" y="274325"/>
            <a:ext cx="8568900" cy="447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2400"/>
              <a:buNone/>
              <a:defRPr>
                <a:solidFill>
                  <a:schemeClr val="lt1"/>
                </a:solidFill>
              </a:defRPr>
            </a:lvl1pPr>
            <a:lvl2pPr lvl="1" algn="l">
              <a:lnSpc>
                <a:spcPct val="100000"/>
              </a:lnSpc>
              <a:spcBef>
                <a:spcPts val="0"/>
              </a:spcBef>
              <a:spcAft>
                <a:spcPts val="0"/>
              </a:spcAft>
              <a:buClr>
                <a:schemeClr val="lt1"/>
              </a:buClr>
              <a:buSzPts val="2600"/>
              <a:buNone/>
              <a:defRPr>
                <a:solidFill>
                  <a:schemeClr val="lt1"/>
                </a:solidFill>
              </a:defRPr>
            </a:lvl2pPr>
            <a:lvl3pPr lvl="2" algn="l">
              <a:lnSpc>
                <a:spcPct val="100000"/>
              </a:lnSpc>
              <a:spcBef>
                <a:spcPts val="0"/>
              </a:spcBef>
              <a:spcAft>
                <a:spcPts val="0"/>
              </a:spcAft>
              <a:buClr>
                <a:schemeClr val="lt1"/>
              </a:buClr>
              <a:buSzPts val="2600"/>
              <a:buNone/>
              <a:defRPr>
                <a:solidFill>
                  <a:schemeClr val="lt1"/>
                </a:solidFill>
              </a:defRPr>
            </a:lvl3pPr>
            <a:lvl4pPr lvl="3" algn="l">
              <a:lnSpc>
                <a:spcPct val="100000"/>
              </a:lnSpc>
              <a:spcBef>
                <a:spcPts val="0"/>
              </a:spcBef>
              <a:spcAft>
                <a:spcPts val="0"/>
              </a:spcAft>
              <a:buClr>
                <a:schemeClr val="lt1"/>
              </a:buClr>
              <a:buSzPts val="2600"/>
              <a:buNone/>
              <a:defRPr>
                <a:solidFill>
                  <a:schemeClr val="lt1"/>
                </a:solidFill>
              </a:defRPr>
            </a:lvl4pPr>
            <a:lvl5pPr lvl="4" algn="l">
              <a:lnSpc>
                <a:spcPct val="100000"/>
              </a:lnSpc>
              <a:spcBef>
                <a:spcPts val="0"/>
              </a:spcBef>
              <a:spcAft>
                <a:spcPts val="0"/>
              </a:spcAft>
              <a:buClr>
                <a:schemeClr val="lt1"/>
              </a:buClr>
              <a:buSzPts val="2600"/>
              <a:buNone/>
              <a:defRPr>
                <a:solidFill>
                  <a:schemeClr val="lt1"/>
                </a:solidFill>
              </a:defRPr>
            </a:lvl5pPr>
            <a:lvl6pPr lvl="5" algn="l">
              <a:lnSpc>
                <a:spcPct val="100000"/>
              </a:lnSpc>
              <a:spcBef>
                <a:spcPts val="0"/>
              </a:spcBef>
              <a:spcAft>
                <a:spcPts val="0"/>
              </a:spcAft>
              <a:buClr>
                <a:schemeClr val="lt1"/>
              </a:buClr>
              <a:buSzPts val="2600"/>
              <a:buNone/>
              <a:defRPr>
                <a:solidFill>
                  <a:schemeClr val="lt1"/>
                </a:solidFill>
              </a:defRPr>
            </a:lvl6pPr>
            <a:lvl7pPr lvl="6" algn="l">
              <a:lnSpc>
                <a:spcPct val="100000"/>
              </a:lnSpc>
              <a:spcBef>
                <a:spcPts val="0"/>
              </a:spcBef>
              <a:spcAft>
                <a:spcPts val="0"/>
              </a:spcAft>
              <a:buClr>
                <a:schemeClr val="lt1"/>
              </a:buClr>
              <a:buSzPts val="2600"/>
              <a:buNone/>
              <a:defRPr>
                <a:solidFill>
                  <a:schemeClr val="lt1"/>
                </a:solidFill>
              </a:defRPr>
            </a:lvl7pPr>
            <a:lvl8pPr lvl="7" algn="l">
              <a:lnSpc>
                <a:spcPct val="100000"/>
              </a:lnSpc>
              <a:spcBef>
                <a:spcPts val="0"/>
              </a:spcBef>
              <a:spcAft>
                <a:spcPts val="0"/>
              </a:spcAft>
              <a:buClr>
                <a:schemeClr val="lt1"/>
              </a:buClr>
              <a:buSzPts val="2600"/>
              <a:buNone/>
              <a:defRPr>
                <a:solidFill>
                  <a:schemeClr val="lt1"/>
                </a:solidFill>
              </a:defRPr>
            </a:lvl8pPr>
            <a:lvl9pPr lvl="8" algn="l">
              <a:lnSpc>
                <a:spcPct val="100000"/>
              </a:lnSpc>
              <a:spcBef>
                <a:spcPts val="0"/>
              </a:spcBef>
              <a:spcAft>
                <a:spcPts val="0"/>
              </a:spcAft>
              <a:buClr>
                <a:schemeClr val="lt1"/>
              </a:buClr>
              <a:buSzPts val="2600"/>
              <a:buNone/>
              <a:defRPr>
                <a:solidFill>
                  <a:schemeClr val="lt1"/>
                </a:solidFill>
              </a:defRPr>
            </a:lvl9pPr>
          </a:lstStyle>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7 Section Divider - White">
  <p:cSld name="CUSTOM_12_1_1_1_1">
    <p:bg>
      <p:bgPr>
        <a:solidFill>
          <a:schemeClr val="lt1"/>
        </a:solidFill>
      </p:bgPr>
    </p:bg>
    <p:spTree>
      <p:nvGrpSpPr>
        <p:cNvPr id="642" name="Shape 642"/>
        <p:cNvGrpSpPr/>
        <p:nvPr/>
      </p:nvGrpSpPr>
      <p:grpSpPr>
        <a:xfrm>
          <a:off x="0" y="0"/>
          <a:ext cx="0" cy="0"/>
          <a:chOff x="0" y="0"/>
          <a:chExt cx="0" cy="0"/>
        </a:xfrm>
      </p:grpSpPr>
      <p:sp>
        <p:nvSpPr>
          <p:cNvPr id="643" name="Google Shape;643;g2f29bda4b0b_0_1267"/>
          <p:cNvSpPr txBox="1"/>
          <p:nvPr>
            <p:ph type="title"/>
          </p:nvPr>
        </p:nvSpPr>
        <p:spPr>
          <a:xfrm>
            <a:off x="274325" y="274325"/>
            <a:ext cx="8568900" cy="447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Clr>
                <a:schemeClr val="lt1"/>
              </a:buClr>
              <a:buSzPts val="2600"/>
              <a:buNone/>
              <a:defRPr>
                <a:solidFill>
                  <a:schemeClr val="lt1"/>
                </a:solidFill>
              </a:defRPr>
            </a:lvl2pPr>
            <a:lvl3pPr lvl="2" algn="l">
              <a:lnSpc>
                <a:spcPct val="100000"/>
              </a:lnSpc>
              <a:spcBef>
                <a:spcPts val="0"/>
              </a:spcBef>
              <a:spcAft>
                <a:spcPts val="0"/>
              </a:spcAft>
              <a:buClr>
                <a:schemeClr val="lt1"/>
              </a:buClr>
              <a:buSzPts val="2600"/>
              <a:buNone/>
              <a:defRPr>
                <a:solidFill>
                  <a:schemeClr val="lt1"/>
                </a:solidFill>
              </a:defRPr>
            </a:lvl3pPr>
            <a:lvl4pPr lvl="3" algn="l">
              <a:lnSpc>
                <a:spcPct val="100000"/>
              </a:lnSpc>
              <a:spcBef>
                <a:spcPts val="0"/>
              </a:spcBef>
              <a:spcAft>
                <a:spcPts val="0"/>
              </a:spcAft>
              <a:buClr>
                <a:schemeClr val="lt1"/>
              </a:buClr>
              <a:buSzPts val="2600"/>
              <a:buNone/>
              <a:defRPr>
                <a:solidFill>
                  <a:schemeClr val="lt1"/>
                </a:solidFill>
              </a:defRPr>
            </a:lvl4pPr>
            <a:lvl5pPr lvl="4" algn="l">
              <a:lnSpc>
                <a:spcPct val="100000"/>
              </a:lnSpc>
              <a:spcBef>
                <a:spcPts val="0"/>
              </a:spcBef>
              <a:spcAft>
                <a:spcPts val="0"/>
              </a:spcAft>
              <a:buClr>
                <a:schemeClr val="lt1"/>
              </a:buClr>
              <a:buSzPts val="2600"/>
              <a:buNone/>
              <a:defRPr>
                <a:solidFill>
                  <a:schemeClr val="lt1"/>
                </a:solidFill>
              </a:defRPr>
            </a:lvl5pPr>
            <a:lvl6pPr lvl="5" algn="l">
              <a:lnSpc>
                <a:spcPct val="100000"/>
              </a:lnSpc>
              <a:spcBef>
                <a:spcPts val="0"/>
              </a:spcBef>
              <a:spcAft>
                <a:spcPts val="0"/>
              </a:spcAft>
              <a:buClr>
                <a:schemeClr val="lt1"/>
              </a:buClr>
              <a:buSzPts val="2600"/>
              <a:buNone/>
              <a:defRPr>
                <a:solidFill>
                  <a:schemeClr val="lt1"/>
                </a:solidFill>
              </a:defRPr>
            </a:lvl6pPr>
            <a:lvl7pPr lvl="6" algn="l">
              <a:lnSpc>
                <a:spcPct val="100000"/>
              </a:lnSpc>
              <a:spcBef>
                <a:spcPts val="0"/>
              </a:spcBef>
              <a:spcAft>
                <a:spcPts val="0"/>
              </a:spcAft>
              <a:buClr>
                <a:schemeClr val="lt1"/>
              </a:buClr>
              <a:buSzPts val="2600"/>
              <a:buNone/>
              <a:defRPr>
                <a:solidFill>
                  <a:schemeClr val="lt1"/>
                </a:solidFill>
              </a:defRPr>
            </a:lvl7pPr>
            <a:lvl8pPr lvl="7" algn="l">
              <a:lnSpc>
                <a:spcPct val="100000"/>
              </a:lnSpc>
              <a:spcBef>
                <a:spcPts val="0"/>
              </a:spcBef>
              <a:spcAft>
                <a:spcPts val="0"/>
              </a:spcAft>
              <a:buClr>
                <a:schemeClr val="lt1"/>
              </a:buClr>
              <a:buSzPts val="2600"/>
              <a:buNone/>
              <a:defRPr>
                <a:solidFill>
                  <a:schemeClr val="lt1"/>
                </a:solidFill>
              </a:defRPr>
            </a:lvl8pPr>
            <a:lvl9pPr lvl="8" algn="l">
              <a:lnSpc>
                <a:spcPct val="100000"/>
              </a:lnSpc>
              <a:spcBef>
                <a:spcPts val="0"/>
              </a:spcBef>
              <a:spcAft>
                <a:spcPts val="0"/>
              </a:spcAft>
              <a:buClr>
                <a:schemeClr val="lt1"/>
              </a:buClr>
              <a:buSzPts val="2600"/>
              <a:buNone/>
              <a:defRPr>
                <a:solidFill>
                  <a:schemeClr val="lt1"/>
                </a:solidFill>
              </a:defRPr>
            </a:lvl9pPr>
          </a:lstStyle>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8 Section Divider - Black Eyebrow">
  <p:cSld name="CUSTOM_12_1_1_1_2">
    <p:bg>
      <p:bgPr>
        <a:solidFill>
          <a:schemeClr val="dk1"/>
        </a:solidFill>
      </p:bgPr>
    </p:bg>
    <p:spTree>
      <p:nvGrpSpPr>
        <p:cNvPr id="644" name="Shape 644"/>
        <p:cNvGrpSpPr/>
        <p:nvPr/>
      </p:nvGrpSpPr>
      <p:grpSpPr>
        <a:xfrm>
          <a:off x="0" y="0"/>
          <a:ext cx="0" cy="0"/>
          <a:chOff x="0" y="0"/>
          <a:chExt cx="0" cy="0"/>
        </a:xfrm>
      </p:grpSpPr>
      <p:sp>
        <p:nvSpPr>
          <p:cNvPr id="645" name="Google Shape;645;g2f29bda4b0b_0_1269"/>
          <p:cNvSpPr txBox="1"/>
          <p:nvPr>
            <p:ph type="title"/>
          </p:nvPr>
        </p:nvSpPr>
        <p:spPr>
          <a:xfrm>
            <a:off x="274325" y="2332839"/>
            <a:ext cx="8568900" cy="526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2400"/>
              <a:buNone/>
              <a:defRPr>
                <a:solidFill>
                  <a:schemeClr val="lt1"/>
                </a:solidFill>
              </a:defRPr>
            </a:lvl1pPr>
            <a:lvl2pPr lvl="1" algn="l">
              <a:lnSpc>
                <a:spcPct val="100000"/>
              </a:lnSpc>
              <a:spcBef>
                <a:spcPts val="0"/>
              </a:spcBef>
              <a:spcAft>
                <a:spcPts val="0"/>
              </a:spcAft>
              <a:buClr>
                <a:schemeClr val="lt1"/>
              </a:buClr>
              <a:buSzPts val="2600"/>
              <a:buNone/>
              <a:defRPr>
                <a:solidFill>
                  <a:schemeClr val="lt1"/>
                </a:solidFill>
              </a:defRPr>
            </a:lvl2pPr>
            <a:lvl3pPr lvl="2" algn="l">
              <a:lnSpc>
                <a:spcPct val="100000"/>
              </a:lnSpc>
              <a:spcBef>
                <a:spcPts val="0"/>
              </a:spcBef>
              <a:spcAft>
                <a:spcPts val="0"/>
              </a:spcAft>
              <a:buClr>
                <a:schemeClr val="lt1"/>
              </a:buClr>
              <a:buSzPts val="2600"/>
              <a:buNone/>
              <a:defRPr>
                <a:solidFill>
                  <a:schemeClr val="lt1"/>
                </a:solidFill>
              </a:defRPr>
            </a:lvl3pPr>
            <a:lvl4pPr lvl="3" algn="l">
              <a:lnSpc>
                <a:spcPct val="100000"/>
              </a:lnSpc>
              <a:spcBef>
                <a:spcPts val="0"/>
              </a:spcBef>
              <a:spcAft>
                <a:spcPts val="0"/>
              </a:spcAft>
              <a:buClr>
                <a:schemeClr val="lt1"/>
              </a:buClr>
              <a:buSzPts val="2600"/>
              <a:buNone/>
              <a:defRPr>
                <a:solidFill>
                  <a:schemeClr val="lt1"/>
                </a:solidFill>
              </a:defRPr>
            </a:lvl4pPr>
            <a:lvl5pPr lvl="4" algn="l">
              <a:lnSpc>
                <a:spcPct val="100000"/>
              </a:lnSpc>
              <a:spcBef>
                <a:spcPts val="0"/>
              </a:spcBef>
              <a:spcAft>
                <a:spcPts val="0"/>
              </a:spcAft>
              <a:buClr>
                <a:schemeClr val="lt1"/>
              </a:buClr>
              <a:buSzPts val="2600"/>
              <a:buNone/>
              <a:defRPr>
                <a:solidFill>
                  <a:schemeClr val="lt1"/>
                </a:solidFill>
              </a:defRPr>
            </a:lvl5pPr>
            <a:lvl6pPr lvl="5" algn="l">
              <a:lnSpc>
                <a:spcPct val="100000"/>
              </a:lnSpc>
              <a:spcBef>
                <a:spcPts val="0"/>
              </a:spcBef>
              <a:spcAft>
                <a:spcPts val="0"/>
              </a:spcAft>
              <a:buClr>
                <a:schemeClr val="lt1"/>
              </a:buClr>
              <a:buSzPts val="2600"/>
              <a:buNone/>
              <a:defRPr>
                <a:solidFill>
                  <a:schemeClr val="lt1"/>
                </a:solidFill>
              </a:defRPr>
            </a:lvl6pPr>
            <a:lvl7pPr lvl="6" algn="l">
              <a:lnSpc>
                <a:spcPct val="100000"/>
              </a:lnSpc>
              <a:spcBef>
                <a:spcPts val="0"/>
              </a:spcBef>
              <a:spcAft>
                <a:spcPts val="0"/>
              </a:spcAft>
              <a:buClr>
                <a:schemeClr val="lt1"/>
              </a:buClr>
              <a:buSzPts val="2600"/>
              <a:buNone/>
              <a:defRPr>
                <a:solidFill>
                  <a:schemeClr val="lt1"/>
                </a:solidFill>
              </a:defRPr>
            </a:lvl7pPr>
            <a:lvl8pPr lvl="7" algn="l">
              <a:lnSpc>
                <a:spcPct val="100000"/>
              </a:lnSpc>
              <a:spcBef>
                <a:spcPts val="0"/>
              </a:spcBef>
              <a:spcAft>
                <a:spcPts val="0"/>
              </a:spcAft>
              <a:buClr>
                <a:schemeClr val="lt1"/>
              </a:buClr>
              <a:buSzPts val="2600"/>
              <a:buNone/>
              <a:defRPr>
                <a:solidFill>
                  <a:schemeClr val="lt1"/>
                </a:solidFill>
              </a:defRPr>
            </a:lvl8pPr>
            <a:lvl9pPr lvl="8" algn="l">
              <a:lnSpc>
                <a:spcPct val="100000"/>
              </a:lnSpc>
              <a:spcBef>
                <a:spcPts val="0"/>
              </a:spcBef>
              <a:spcAft>
                <a:spcPts val="0"/>
              </a:spcAft>
              <a:buClr>
                <a:schemeClr val="lt1"/>
              </a:buClr>
              <a:buSzPts val="2600"/>
              <a:buNone/>
              <a:defRPr>
                <a:solidFill>
                  <a:schemeClr val="lt1"/>
                </a:solidFill>
              </a:defRPr>
            </a:lvl9pPr>
          </a:lstStyle>
          <a:p/>
        </p:txBody>
      </p:sp>
      <p:sp>
        <p:nvSpPr>
          <p:cNvPr id="646" name="Google Shape;646;g2f29bda4b0b_0_1269"/>
          <p:cNvSpPr txBox="1"/>
          <p:nvPr>
            <p:ph idx="1" type="subTitle"/>
          </p:nvPr>
        </p:nvSpPr>
        <p:spPr>
          <a:xfrm>
            <a:off x="350525" y="2026920"/>
            <a:ext cx="5568600" cy="314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rgbClr val="B7B7B7"/>
              </a:buClr>
              <a:buSzPts val="1200"/>
              <a:buNone/>
              <a:defRPr>
                <a:solidFill>
                  <a:srgbClr val="B7B7B7"/>
                </a:solidFill>
              </a:defRPr>
            </a:lvl1pPr>
            <a:lvl2pPr lvl="1" algn="l">
              <a:lnSpc>
                <a:spcPct val="115000"/>
              </a:lnSpc>
              <a:spcBef>
                <a:spcPts val="0"/>
              </a:spcBef>
              <a:spcAft>
                <a:spcPts val="0"/>
              </a:spcAft>
              <a:buClr>
                <a:srgbClr val="B7B7B7"/>
              </a:buClr>
              <a:buSzPts val="1200"/>
              <a:buNone/>
              <a:defRPr>
                <a:solidFill>
                  <a:srgbClr val="B7B7B7"/>
                </a:solidFill>
              </a:defRPr>
            </a:lvl2pPr>
            <a:lvl3pPr lvl="2" algn="l">
              <a:lnSpc>
                <a:spcPct val="115000"/>
              </a:lnSpc>
              <a:spcBef>
                <a:spcPts val="0"/>
              </a:spcBef>
              <a:spcAft>
                <a:spcPts val="0"/>
              </a:spcAft>
              <a:buClr>
                <a:srgbClr val="B7B7B7"/>
              </a:buClr>
              <a:buSzPts val="1200"/>
              <a:buNone/>
              <a:defRPr>
                <a:solidFill>
                  <a:srgbClr val="B7B7B7"/>
                </a:solidFill>
              </a:defRPr>
            </a:lvl3pPr>
            <a:lvl4pPr lvl="3" algn="l">
              <a:lnSpc>
                <a:spcPct val="115000"/>
              </a:lnSpc>
              <a:spcBef>
                <a:spcPts val="0"/>
              </a:spcBef>
              <a:spcAft>
                <a:spcPts val="0"/>
              </a:spcAft>
              <a:buClr>
                <a:srgbClr val="B7B7B7"/>
              </a:buClr>
              <a:buSzPts val="1200"/>
              <a:buNone/>
              <a:defRPr>
                <a:solidFill>
                  <a:srgbClr val="B7B7B7"/>
                </a:solidFill>
              </a:defRPr>
            </a:lvl4pPr>
            <a:lvl5pPr lvl="4" algn="l">
              <a:lnSpc>
                <a:spcPct val="115000"/>
              </a:lnSpc>
              <a:spcBef>
                <a:spcPts val="0"/>
              </a:spcBef>
              <a:spcAft>
                <a:spcPts val="0"/>
              </a:spcAft>
              <a:buClr>
                <a:srgbClr val="B7B7B7"/>
              </a:buClr>
              <a:buSzPts val="1200"/>
              <a:buNone/>
              <a:defRPr>
                <a:solidFill>
                  <a:srgbClr val="B7B7B7"/>
                </a:solidFill>
              </a:defRPr>
            </a:lvl5pPr>
            <a:lvl6pPr lvl="5" algn="l">
              <a:lnSpc>
                <a:spcPct val="115000"/>
              </a:lnSpc>
              <a:spcBef>
                <a:spcPts val="0"/>
              </a:spcBef>
              <a:spcAft>
                <a:spcPts val="0"/>
              </a:spcAft>
              <a:buClr>
                <a:srgbClr val="B7B7B7"/>
              </a:buClr>
              <a:buSzPts val="1200"/>
              <a:buNone/>
              <a:defRPr>
                <a:solidFill>
                  <a:srgbClr val="B7B7B7"/>
                </a:solidFill>
              </a:defRPr>
            </a:lvl6pPr>
            <a:lvl7pPr lvl="6" algn="l">
              <a:lnSpc>
                <a:spcPct val="115000"/>
              </a:lnSpc>
              <a:spcBef>
                <a:spcPts val="0"/>
              </a:spcBef>
              <a:spcAft>
                <a:spcPts val="0"/>
              </a:spcAft>
              <a:buClr>
                <a:srgbClr val="B7B7B7"/>
              </a:buClr>
              <a:buSzPts val="1200"/>
              <a:buNone/>
              <a:defRPr>
                <a:solidFill>
                  <a:srgbClr val="B7B7B7"/>
                </a:solidFill>
              </a:defRPr>
            </a:lvl7pPr>
            <a:lvl8pPr lvl="7" algn="l">
              <a:lnSpc>
                <a:spcPct val="115000"/>
              </a:lnSpc>
              <a:spcBef>
                <a:spcPts val="0"/>
              </a:spcBef>
              <a:spcAft>
                <a:spcPts val="0"/>
              </a:spcAft>
              <a:buClr>
                <a:srgbClr val="B7B7B7"/>
              </a:buClr>
              <a:buSzPts val="1200"/>
              <a:buNone/>
              <a:defRPr>
                <a:solidFill>
                  <a:srgbClr val="B7B7B7"/>
                </a:solidFill>
              </a:defRPr>
            </a:lvl8pPr>
            <a:lvl9pPr lvl="8" algn="l">
              <a:lnSpc>
                <a:spcPct val="115000"/>
              </a:lnSpc>
              <a:spcBef>
                <a:spcPts val="0"/>
              </a:spcBef>
              <a:spcAft>
                <a:spcPts val="0"/>
              </a:spcAft>
              <a:buClr>
                <a:srgbClr val="B7B7B7"/>
              </a:buClr>
              <a:buSzPts val="1200"/>
              <a:buNone/>
              <a:defRPr>
                <a:solidFill>
                  <a:srgbClr val="B7B7B7"/>
                </a:solidFill>
              </a:defRPr>
            </a:lvl9pPr>
          </a:lstStyle>
          <a:p/>
        </p:txBody>
      </p:sp>
      <p:sp>
        <p:nvSpPr>
          <p:cNvPr id="647" name="Google Shape;647;g2f29bda4b0b_0_1269"/>
          <p:cNvSpPr/>
          <p:nvPr/>
        </p:nvSpPr>
        <p:spPr>
          <a:xfrm>
            <a:off x="365760" y="2143550"/>
            <a:ext cx="19500" cy="138000"/>
          </a:xfrm>
          <a:prstGeom prst="roundRect">
            <a:avLst>
              <a:gd fmla="val 16667" name="adj"/>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BEFF"/>
              </a:solidFill>
              <a:latin typeface="Arial"/>
              <a:ea typeface="Arial"/>
              <a:cs typeface="Arial"/>
              <a:sym typeface="Aria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9 Section Divider - White Eyebrow">
  <p:cSld name="CUSTOM_12_1_1_1_2_1">
    <p:bg>
      <p:bgPr>
        <a:solidFill>
          <a:schemeClr val="lt1"/>
        </a:solidFill>
      </p:bgPr>
    </p:bg>
    <p:spTree>
      <p:nvGrpSpPr>
        <p:cNvPr id="648" name="Shape 648"/>
        <p:cNvGrpSpPr/>
        <p:nvPr/>
      </p:nvGrpSpPr>
      <p:grpSpPr>
        <a:xfrm>
          <a:off x="0" y="0"/>
          <a:ext cx="0" cy="0"/>
          <a:chOff x="0" y="0"/>
          <a:chExt cx="0" cy="0"/>
        </a:xfrm>
      </p:grpSpPr>
      <p:sp>
        <p:nvSpPr>
          <p:cNvPr id="649" name="Google Shape;649;g2f29bda4b0b_0_1273"/>
          <p:cNvSpPr txBox="1"/>
          <p:nvPr>
            <p:ph type="title"/>
          </p:nvPr>
        </p:nvSpPr>
        <p:spPr>
          <a:xfrm>
            <a:off x="274325" y="2332839"/>
            <a:ext cx="8568900" cy="526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Clr>
                <a:schemeClr val="lt1"/>
              </a:buClr>
              <a:buSzPts val="2600"/>
              <a:buNone/>
              <a:defRPr>
                <a:solidFill>
                  <a:schemeClr val="lt1"/>
                </a:solidFill>
              </a:defRPr>
            </a:lvl2pPr>
            <a:lvl3pPr lvl="2" algn="l">
              <a:lnSpc>
                <a:spcPct val="100000"/>
              </a:lnSpc>
              <a:spcBef>
                <a:spcPts val="0"/>
              </a:spcBef>
              <a:spcAft>
                <a:spcPts val="0"/>
              </a:spcAft>
              <a:buClr>
                <a:schemeClr val="lt1"/>
              </a:buClr>
              <a:buSzPts val="2600"/>
              <a:buNone/>
              <a:defRPr>
                <a:solidFill>
                  <a:schemeClr val="lt1"/>
                </a:solidFill>
              </a:defRPr>
            </a:lvl3pPr>
            <a:lvl4pPr lvl="3" algn="l">
              <a:lnSpc>
                <a:spcPct val="100000"/>
              </a:lnSpc>
              <a:spcBef>
                <a:spcPts val="0"/>
              </a:spcBef>
              <a:spcAft>
                <a:spcPts val="0"/>
              </a:spcAft>
              <a:buClr>
                <a:schemeClr val="lt1"/>
              </a:buClr>
              <a:buSzPts val="2600"/>
              <a:buNone/>
              <a:defRPr>
                <a:solidFill>
                  <a:schemeClr val="lt1"/>
                </a:solidFill>
              </a:defRPr>
            </a:lvl4pPr>
            <a:lvl5pPr lvl="4" algn="l">
              <a:lnSpc>
                <a:spcPct val="100000"/>
              </a:lnSpc>
              <a:spcBef>
                <a:spcPts val="0"/>
              </a:spcBef>
              <a:spcAft>
                <a:spcPts val="0"/>
              </a:spcAft>
              <a:buClr>
                <a:schemeClr val="lt1"/>
              </a:buClr>
              <a:buSzPts val="2600"/>
              <a:buNone/>
              <a:defRPr>
                <a:solidFill>
                  <a:schemeClr val="lt1"/>
                </a:solidFill>
              </a:defRPr>
            </a:lvl5pPr>
            <a:lvl6pPr lvl="5" algn="l">
              <a:lnSpc>
                <a:spcPct val="100000"/>
              </a:lnSpc>
              <a:spcBef>
                <a:spcPts val="0"/>
              </a:spcBef>
              <a:spcAft>
                <a:spcPts val="0"/>
              </a:spcAft>
              <a:buClr>
                <a:schemeClr val="lt1"/>
              </a:buClr>
              <a:buSzPts val="2600"/>
              <a:buNone/>
              <a:defRPr>
                <a:solidFill>
                  <a:schemeClr val="lt1"/>
                </a:solidFill>
              </a:defRPr>
            </a:lvl6pPr>
            <a:lvl7pPr lvl="6" algn="l">
              <a:lnSpc>
                <a:spcPct val="100000"/>
              </a:lnSpc>
              <a:spcBef>
                <a:spcPts val="0"/>
              </a:spcBef>
              <a:spcAft>
                <a:spcPts val="0"/>
              </a:spcAft>
              <a:buClr>
                <a:schemeClr val="lt1"/>
              </a:buClr>
              <a:buSzPts val="2600"/>
              <a:buNone/>
              <a:defRPr>
                <a:solidFill>
                  <a:schemeClr val="lt1"/>
                </a:solidFill>
              </a:defRPr>
            </a:lvl7pPr>
            <a:lvl8pPr lvl="7" algn="l">
              <a:lnSpc>
                <a:spcPct val="100000"/>
              </a:lnSpc>
              <a:spcBef>
                <a:spcPts val="0"/>
              </a:spcBef>
              <a:spcAft>
                <a:spcPts val="0"/>
              </a:spcAft>
              <a:buClr>
                <a:schemeClr val="lt1"/>
              </a:buClr>
              <a:buSzPts val="2600"/>
              <a:buNone/>
              <a:defRPr>
                <a:solidFill>
                  <a:schemeClr val="lt1"/>
                </a:solidFill>
              </a:defRPr>
            </a:lvl8pPr>
            <a:lvl9pPr lvl="8" algn="l">
              <a:lnSpc>
                <a:spcPct val="100000"/>
              </a:lnSpc>
              <a:spcBef>
                <a:spcPts val="0"/>
              </a:spcBef>
              <a:spcAft>
                <a:spcPts val="0"/>
              </a:spcAft>
              <a:buClr>
                <a:schemeClr val="lt1"/>
              </a:buClr>
              <a:buSzPts val="2600"/>
              <a:buNone/>
              <a:defRPr>
                <a:solidFill>
                  <a:schemeClr val="lt1"/>
                </a:solidFill>
              </a:defRPr>
            </a:lvl9pPr>
          </a:lstStyle>
          <a:p/>
        </p:txBody>
      </p:sp>
      <p:sp>
        <p:nvSpPr>
          <p:cNvPr id="650" name="Google Shape;650;g2f29bda4b0b_0_1273"/>
          <p:cNvSpPr txBox="1"/>
          <p:nvPr>
            <p:ph idx="1" type="subTitle"/>
          </p:nvPr>
        </p:nvSpPr>
        <p:spPr>
          <a:xfrm>
            <a:off x="350525" y="2026920"/>
            <a:ext cx="5568600" cy="314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200"/>
              <a:buNone/>
              <a:defRPr>
                <a:solidFill>
                  <a:schemeClr val="dk2"/>
                </a:solidFill>
              </a:defRPr>
            </a:lvl1pPr>
            <a:lvl2pPr lvl="1" algn="l">
              <a:lnSpc>
                <a:spcPct val="115000"/>
              </a:lnSpc>
              <a:spcBef>
                <a:spcPts val="0"/>
              </a:spcBef>
              <a:spcAft>
                <a:spcPts val="0"/>
              </a:spcAft>
              <a:buClr>
                <a:srgbClr val="B7B7B7"/>
              </a:buClr>
              <a:buSzPts val="1200"/>
              <a:buNone/>
              <a:defRPr>
                <a:solidFill>
                  <a:srgbClr val="B7B7B7"/>
                </a:solidFill>
              </a:defRPr>
            </a:lvl2pPr>
            <a:lvl3pPr lvl="2" algn="l">
              <a:lnSpc>
                <a:spcPct val="115000"/>
              </a:lnSpc>
              <a:spcBef>
                <a:spcPts val="0"/>
              </a:spcBef>
              <a:spcAft>
                <a:spcPts val="0"/>
              </a:spcAft>
              <a:buClr>
                <a:srgbClr val="B7B7B7"/>
              </a:buClr>
              <a:buSzPts val="1200"/>
              <a:buNone/>
              <a:defRPr>
                <a:solidFill>
                  <a:srgbClr val="B7B7B7"/>
                </a:solidFill>
              </a:defRPr>
            </a:lvl3pPr>
            <a:lvl4pPr lvl="3" algn="l">
              <a:lnSpc>
                <a:spcPct val="115000"/>
              </a:lnSpc>
              <a:spcBef>
                <a:spcPts val="0"/>
              </a:spcBef>
              <a:spcAft>
                <a:spcPts val="0"/>
              </a:spcAft>
              <a:buClr>
                <a:srgbClr val="B7B7B7"/>
              </a:buClr>
              <a:buSzPts val="1200"/>
              <a:buNone/>
              <a:defRPr>
                <a:solidFill>
                  <a:srgbClr val="B7B7B7"/>
                </a:solidFill>
              </a:defRPr>
            </a:lvl4pPr>
            <a:lvl5pPr lvl="4" algn="l">
              <a:lnSpc>
                <a:spcPct val="115000"/>
              </a:lnSpc>
              <a:spcBef>
                <a:spcPts val="0"/>
              </a:spcBef>
              <a:spcAft>
                <a:spcPts val="0"/>
              </a:spcAft>
              <a:buClr>
                <a:srgbClr val="B7B7B7"/>
              </a:buClr>
              <a:buSzPts val="1200"/>
              <a:buNone/>
              <a:defRPr>
                <a:solidFill>
                  <a:srgbClr val="B7B7B7"/>
                </a:solidFill>
              </a:defRPr>
            </a:lvl5pPr>
            <a:lvl6pPr lvl="5" algn="l">
              <a:lnSpc>
                <a:spcPct val="115000"/>
              </a:lnSpc>
              <a:spcBef>
                <a:spcPts val="0"/>
              </a:spcBef>
              <a:spcAft>
                <a:spcPts val="0"/>
              </a:spcAft>
              <a:buClr>
                <a:srgbClr val="B7B7B7"/>
              </a:buClr>
              <a:buSzPts val="1200"/>
              <a:buNone/>
              <a:defRPr>
                <a:solidFill>
                  <a:srgbClr val="B7B7B7"/>
                </a:solidFill>
              </a:defRPr>
            </a:lvl6pPr>
            <a:lvl7pPr lvl="6" algn="l">
              <a:lnSpc>
                <a:spcPct val="115000"/>
              </a:lnSpc>
              <a:spcBef>
                <a:spcPts val="0"/>
              </a:spcBef>
              <a:spcAft>
                <a:spcPts val="0"/>
              </a:spcAft>
              <a:buClr>
                <a:srgbClr val="B7B7B7"/>
              </a:buClr>
              <a:buSzPts val="1200"/>
              <a:buNone/>
              <a:defRPr>
                <a:solidFill>
                  <a:srgbClr val="B7B7B7"/>
                </a:solidFill>
              </a:defRPr>
            </a:lvl7pPr>
            <a:lvl8pPr lvl="7" algn="l">
              <a:lnSpc>
                <a:spcPct val="115000"/>
              </a:lnSpc>
              <a:spcBef>
                <a:spcPts val="0"/>
              </a:spcBef>
              <a:spcAft>
                <a:spcPts val="0"/>
              </a:spcAft>
              <a:buClr>
                <a:srgbClr val="B7B7B7"/>
              </a:buClr>
              <a:buSzPts val="1200"/>
              <a:buNone/>
              <a:defRPr>
                <a:solidFill>
                  <a:srgbClr val="B7B7B7"/>
                </a:solidFill>
              </a:defRPr>
            </a:lvl8pPr>
            <a:lvl9pPr lvl="8" algn="l">
              <a:lnSpc>
                <a:spcPct val="115000"/>
              </a:lnSpc>
              <a:spcBef>
                <a:spcPts val="0"/>
              </a:spcBef>
              <a:spcAft>
                <a:spcPts val="0"/>
              </a:spcAft>
              <a:buClr>
                <a:srgbClr val="B7B7B7"/>
              </a:buClr>
              <a:buSzPts val="1200"/>
              <a:buNone/>
              <a:defRPr>
                <a:solidFill>
                  <a:srgbClr val="B7B7B7"/>
                </a:solidFill>
              </a:defRPr>
            </a:lvl9pPr>
          </a:lstStyle>
          <a:p/>
        </p:txBody>
      </p:sp>
      <p:sp>
        <p:nvSpPr>
          <p:cNvPr id="651" name="Google Shape;651;g2f29bda4b0b_0_1273"/>
          <p:cNvSpPr/>
          <p:nvPr/>
        </p:nvSpPr>
        <p:spPr>
          <a:xfrm>
            <a:off x="365760" y="2143550"/>
            <a:ext cx="19500" cy="138000"/>
          </a:xfrm>
          <a:prstGeom prst="roundRect">
            <a:avLst>
              <a:gd fmla="val 16667" name="adj"/>
            </a:avLst>
          </a:prstGeom>
          <a:solidFill>
            <a:srgbClr val="20B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BEFF"/>
              </a:solidFill>
              <a:latin typeface="Arial"/>
              <a:ea typeface="Arial"/>
              <a:cs typeface="Arial"/>
              <a:sym typeface="Arial"/>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0 Title Blank - 2 blobs">
  <p:cSld name="CUSTOM_12">
    <p:spTree>
      <p:nvGrpSpPr>
        <p:cNvPr id="652" name="Shape 652"/>
        <p:cNvGrpSpPr/>
        <p:nvPr/>
      </p:nvGrpSpPr>
      <p:grpSpPr>
        <a:xfrm>
          <a:off x="0" y="0"/>
          <a:ext cx="0" cy="0"/>
          <a:chOff x="0" y="0"/>
          <a:chExt cx="0" cy="0"/>
        </a:xfrm>
      </p:grpSpPr>
      <p:sp>
        <p:nvSpPr>
          <p:cNvPr id="653" name="Google Shape;653;g2f29bda4b0b_0_1277"/>
          <p:cNvSpPr/>
          <p:nvPr/>
        </p:nvSpPr>
        <p:spPr>
          <a:xfrm>
            <a:off x="339375" y="4606575"/>
            <a:ext cx="8653800" cy="439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g2f29bda4b0b_0_1277"/>
          <p:cNvSpPr txBox="1"/>
          <p:nvPr>
            <p:ph type="title"/>
          </p:nvPr>
        </p:nvSpPr>
        <p:spPr>
          <a:xfrm>
            <a:off x="274325" y="274325"/>
            <a:ext cx="8584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p:txBody>
      </p:sp>
      <p:pic>
        <p:nvPicPr>
          <p:cNvPr id="655" name="Google Shape;655;g2f29bda4b0b_0_1277"/>
          <p:cNvPicPr preferRelativeResize="0"/>
          <p:nvPr/>
        </p:nvPicPr>
        <p:blipFill rotWithShape="1">
          <a:blip r:embed="rId2">
            <a:alphaModFix/>
          </a:blip>
          <a:srcRect b="11555" l="0" r="75771" t="2266"/>
          <a:stretch/>
        </p:blipFill>
        <p:spPr>
          <a:xfrm flipH="1" rot="10800000">
            <a:off x="8331625" y="0"/>
            <a:ext cx="812376" cy="3268551"/>
          </a:xfrm>
          <a:prstGeom prst="rect">
            <a:avLst/>
          </a:prstGeom>
          <a:noFill/>
          <a:ln>
            <a:noFill/>
          </a:ln>
        </p:spPr>
      </p:pic>
      <p:pic>
        <p:nvPicPr>
          <p:cNvPr id="656" name="Google Shape;656;g2f29bda4b0b_0_1277"/>
          <p:cNvPicPr preferRelativeResize="0"/>
          <p:nvPr/>
        </p:nvPicPr>
        <p:blipFill rotWithShape="1">
          <a:blip r:embed="rId3">
            <a:alphaModFix/>
          </a:blip>
          <a:srcRect b="57665" l="0" r="37436" t="0"/>
          <a:stretch/>
        </p:blipFill>
        <p:spPr>
          <a:xfrm rot="5400000">
            <a:off x="-360900" y="3884676"/>
            <a:ext cx="1619726" cy="897924"/>
          </a:xfrm>
          <a:prstGeom prst="rect">
            <a:avLst/>
          </a:prstGeom>
          <a:noFill/>
          <a:ln>
            <a:noFill/>
          </a:ln>
        </p:spPr>
      </p:pic>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1 Title Blank - 2 blobs">
  <p:cSld name="CUSTOM_12_2">
    <p:spTree>
      <p:nvGrpSpPr>
        <p:cNvPr id="657" name="Shape 657"/>
        <p:cNvGrpSpPr/>
        <p:nvPr/>
      </p:nvGrpSpPr>
      <p:grpSpPr>
        <a:xfrm>
          <a:off x="0" y="0"/>
          <a:ext cx="0" cy="0"/>
          <a:chOff x="0" y="0"/>
          <a:chExt cx="0" cy="0"/>
        </a:xfrm>
      </p:grpSpPr>
      <p:sp>
        <p:nvSpPr>
          <p:cNvPr id="658" name="Google Shape;658;g2f29bda4b0b_0_1282"/>
          <p:cNvSpPr/>
          <p:nvPr/>
        </p:nvSpPr>
        <p:spPr>
          <a:xfrm>
            <a:off x="339375" y="4606575"/>
            <a:ext cx="8653800" cy="439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g2f29bda4b0b_0_1282"/>
          <p:cNvSpPr txBox="1"/>
          <p:nvPr>
            <p:ph type="title"/>
          </p:nvPr>
        </p:nvSpPr>
        <p:spPr>
          <a:xfrm>
            <a:off x="274325" y="274325"/>
            <a:ext cx="8584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p:txBody>
      </p:sp>
      <p:pic>
        <p:nvPicPr>
          <p:cNvPr id="660" name="Google Shape;660;g2f29bda4b0b_0_1282"/>
          <p:cNvPicPr preferRelativeResize="0"/>
          <p:nvPr/>
        </p:nvPicPr>
        <p:blipFill rotWithShape="1">
          <a:blip r:embed="rId2">
            <a:alphaModFix/>
          </a:blip>
          <a:srcRect b="80462" l="29222" r="40161" t="-7310"/>
          <a:stretch/>
        </p:blipFill>
        <p:spPr>
          <a:xfrm rot="5400000">
            <a:off x="-237275" y="237274"/>
            <a:ext cx="1685226" cy="1210676"/>
          </a:xfrm>
          <a:prstGeom prst="rect">
            <a:avLst/>
          </a:prstGeom>
          <a:noFill/>
          <a:ln>
            <a:noFill/>
          </a:ln>
        </p:spPr>
      </p:pic>
      <p:pic>
        <p:nvPicPr>
          <p:cNvPr id="661" name="Google Shape;661;g2f29bda4b0b_0_1282"/>
          <p:cNvPicPr preferRelativeResize="0"/>
          <p:nvPr/>
        </p:nvPicPr>
        <p:blipFill rotWithShape="1">
          <a:blip r:embed="rId3">
            <a:alphaModFix/>
          </a:blip>
          <a:srcRect b="66742" l="33756" r="-205" t="-9076"/>
          <a:stretch/>
        </p:blipFill>
        <p:spPr>
          <a:xfrm flipH="1">
            <a:off x="6235876" y="3625675"/>
            <a:ext cx="2908124" cy="151782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48.xml"/><Relationship Id="rId42" Type="http://schemas.openxmlformats.org/officeDocument/2006/relationships/slideLayout" Target="../slideLayouts/slideLayout50.xml"/><Relationship Id="rId41" Type="http://schemas.openxmlformats.org/officeDocument/2006/relationships/slideLayout" Target="../slideLayouts/slideLayout49.xml"/><Relationship Id="rId44" Type="http://schemas.openxmlformats.org/officeDocument/2006/relationships/slideLayout" Target="../slideLayouts/slideLayout52.xml"/><Relationship Id="rId43" Type="http://schemas.openxmlformats.org/officeDocument/2006/relationships/slideLayout" Target="../slideLayouts/slideLayout51.xml"/><Relationship Id="rId46" Type="http://schemas.openxmlformats.org/officeDocument/2006/relationships/slideLayout" Target="../slideLayouts/slideLayout54.xml"/><Relationship Id="rId45" Type="http://schemas.openxmlformats.org/officeDocument/2006/relationships/slideLayout" Target="../slideLayouts/slideLayout53.xml"/><Relationship Id="rId1" Type="http://schemas.openxmlformats.org/officeDocument/2006/relationships/image" Target="../media/image3.png"/><Relationship Id="rId2" Type="http://schemas.openxmlformats.org/officeDocument/2006/relationships/slideLayout" Target="../slideLayouts/slideLayout10.xml"/><Relationship Id="rId3" Type="http://schemas.openxmlformats.org/officeDocument/2006/relationships/slideLayout" Target="../slideLayouts/slideLayout11.xml"/><Relationship Id="rId4" Type="http://schemas.openxmlformats.org/officeDocument/2006/relationships/slideLayout" Target="../slideLayouts/slideLayout12.xml"/><Relationship Id="rId9" Type="http://schemas.openxmlformats.org/officeDocument/2006/relationships/slideLayout" Target="../slideLayouts/slideLayout17.xml"/><Relationship Id="rId48" Type="http://schemas.openxmlformats.org/officeDocument/2006/relationships/slideLayout" Target="../slideLayouts/slideLayout56.xml"/><Relationship Id="rId47" Type="http://schemas.openxmlformats.org/officeDocument/2006/relationships/slideLayout" Target="../slideLayouts/slideLayout55.xml"/><Relationship Id="rId49" Type="http://schemas.openxmlformats.org/officeDocument/2006/relationships/theme" Target="../theme/theme3.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31" Type="http://schemas.openxmlformats.org/officeDocument/2006/relationships/slideLayout" Target="../slideLayouts/slideLayout39.xml"/><Relationship Id="rId30" Type="http://schemas.openxmlformats.org/officeDocument/2006/relationships/slideLayout" Target="../slideLayouts/slideLayout38.xml"/><Relationship Id="rId33" Type="http://schemas.openxmlformats.org/officeDocument/2006/relationships/slideLayout" Target="../slideLayouts/slideLayout41.xml"/><Relationship Id="rId32" Type="http://schemas.openxmlformats.org/officeDocument/2006/relationships/slideLayout" Target="../slideLayouts/slideLayout40.xml"/><Relationship Id="rId35" Type="http://schemas.openxmlformats.org/officeDocument/2006/relationships/slideLayout" Target="../slideLayouts/slideLayout43.xml"/><Relationship Id="rId34" Type="http://schemas.openxmlformats.org/officeDocument/2006/relationships/slideLayout" Target="../slideLayouts/slideLayout42.xml"/><Relationship Id="rId37" Type="http://schemas.openxmlformats.org/officeDocument/2006/relationships/slideLayout" Target="../slideLayouts/slideLayout45.xml"/><Relationship Id="rId36" Type="http://schemas.openxmlformats.org/officeDocument/2006/relationships/slideLayout" Target="../slideLayouts/slideLayout44.xml"/><Relationship Id="rId39" Type="http://schemas.openxmlformats.org/officeDocument/2006/relationships/slideLayout" Target="../slideLayouts/slideLayout47.xml"/><Relationship Id="rId38" Type="http://schemas.openxmlformats.org/officeDocument/2006/relationships/slideLayout" Target="../slideLayouts/slideLayout46.xml"/><Relationship Id="rId20" Type="http://schemas.openxmlformats.org/officeDocument/2006/relationships/slideLayout" Target="../slideLayouts/slideLayout28.xml"/><Relationship Id="rId22" Type="http://schemas.openxmlformats.org/officeDocument/2006/relationships/slideLayout" Target="../slideLayouts/slideLayout30.xml"/><Relationship Id="rId21" Type="http://schemas.openxmlformats.org/officeDocument/2006/relationships/slideLayout" Target="../slideLayouts/slideLayout29.xml"/><Relationship Id="rId24" Type="http://schemas.openxmlformats.org/officeDocument/2006/relationships/slideLayout" Target="../slideLayouts/slideLayout32.xml"/><Relationship Id="rId23" Type="http://schemas.openxmlformats.org/officeDocument/2006/relationships/slideLayout" Target="../slideLayouts/slideLayout31.xml"/><Relationship Id="rId26" Type="http://schemas.openxmlformats.org/officeDocument/2006/relationships/slideLayout" Target="../slideLayouts/slideLayout34.xml"/><Relationship Id="rId25" Type="http://schemas.openxmlformats.org/officeDocument/2006/relationships/slideLayout" Target="../slideLayouts/slideLayout33.xml"/><Relationship Id="rId28" Type="http://schemas.openxmlformats.org/officeDocument/2006/relationships/slideLayout" Target="../slideLayouts/slideLayout36.xml"/><Relationship Id="rId27" Type="http://schemas.openxmlformats.org/officeDocument/2006/relationships/slideLayout" Target="../slideLayouts/slideLayout35.xml"/><Relationship Id="rId29" Type="http://schemas.openxmlformats.org/officeDocument/2006/relationships/slideLayout" Target="../slideLayouts/slideLayout37.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3" Type="http://schemas.openxmlformats.org/officeDocument/2006/relationships/slideLayout" Target="../slideLayouts/slideLayout21.xml"/><Relationship Id="rId12" Type="http://schemas.openxmlformats.org/officeDocument/2006/relationships/slideLayout" Target="../slideLayouts/slideLayout20.xml"/><Relationship Id="rId15" Type="http://schemas.openxmlformats.org/officeDocument/2006/relationships/slideLayout" Target="../slideLayouts/slideLayout23.xml"/><Relationship Id="rId14" Type="http://schemas.openxmlformats.org/officeDocument/2006/relationships/slideLayout" Target="../slideLayouts/slideLayout22.xml"/><Relationship Id="rId17" Type="http://schemas.openxmlformats.org/officeDocument/2006/relationships/slideLayout" Target="../slideLayouts/slideLayout25.xml"/><Relationship Id="rId16" Type="http://schemas.openxmlformats.org/officeDocument/2006/relationships/slideLayout" Target="../slideLayouts/slideLayout24.xml"/><Relationship Id="rId19" Type="http://schemas.openxmlformats.org/officeDocument/2006/relationships/slideLayout" Target="../slideLayouts/slideLayout27.xml"/><Relationship Id="rId18"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40" Type="http://schemas.openxmlformats.org/officeDocument/2006/relationships/slideLayout" Target="../slideLayouts/slideLayout95.xml"/><Relationship Id="rId42" Type="http://schemas.openxmlformats.org/officeDocument/2006/relationships/slideLayout" Target="../slideLayouts/slideLayout97.xml"/><Relationship Id="rId41" Type="http://schemas.openxmlformats.org/officeDocument/2006/relationships/slideLayout" Target="../slideLayouts/slideLayout96.xml"/><Relationship Id="rId44" Type="http://schemas.openxmlformats.org/officeDocument/2006/relationships/slideLayout" Target="../slideLayouts/slideLayout99.xml"/><Relationship Id="rId43" Type="http://schemas.openxmlformats.org/officeDocument/2006/relationships/slideLayout" Target="../slideLayouts/slideLayout98.xml"/><Relationship Id="rId46" Type="http://schemas.openxmlformats.org/officeDocument/2006/relationships/slideLayout" Target="../slideLayouts/slideLayout101.xml"/><Relationship Id="rId45" Type="http://schemas.openxmlformats.org/officeDocument/2006/relationships/slideLayout" Target="../slideLayouts/slideLayout100.xml"/><Relationship Id="rId1" Type="http://schemas.openxmlformats.org/officeDocument/2006/relationships/image" Target="../media/image3.png"/><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9" Type="http://schemas.openxmlformats.org/officeDocument/2006/relationships/slideLayout" Target="../slideLayouts/slideLayout64.xml"/><Relationship Id="rId48" Type="http://schemas.openxmlformats.org/officeDocument/2006/relationships/slideLayout" Target="../slideLayouts/slideLayout103.xml"/><Relationship Id="rId47" Type="http://schemas.openxmlformats.org/officeDocument/2006/relationships/slideLayout" Target="../slideLayouts/slideLayout102.xml"/><Relationship Id="rId49" Type="http://schemas.openxmlformats.org/officeDocument/2006/relationships/theme" Target="../theme/theme2.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31" Type="http://schemas.openxmlformats.org/officeDocument/2006/relationships/slideLayout" Target="../slideLayouts/slideLayout86.xml"/><Relationship Id="rId30" Type="http://schemas.openxmlformats.org/officeDocument/2006/relationships/slideLayout" Target="../slideLayouts/slideLayout85.xml"/><Relationship Id="rId33" Type="http://schemas.openxmlformats.org/officeDocument/2006/relationships/slideLayout" Target="../slideLayouts/slideLayout88.xml"/><Relationship Id="rId32" Type="http://schemas.openxmlformats.org/officeDocument/2006/relationships/slideLayout" Target="../slideLayouts/slideLayout87.xml"/><Relationship Id="rId35" Type="http://schemas.openxmlformats.org/officeDocument/2006/relationships/slideLayout" Target="../slideLayouts/slideLayout90.xml"/><Relationship Id="rId34" Type="http://schemas.openxmlformats.org/officeDocument/2006/relationships/slideLayout" Target="../slideLayouts/slideLayout89.xml"/><Relationship Id="rId37" Type="http://schemas.openxmlformats.org/officeDocument/2006/relationships/slideLayout" Target="../slideLayouts/slideLayout92.xml"/><Relationship Id="rId36" Type="http://schemas.openxmlformats.org/officeDocument/2006/relationships/slideLayout" Target="../slideLayouts/slideLayout91.xml"/><Relationship Id="rId39" Type="http://schemas.openxmlformats.org/officeDocument/2006/relationships/slideLayout" Target="../slideLayouts/slideLayout94.xml"/><Relationship Id="rId38" Type="http://schemas.openxmlformats.org/officeDocument/2006/relationships/slideLayout" Target="../slideLayouts/slideLayout93.xml"/><Relationship Id="rId20" Type="http://schemas.openxmlformats.org/officeDocument/2006/relationships/slideLayout" Target="../slideLayouts/slideLayout75.xml"/><Relationship Id="rId22" Type="http://schemas.openxmlformats.org/officeDocument/2006/relationships/slideLayout" Target="../slideLayouts/slideLayout77.xml"/><Relationship Id="rId21" Type="http://schemas.openxmlformats.org/officeDocument/2006/relationships/slideLayout" Target="../slideLayouts/slideLayout76.xml"/><Relationship Id="rId24" Type="http://schemas.openxmlformats.org/officeDocument/2006/relationships/slideLayout" Target="../slideLayouts/slideLayout79.xml"/><Relationship Id="rId23" Type="http://schemas.openxmlformats.org/officeDocument/2006/relationships/slideLayout" Target="../slideLayouts/slideLayout78.xml"/><Relationship Id="rId26" Type="http://schemas.openxmlformats.org/officeDocument/2006/relationships/slideLayout" Target="../slideLayouts/slideLayout81.xml"/><Relationship Id="rId25" Type="http://schemas.openxmlformats.org/officeDocument/2006/relationships/slideLayout" Target="../slideLayouts/slideLayout80.xml"/><Relationship Id="rId28" Type="http://schemas.openxmlformats.org/officeDocument/2006/relationships/slideLayout" Target="../slideLayouts/slideLayout83.xml"/><Relationship Id="rId27" Type="http://schemas.openxmlformats.org/officeDocument/2006/relationships/slideLayout" Target="../slideLayouts/slideLayout82.xml"/><Relationship Id="rId29" Type="http://schemas.openxmlformats.org/officeDocument/2006/relationships/slideLayout" Target="../slideLayouts/slideLayout84.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3" Type="http://schemas.openxmlformats.org/officeDocument/2006/relationships/slideLayout" Target="../slideLayouts/slideLayout68.xml"/><Relationship Id="rId12" Type="http://schemas.openxmlformats.org/officeDocument/2006/relationships/slideLayout" Target="../slideLayouts/slideLayout67.xml"/><Relationship Id="rId15" Type="http://schemas.openxmlformats.org/officeDocument/2006/relationships/slideLayout" Target="../slideLayouts/slideLayout70.xml"/><Relationship Id="rId14" Type="http://schemas.openxmlformats.org/officeDocument/2006/relationships/slideLayout" Target="../slideLayouts/slideLayout69.xml"/><Relationship Id="rId17" Type="http://schemas.openxmlformats.org/officeDocument/2006/relationships/slideLayout" Target="../slideLayouts/slideLayout72.xml"/><Relationship Id="rId16" Type="http://schemas.openxmlformats.org/officeDocument/2006/relationships/slideLayout" Target="../slideLayouts/slideLayout71.xml"/><Relationship Id="rId19" Type="http://schemas.openxmlformats.org/officeDocument/2006/relationships/slideLayout" Target="../slideLayouts/slideLayout74.xml"/><Relationship Id="rId18" Type="http://schemas.openxmlformats.org/officeDocument/2006/relationships/slideLayout" Target="../slideLayouts/slideLayout73.xml"/></Relationships>
</file>

<file path=ppt/slideMasters/_rels/slideMaster4.xml.rels><?xml version="1.0" encoding="UTF-8" standalone="yes"?><Relationships xmlns="http://schemas.openxmlformats.org/package/2006/relationships"><Relationship Id="rId40" Type="http://schemas.openxmlformats.org/officeDocument/2006/relationships/slideLayout" Target="../slideLayouts/slideLayout142.xml"/><Relationship Id="rId42" Type="http://schemas.openxmlformats.org/officeDocument/2006/relationships/slideLayout" Target="../slideLayouts/slideLayout144.xml"/><Relationship Id="rId41" Type="http://schemas.openxmlformats.org/officeDocument/2006/relationships/slideLayout" Target="../slideLayouts/slideLayout143.xml"/><Relationship Id="rId44" Type="http://schemas.openxmlformats.org/officeDocument/2006/relationships/slideLayout" Target="../slideLayouts/slideLayout146.xml"/><Relationship Id="rId43" Type="http://schemas.openxmlformats.org/officeDocument/2006/relationships/slideLayout" Target="../slideLayouts/slideLayout145.xml"/><Relationship Id="rId46" Type="http://schemas.openxmlformats.org/officeDocument/2006/relationships/slideLayout" Target="../slideLayouts/slideLayout148.xml"/><Relationship Id="rId45" Type="http://schemas.openxmlformats.org/officeDocument/2006/relationships/slideLayout" Target="../slideLayouts/slideLayout147.xml"/><Relationship Id="rId1" Type="http://schemas.openxmlformats.org/officeDocument/2006/relationships/image" Target="../media/image3.png"/><Relationship Id="rId2" Type="http://schemas.openxmlformats.org/officeDocument/2006/relationships/slideLayout" Target="../slideLayouts/slideLayout104.xml"/><Relationship Id="rId3" Type="http://schemas.openxmlformats.org/officeDocument/2006/relationships/slideLayout" Target="../slideLayouts/slideLayout105.xml"/><Relationship Id="rId4" Type="http://schemas.openxmlformats.org/officeDocument/2006/relationships/slideLayout" Target="../slideLayouts/slideLayout106.xml"/><Relationship Id="rId9" Type="http://schemas.openxmlformats.org/officeDocument/2006/relationships/slideLayout" Target="../slideLayouts/slideLayout111.xml"/><Relationship Id="rId48" Type="http://schemas.openxmlformats.org/officeDocument/2006/relationships/slideLayout" Target="../slideLayouts/slideLayout150.xml"/><Relationship Id="rId47" Type="http://schemas.openxmlformats.org/officeDocument/2006/relationships/slideLayout" Target="../slideLayouts/slideLayout149.xml"/><Relationship Id="rId49" Type="http://schemas.openxmlformats.org/officeDocument/2006/relationships/theme" Target="../theme/theme5.xml"/><Relationship Id="rId5" Type="http://schemas.openxmlformats.org/officeDocument/2006/relationships/slideLayout" Target="../slideLayouts/slideLayout107.xml"/><Relationship Id="rId6" Type="http://schemas.openxmlformats.org/officeDocument/2006/relationships/slideLayout" Target="../slideLayouts/slideLayout108.xml"/><Relationship Id="rId7" Type="http://schemas.openxmlformats.org/officeDocument/2006/relationships/slideLayout" Target="../slideLayouts/slideLayout109.xml"/><Relationship Id="rId8" Type="http://schemas.openxmlformats.org/officeDocument/2006/relationships/slideLayout" Target="../slideLayouts/slideLayout110.xml"/><Relationship Id="rId31" Type="http://schemas.openxmlformats.org/officeDocument/2006/relationships/slideLayout" Target="../slideLayouts/slideLayout133.xml"/><Relationship Id="rId30" Type="http://schemas.openxmlformats.org/officeDocument/2006/relationships/slideLayout" Target="../slideLayouts/slideLayout132.xml"/><Relationship Id="rId33" Type="http://schemas.openxmlformats.org/officeDocument/2006/relationships/slideLayout" Target="../slideLayouts/slideLayout135.xml"/><Relationship Id="rId32" Type="http://schemas.openxmlformats.org/officeDocument/2006/relationships/slideLayout" Target="../slideLayouts/slideLayout134.xml"/><Relationship Id="rId35" Type="http://schemas.openxmlformats.org/officeDocument/2006/relationships/slideLayout" Target="../slideLayouts/slideLayout137.xml"/><Relationship Id="rId34" Type="http://schemas.openxmlformats.org/officeDocument/2006/relationships/slideLayout" Target="../slideLayouts/slideLayout136.xml"/><Relationship Id="rId37" Type="http://schemas.openxmlformats.org/officeDocument/2006/relationships/slideLayout" Target="../slideLayouts/slideLayout139.xml"/><Relationship Id="rId36" Type="http://schemas.openxmlformats.org/officeDocument/2006/relationships/slideLayout" Target="../slideLayouts/slideLayout138.xml"/><Relationship Id="rId39" Type="http://schemas.openxmlformats.org/officeDocument/2006/relationships/slideLayout" Target="../slideLayouts/slideLayout141.xml"/><Relationship Id="rId38" Type="http://schemas.openxmlformats.org/officeDocument/2006/relationships/slideLayout" Target="../slideLayouts/slideLayout140.xml"/><Relationship Id="rId20" Type="http://schemas.openxmlformats.org/officeDocument/2006/relationships/slideLayout" Target="../slideLayouts/slideLayout122.xml"/><Relationship Id="rId22" Type="http://schemas.openxmlformats.org/officeDocument/2006/relationships/slideLayout" Target="../slideLayouts/slideLayout124.xml"/><Relationship Id="rId21" Type="http://schemas.openxmlformats.org/officeDocument/2006/relationships/slideLayout" Target="../slideLayouts/slideLayout123.xml"/><Relationship Id="rId24" Type="http://schemas.openxmlformats.org/officeDocument/2006/relationships/slideLayout" Target="../slideLayouts/slideLayout126.xml"/><Relationship Id="rId23" Type="http://schemas.openxmlformats.org/officeDocument/2006/relationships/slideLayout" Target="../slideLayouts/slideLayout125.xml"/><Relationship Id="rId26" Type="http://schemas.openxmlformats.org/officeDocument/2006/relationships/slideLayout" Target="../slideLayouts/slideLayout128.xml"/><Relationship Id="rId25" Type="http://schemas.openxmlformats.org/officeDocument/2006/relationships/slideLayout" Target="../slideLayouts/slideLayout127.xml"/><Relationship Id="rId28" Type="http://schemas.openxmlformats.org/officeDocument/2006/relationships/slideLayout" Target="../slideLayouts/slideLayout130.xml"/><Relationship Id="rId27" Type="http://schemas.openxmlformats.org/officeDocument/2006/relationships/slideLayout" Target="../slideLayouts/slideLayout129.xml"/><Relationship Id="rId29" Type="http://schemas.openxmlformats.org/officeDocument/2006/relationships/slideLayout" Target="../slideLayouts/slideLayout131.xml"/><Relationship Id="rId11" Type="http://schemas.openxmlformats.org/officeDocument/2006/relationships/slideLayout" Target="../slideLayouts/slideLayout113.xml"/><Relationship Id="rId10" Type="http://schemas.openxmlformats.org/officeDocument/2006/relationships/slideLayout" Target="../slideLayouts/slideLayout112.xml"/><Relationship Id="rId13" Type="http://schemas.openxmlformats.org/officeDocument/2006/relationships/slideLayout" Target="../slideLayouts/slideLayout115.xml"/><Relationship Id="rId12" Type="http://schemas.openxmlformats.org/officeDocument/2006/relationships/slideLayout" Target="../slideLayouts/slideLayout114.xml"/><Relationship Id="rId15" Type="http://schemas.openxmlformats.org/officeDocument/2006/relationships/slideLayout" Target="../slideLayouts/slideLayout117.xml"/><Relationship Id="rId14" Type="http://schemas.openxmlformats.org/officeDocument/2006/relationships/slideLayout" Target="../slideLayouts/slideLayout116.xml"/><Relationship Id="rId17" Type="http://schemas.openxmlformats.org/officeDocument/2006/relationships/slideLayout" Target="../slideLayouts/slideLayout119.xml"/><Relationship Id="rId16" Type="http://schemas.openxmlformats.org/officeDocument/2006/relationships/slideLayout" Target="../slideLayouts/slideLayout118.xml"/><Relationship Id="rId19" Type="http://schemas.openxmlformats.org/officeDocument/2006/relationships/slideLayout" Target="../slideLayouts/slideLayout121.xml"/><Relationship Id="rId18" Type="http://schemas.openxmlformats.org/officeDocument/2006/relationships/slideLayout" Target="../slideLayouts/slideLayout1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
          <p:cNvSpPr txBox="1"/>
          <p:nvPr>
            <p:ph idx="1" type="body"/>
          </p:nvPr>
        </p:nvSpPr>
        <p:spPr>
          <a:xfrm>
            <a:off x="304800" y="957250"/>
            <a:ext cx="7981800" cy="35835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15000"/>
              </a:lnSpc>
              <a:spcBef>
                <a:spcPts val="0"/>
              </a:spcBef>
              <a:spcAft>
                <a:spcPts val="0"/>
              </a:spcAft>
              <a:buClr>
                <a:schemeClr val="dk2"/>
              </a:buClr>
              <a:buSzPts val="2000"/>
              <a:buFont typeface="Roboto"/>
              <a:buChar char="●"/>
              <a:defRPr b="0" i="0" sz="2000" u="none" cap="none" strike="noStrike">
                <a:solidFill>
                  <a:schemeClr val="dk2"/>
                </a:solidFill>
                <a:latin typeface="Roboto"/>
                <a:ea typeface="Roboto"/>
                <a:cs typeface="Roboto"/>
                <a:sym typeface="Roboto"/>
              </a:defRPr>
            </a:lvl1pPr>
            <a:lvl2pPr indent="-342900" lvl="1" marL="914400" marR="0" rtl="0" algn="l">
              <a:lnSpc>
                <a:spcPct val="115000"/>
              </a:lnSpc>
              <a:spcBef>
                <a:spcPts val="40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2pPr>
            <a:lvl3pPr indent="-342900" lvl="2" marL="1371600" marR="0" rtl="0" algn="l">
              <a:lnSpc>
                <a:spcPct val="115000"/>
              </a:lnSpc>
              <a:spcBef>
                <a:spcPts val="36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3pPr>
            <a:lvl4pPr indent="-330200" lvl="3" marL="1828800" marR="0" rtl="0" algn="l">
              <a:lnSpc>
                <a:spcPct val="115000"/>
              </a:lnSpc>
              <a:spcBef>
                <a:spcPts val="320"/>
              </a:spcBef>
              <a:spcAft>
                <a:spcPts val="0"/>
              </a:spcAft>
              <a:buClr>
                <a:schemeClr val="dk2"/>
              </a:buClr>
              <a:buSzPts val="1600"/>
              <a:buFont typeface="Roboto"/>
              <a:buChar char="●"/>
              <a:defRPr b="0" i="0" sz="1600" u="none" cap="none" strike="noStrike">
                <a:solidFill>
                  <a:schemeClr val="dk2"/>
                </a:solidFill>
                <a:latin typeface="Roboto"/>
                <a:ea typeface="Roboto"/>
                <a:cs typeface="Roboto"/>
                <a:sym typeface="Roboto"/>
              </a:defRPr>
            </a:lvl4pPr>
            <a:lvl5pPr indent="-330200" lvl="4" marL="2286000" marR="0" rtl="0" algn="l">
              <a:lnSpc>
                <a:spcPct val="115000"/>
              </a:lnSpc>
              <a:spcBef>
                <a:spcPts val="320"/>
              </a:spcBef>
              <a:spcAft>
                <a:spcPts val="0"/>
              </a:spcAft>
              <a:buClr>
                <a:schemeClr val="dk2"/>
              </a:buClr>
              <a:buSzPts val="1600"/>
              <a:buFont typeface="Roboto"/>
              <a:buChar char="○"/>
              <a:defRPr b="0" i="0" sz="1600" u="none" cap="none" strike="noStrike">
                <a:solidFill>
                  <a:schemeClr val="dk2"/>
                </a:solidFill>
                <a:latin typeface="Roboto"/>
                <a:ea typeface="Roboto"/>
                <a:cs typeface="Roboto"/>
                <a:sym typeface="Roboto"/>
              </a:defRPr>
            </a:lvl5pPr>
            <a:lvl6pPr indent="-342900" lvl="5" marL="2743200" marR="0" rtl="0" algn="l">
              <a:lnSpc>
                <a:spcPct val="115000"/>
              </a:lnSpc>
              <a:spcBef>
                <a:spcPts val="360"/>
              </a:spcBef>
              <a:spcAft>
                <a:spcPts val="0"/>
              </a:spcAft>
              <a:buClr>
                <a:schemeClr val="dk2"/>
              </a:buClr>
              <a:buSzPts val="1800"/>
              <a:buFont typeface="Roboto"/>
              <a:buChar char="■"/>
              <a:defRPr b="0" i="0" sz="1400" u="none" cap="none" strike="noStrike">
                <a:solidFill>
                  <a:schemeClr val="dk2"/>
                </a:solidFill>
                <a:latin typeface="Roboto"/>
                <a:ea typeface="Roboto"/>
                <a:cs typeface="Roboto"/>
                <a:sym typeface="Roboto"/>
              </a:defRPr>
            </a:lvl6pPr>
            <a:lvl7pPr indent="-342900" lvl="6" marL="3200400" marR="0" rtl="0" algn="l">
              <a:lnSpc>
                <a:spcPct val="115000"/>
              </a:lnSpc>
              <a:spcBef>
                <a:spcPts val="360"/>
              </a:spcBef>
              <a:spcAft>
                <a:spcPts val="0"/>
              </a:spcAft>
              <a:buClr>
                <a:schemeClr val="dk2"/>
              </a:buClr>
              <a:buSzPts val="1800"/>
              <a:buFont typeface="Roboto"/>
              <a:buChar char="●"/>
              <a:defRPr b="0" i="0" sz="1400" u="none" cap="none" strike="noStrike">
                <a:solidFill>
                  <a:schemeClr val="dk2"/>
                </a:solidFill>
                <a:latin typeface="Roboto"/>
                <a:ea typeface="Roboto"/>
                <a:cs typeface="Roboto"/>
                <a:sym typeface="Roboto"/>
              </a:defRPr>
            </a:lvl7pPr>
            <a:lvl8pPr indent="-342900" lvl="7" marL="3657600" marR="0" rtl="0" algn="l">
              <a:lnSpc>
                <a:spcPct val="115000"/>
              </a:lnSpc>
              <a:spcBef>
                <a:spcPts val="360"/>
              </a:spcBef>
              <a:spcAft>
                <a:spcPts val="0"/>
              </a:spcAft>
              <a:buClr>
                <a:schemeClr val="dk2"/>
              </a:buClr>
              <a:buSzPts val="1800"/>
              <a:buFont typeface="Roboto"/>
              <a:buChar char="○"/>
              <a:defRPr b="0" i="0" sz="1400" u="none" cap="none" strike="noStrike">
                <a:solidFill>
                  <a:schemeClr val="dk2"/>
                </a:solidFill>
                <a:latin typeface="Roboto"/>
                <a:ea typeface="Roboto"/>
                <a:cs typeface="Roboto"/>
                <a:sym typeface="Roboto"/>
              </a:defRPr>
            </a:lvl8pPr>
            <a:lvl9pPr indent="-342900" lvl="8" marL="4114800" marR="0" rtl="0" algn="l">
              <a:lnSpc>
                <a:spcPct val="115000"/>
              </a:lnSpc>
              <a:spcBef>
                <a:spcPts val="360"/>
              </a:spcBef>
              <a:spcAft>
                <a:spcPts val="0"/>
              </a:spcAft>
              <a:buClr>
                <a:schemeClr val="dk2"/>
              </a:buClr>
              <a:buSzPts val="1800"/>
              <a:buFont typeface="Roboto"/>
              <a:buChar char="■"/>
              <a:defRPr b="0" i="0" sz="1400" u="none" cap="none" strike="noStrike">
                <a:solidFill>
                  <a:schemeClr val="dk2"/>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oogle">
    <p:bg>
      <p:bgPr>
        <a:solidFill>
          <a:schemeClr val="lt1"/>
        </a:solidFill>
      </p:bgPr>
    </p:bg>
    <p:spTree>
      <p:nvGrpSpPr>
        <p:cNvPr id="58" name="Shape 58"/>
        <p:cNvGrpSpPr/>
        <p:nvPr/>
      </p:nvGrpSpPr>
      <p:grpSpPr>
        <a:xfrm>
          <a:off x="0" y="0"/>
          <a:ext cx="0" cy="0"/>
          <a:chOff x="0" y="0"/>
          <a:chExt cx="0" cy="0"/>
        </a:xfrm>
      </p:grpSpPr>
      <p:sp>
        <p:nvSpPr>
          <p:cNvPr id="59" name="Google Shape;59;g2f29bda4b0b_0_338"/>
          <p:cNvSpPr txBox="1"/>
          <p:nvPr>
            <p:ph type="title"/>
          </p:nvPr>
        </p:nvSpPr>
        <p:spPr>
          <a:xfrm>
            <a:off x="274320" y="274320"/>
            <a:ext cx="87822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400"/>
              <a:buFont typeface="Inter"/>
              <a:buNone/>
              <a:defRPr b="1" i="0" sz="2400" u="none" cap="none" strike="noStrike">
                <a:solidFill>
                  <a:schemeClr val="dk1"/>
                </a:solidFill>
                <a:latin typeface="Inter"/>
                <a:ea typeface="Inter"/>
                <a:cs typeface="Inter"/>
                <a:sym typeface="Inter"/>
              </a:defRPr>
            </a:lvl1pPr>
            <a:lvl2pPr lvl="1" marR="0" rtl="0" algn="l">
              <a:lnSpc>
                <a:spcPct val="100000"/>
              </a:lnSpc>
              <a:spcBef>
                <a:spcPts val="0"/>
              </a:spcBef>
              <a:spcAft>
                <a:spcPts val="0"/>
              </a:spcAft>
              <a:buClr>
                <a:schemeClr val="dk2"/>
              </a:buClr>
              <a:buSzPts val="2600"/>
              <a:buFont typeface="Roboto"/>
              <a:buNone/>
              <a:defRPr b="0" i="0" sz="2600" u="none" cap="none" strike="noStrike">
                <a:solidFill>
                  <a:schemeClr val="dk2"/>
                </a:solidFill>
                <a:latin typeface="Roboto"/>
                <a:ea typeface="Roboto"/>
                <a:cs typeface="Roboto"/>
                <a:sym typeface="Roboto"/>
              </a:defRPr>
            </a:lvl2pPr>
            <a:lvl3pPr lvl="2" marR="0" rtl="0" algn="l">
              <a:lnSpc>
                <a:spcPct val="100000"/>
              </a:lnSpc>
              <a:spcBef>
                <a:spcPts val="0"/>
              </a:spcBef>
              <a:spcAft>
                <a:spcPts val="0"/>
              </a:spcAft>
              <a:buClr>
                <a:schemeClr val="dk2"/>
              </a:buClr>
              <a:buSzPts val="2600"/>
              <a:buFont typeface="Roboto"/>
              <a:buNone/>
              <a:defRPr b="0" i="0" sz="2600" u="none" cap="none" strike="noStrike">
                <a:solidFill>
                  <a:schemeClr val="dk2"/>
                </a:solidFill>
                <a:latin typeface="Roboto"/>
                <a:ea typeface="Roboto"/>
                <a:cs typeface="Roboto"/>
                <a:sym typeface="Roboto"/>
              </a:defRPr>
            </a:lvl3pPr>
            <a:lvl4pPr lvl="3" marR="0" rtl="0" algn="l">
              <a:lnSpc>
                <a:spcPct val="100000"/>
              </a:lnSpc>
              <a:spcBef>
                <a:spcPts val="0"/>
              </a:spcBef>
              <a:spcAft>
                <a:spcPts val="0"/>
              </a:spcAft>
              <a:buClr>
                <a:schemeClr val="dk2"/>
              </a:buClr>
              <a:buSzPts val="2600"/>
              <a:buFont typeface="Roboto"/>
              <a:buNone/>
              <a:defRPr b="0" i="0" sz="2600" u="none" cap="none" strike="noStrike">
                <a:solidFill>
                  <a:schemeClr val="dk2"/>
                </a:solidFill>
                <a:latin typeface="Roboto"/>
                <a:ea typeface="Roboto"/>
                <a:cs typeface="Roboto"/>
                <a:sym typeface="Roboto"/>
              </a:defRPr>
            </a:lvl4pPr>
            <a:lvl5pPr lvl="4" marR="0" rtl="0" algn="l">
              <a:lnSpc>
                <a:spcPct val="100000"/>
              </a:lnSpc>
              <a:spcBef>
                <a:spcPts val="0"/>
              </a:spcBef>
              <a:spcAft>
                <a:spcPts val="0"/>
              </a:spcAft>
              <a:buClr>
                <a:schemeClr val="dk2"/>
              </a:buClr>
              <a:buSzPts val="2600"/>
              <a:buFont typeface="Roboto"/>
              <a:buNone/>
              <a:defRPr b="0" i="0" sz="2600" u="none" cap="none" strike="noStrike">
                <a:solidFill>
                  <a:schemeClr val="dk2"/>
                </a:solidFill>
                <a:latin typeface="Roboto"/>
                <a:ea typeface="Roboto"/>
                <a:cs typeface="Roboto"/>
                <a:sym typeface="Roboto"/>
              </a:defRPr>
            </a:lvl5pPr>
            <a:lvl6pPr lvl="5" marR="0" rtl="0" algn="l">
              <a:lnSpc>
                <a:spcPct val="100000"/>
              </a:lnSpc>
              <a:spcBef>
                <a:spcPts val="0"/>
              </a:spcBef>
              <a:spcAft>
                <a:spcPts val="0"/>
              </a:spcAft>
              <a:buClr>
                <a:schemeClr val="dk2"/>
              </a:buClr>
              <a:buSzPts val="2600"/>
              <a:buFont typeface="Roboto"/>
              <a:buNone/>
              <a:defRPr b="0" i="0" sz="2600" u="none" cap="none" strike="noStrike">
                <a:solidFill>
                  <a:schemeClr val="dk2"/>
                </a:solidFill>
                <a:latin typeface="Roboto"/>
                <a:ea typeface="Roboto"/>
                <a:cs typeface="Roboto"/>
                <a:sym typeface="Roboto"/>
              </a:defRPr>
            </a:lvl6pPr>
            <a:lvl7pPr lvl="6" marR="0" rtl="0" algn="l">
              <a:lnSpc>
                <a:spcPct val="100000"/>
              </a:lnSpc>
              <a:spcBef>
                <a:spcPts val="0"/>
              </a:spcBef>
              <a:spcAft>
                <a:spcPts val="0"/>
              </a:spcAft>
              <a:buClr>
                <a:schemeClr val="dk2"/>
              </a:buClr>
              <a:buSzPts val="2600"/>
              <a:buFont typeface="Roboto"/>
              <a:buNone/>
              <a:defRPr b="0" i="0" sz="2600" u="none" cap="none" strike="noStrike">
                <a:solidFill>
                  <a:schemeClr val="dk2"/>
                </a:solidFill>
                <a:latin typeface="Roboto"/>
                <a:ea typeface="Roboto"/>
                <a:cs typeface="Roboto"/>
                <a:sym typeface="Roboto"/>
              </a:defRPr>
            </a:lvl7pPr>
            <a:lvl8pPr lvl="7" marR="0" rtl="0" algn="l">
              <a:lnSpc>
                <a:spcPct val="100000"/>
              </a:lnSpc>
              <a:spcBef>
                <a:spcPts val="0"/>
              </a:spcBef>
              <a:spcAft>
                <a:spcPts val="0"/>
              </a:spcAft>
              <a:buClr>
                <a:schemeClr val="dk2"/>
              </a:buClr>
              <a:buSzPts val="2600"/>
              <a:buFont typeface="Roboto"/>
              <a:buNone/>
              <a:defRPr b="0" i="0" sz="2600" u="none" cap="none" strike="noStrike">
                <a:solidFill>
                  <a:schemeClr val="dk2"/>
                </a:solidFill>
                <a:latin typeface="Roboto"/>
                <a:ea typeface="Roboto"/>
                <a:cs typeface="Roboto"/>
                <a:sym typeface="Roboto"/>
              </a:defRPr>
            </a:lvl8pPr>
            <a:lvl9pPr lvl="8" marR="0" rtl="0" algn="l">
              <a:lnSpc>
                <a:spcPct val="100000"/>
              </a:lnSpc>
              <a:spcBef>
                <a:spcPts val="0"/>
              </a:spcBef>
              <a:spcAft>
                <a:spcPts val="0"/>
              </a:spcAft>
              <a:buClr>
                <a:schemeClr val="dk2"/>
              </a:buClr>
              <a:buSzPts val="2600"/>
              <a:buFont typeface="Roboto"/>
              <a:buNone/>
              <a:defRPr b="0" i="0" sz="2600" u="none" cap="none" strike="noStrike">
                <a:solidFill>
                  <a:schemeClr val="dk2"/>
                </a:solidFill>
                <a:latin typeface="Roboto"/>
                <a:ea typeface="Roboto"/>
                <a:cs typeface="Roboto"/>
                <a:sym typeface="Roboto"/>
              </a:defRPr>
            </a:lvl9pPr>
          </a:lstStyle>
          <a:p/>
        </p:txBody>
      </p:sp>
      <p:sp>
        <p:nvSpPr>
          <p:cNvPr id="60" name="Google Shape;60;g2f29bda4b0b_0_338"/>
          <p:cNvSpPr txBox="1"/>
          <p:nvPr>
            <p:ph idx="1" type="body"/>
          </p:nvPr>
        </p:nvSpPr>
        <p:spPr>
          <a:xfrm>
            <a:off x="274320" y="1005840"/>
            <a:ext cx="87822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dk1"/>
              </a:buClr>
              <a:buSzPts val="1200"/>
              <a:buFont typeface="Inter"/>
              <a:buChar char="●"/>
              <a:defRPr b="0" i="0" sz="1200" u="none" cap="none" strike="noStrike">
                <a:solidFill>
                  <a:schemeClr val="dk1"/>
                </a:solidFill>
                <a:latin typeface="Inter"/>
                <a:ea typeface="Inter"/>
                <a:cs typeface="Inter"/>
                <a:sym typeface="Inter"/>
              </a:defRPr>
            </a:lvl1pPr>
            <a:lvl2pPr indent="-304800" lvl="1" marL="914400" marR="0" rtl="0" algn="l">
              <a:lnSpc>
                <a:spcPct val="115000"/>
              </a:lnSpc>
              <a:spcBef>
                <a:spcPts val="0"/>
              </a:spcBef>
              <a:spcAft>
                <a:spcPts val="0"/>
              </a:spcAft>
              <a:buClr>
                <a:schemeClr val="dk1"/>
              </a:buClr>
              <a:buSzPts val="1200"/>
              <a:buFont typeface="Inter"/>
              <a:buChar char="○"/>
              <a:defRPr b="0" i="0" sz="1200" u="none" cap="none" strike="noStrike">
                <a:solidFill>
                  <a:schemeClr val="dk1"/>
                </a:solidFill>
                <a:latin typeface="Inter"/>
                <a:ea typeface="Inter"/>
                <a:cs typeface="Inter"/>
                <a:sym typeface="Inter"/>
              </a:defRPr>
            </a:lvl2pPr>
            <a:lvl3pPr indent="-304800" lvl="2" marL="1371600" marR="0" rtl="0" algn="l">
              <a:lnSpc>
                <a:spcPct val="115000"/>
              </a:lnSpc>
              <a:spcBef>
                <a:spcPts val="0"/>
              </a:spcBef>
              <a:spcAft>
                <a:spcPts val="0"/>
              </a:spcAft>
              <a:buClr>
                <a:schemeClr val="dk1"/>
              </a:buClr>
              <a:buSzPts val="1200"/>
              <a:buFont typeface="Inter"/>
              <a:buChar char="■"/>
              <a:defRPr b="0" i="0" sz="1200" u="none" cap="none" strike="noStrike">
                <a:solidFill>
                  <a:schemeClr val="dk1"/>
                </a:solidFill>
                <a:latin typeface="Inter"/>
                <a:ea typeface="Inter"/>
                <a:cs typeface="Inter"/>
                <a:sym typeface="Inter"/>
              </a:defRPr>
            </a:lvl3pPr>
            <a:lvl4pPr indent="-304800" lvl="3" marL="1828800" marR="0" rtl="0" algn="l">
              <a:lnSpc>
                <a:spcPct val="115000"/>
              </a:lnSpc>
              <a:spcBef>
                <a:spcPts val="0"/>
              </a:spcBef>
              <a:spcAft>
                <a:spcPts val="0"/>
              </a:spcAft>
              <a:buClr>
                <a:schemeClr val="dk1"/>
              </a:buClr>
              <a:buSzPts val="1200"/>
              <a:buFont typeface="Inter"/>
              <a:buChar char="●"/>
              <a:defRPr b="0" i="0" sz="1200" u="none" cap="none" strike="noStrike">
                <a:solidFill>
                  <a:schemeClr val="dk1"/>
                </a:solidFill>
                <a:latin typeface="Inter"/>
                <a:ea typeface="Inter"/>
                <a:cs typeface="Inter"/>
                <a:sym typeface="Inter"/>
              </a:defRPr>
            </a:lvl4pPr>
            <a:lvl5pPr indent="-304800" lvl="4" marL="2286000" marR="0" rtl="0" algn="l">
              <a:lnSpc>
                <a:spcPct val="115000"/>
              </a:lnSpc>
              <a:spcBef>
                <a:spcPts val="0"/>
              </a:spcBef>
              <a:spcAft>
                <a:spcPts val="0"/>
              </a:spcAft>
              <a:buClr>
                <a:schemeClr val="dk1"/>
              </a:buClr>
              <a:buSzPts val="1200"/>
              <a:buFont typeface="Inter"/>
              <a:buChar char="○"/>
              <a:defRPr b="0" i="0" sz="1200" u="none" cap="none" strike="noStrike">
                <a:solidFill>
                  <a:schemeClr val="dk1"/>
                </a:solidFill>
                <a:latin typeface="Inter"/>
                <a:ea typeface="Inter"/>
                <a:cs typeface="Inter"/>
                <a:sym typeface="Inter"/>
              </a:defRPr>
            </a:lvl5pPr>
            <a:lvl6pPr indent="-304800" lvl="5" marL="2743200" marR="0" rtl="0" algn="l">
              <a:lnSpc>
                <a:spcPct val="115000"/>
              </a:lnSpc>
              <a:spcBef>
                <a:spcPts val="0"/>
              </a:spcBef>
              <a:spcAft>
                <a:spcPts val="0"/>
              </a:spcAft>
              <a:buClr>
                <a:schemeClr val="dk1"/>
              </a:buClr>
              <a:buSzPts val="1200"/>
              <a:buFont typeface="Inter"/>
              <a:buChar char="■"/>
              <a:defRPr b="0" i="0" sz="1200" u="none" cap="none" strike="noStrike">
                <a:solidFill>
                  <a:schemeClr val="dk1"/>
                </a:solidFill>
                <a:latin typeface="Inter"/>
                <a:ea typeface="Inter"/>
                <a:cs typeface="Inter"/>
                <a:sym typeface="Inter"/>
              </a:defRPr>
            </a:lvl6pPr>
            <a:lvl7pPr indent="-304800" lvl="6" marL="3200400" marR="0" rtl="0" algn="l">
              <a:lnSpc>
                <a:spcPct val="115000"/>
              </a:lnSpc>
              <a:spcBef>
                <a:spcPts val="0"/>
              </a:spcBef>
              <a:spcAft>
                <a:spcPts val="0"/>
              </a:spcAft>
              <a:buClr>
                <a:schemeClr val="dk1"/>
              </a:buClr>
              <a:buSzPts val="1200"/>
              <a:buFont typeface="Inter"/>
              <a:buChar char="●"/>
              <a:defRPr b="0" i="0" sz="1200" u="none" cap="none" strike="noStrike">
                <a:solidFill>
                  <a:schemeClr val="dk1"/>
                </a:solidFill>
                <a:latin typeface="Inter"/>
                <a:ea typeface="Inter"/>
                <a:cs typeface="Inter"/>
                <a:sym typeface="Inter"/>
              </a:defRPr>
            </a:lvl7pPr>
            <a:lvl8pPr indent="-304800" lvl="7" marL="3657600" marR="0" rtl="0" algn="l">
              <a:lnSpc>
                <a:spcPct val="115000"/>
              </a:lnSpc>
              <a:spcBef>
                <a:spcPts val="0"/>
              </a:spcBef>
              <a:spcAft>
                <a:spcPts val="0"/>
              </a:spcAft>
              <a:buClr>
                <a:schemeClr val="dk1"/>
              </a:buClr>
              <a:buSzPts val="1200"/>
              <a:buFont typeface="Inter"/>
              <a:buChar char="○"/>
              <a:defRPr b="0" i="0" sz="1200" u="none" cap="none" strike="noStrike">
                <a:solidFill>
                  <a:schemeClr val="dk1"/>
                </a:solidFill>
                <a:latin typeface="Inter"/>
                <a:ea typeface="Inter"/>
                <a:cs typeface="Inter"/>
                <a:sym typeface="Inter"/>
              </a:defRPr>
            </a:lvl8pPr>
            <a:lvl9pPr indent="-304800" lvl="8" marL="4114800" marR="0" rtl="0" algn="l">
              <a:lnSpc>
                <a:spcPct val="115000"/>
              </a:lnSpc>
              <a:spcBef>
                <a:spcPts val="0"/>
              </a:spcBef>
              <a:spcAft>
                <a:spcPts val="0"/>
              </a:spcAft>
              <a:buClr>
                <a:schemeClr val="dk1"/>
              </a:buClr>
              <a:buSzPts val="1200"/>
              <a:buFont typeface="Inter"/>
              <a:buChar char="■"/>
              <a:defRPr b="0" i="0" sz="1200" u="none" cap="none" strike="noStrike">
                <a:solidFill>
                  <a:schemeClr val="dk1"/>
                </a:solidFill>
                <a:latin typeface="Inter"/>
                <a:ea typeface="Inter"/>
                <a:cs typeface="Inter"/>
                <a:sym typeface="Inter"/>
              </a:defRPr>
            </a:lvl9pPr>
          </a:lstStyle>
          <a:p/>
        </p:txBody>
      </p:sp>
      <p:grpSp>
        <p:nvGrpSpPr>
          <p:cNvPr id="61" name="Google Shape;61;g2f29bda4b0b_0_338"/>
          <p:cNvGrpSpPr/>
          <p:nvPr/>
        </p:nvGrpSpPr>
        <p:grpSpPr>
          <a:xfrm>
            <a:off x="365737" y="4724425"/>
            <a:ext cx="8446964" cy="288300"/>
            <a:chOff x="453975" y="4724425"/>
            <a:chExt cx="8328696" cy="288300"/>
          </a:xfrm>
        </p:grpSpPr>
        <p:sp>
          <p:nvSpPr>
            <p:cNvPr id="62" name="Google Shape;62;g2f29bda4b0b_0_338"/>
            <p:cNvSpPr txBox="1"/>
            <p:nvPr/>
          </p:nvSpPr>
          <p:spPr>
            <a:xfrm>
              <a:off x="7041771" y="4724425"/>
              <a:ext cx="1740900" cy="288300"/>
            </a:xfrm>
            <a:prstGeom prst="rect">
              <a:avLst/>
            </a:prstGeom>
            <a:noFill/>
            <a:ln>
              <a:noFill/>
            </a:ln>
          </p:spPr>
          <p:txBody>
            <a:bodyPr anchorCtr="0" anchor="ctr" bIns="91425" lIns="91425" spcFirstLastPara="1" rIns="91425" wrap="square" tIns="91425">
              <a:noAutofit/>
            </a:bodyPr>
            <a:lstStyle/>
            <a:p>
              <a:pPr indent="0" lvl="0" marL="0" marR="0" rtl="0" algn="r">
                <a:lnSpc>
                  <a:spcPct val="125000"/>
                </a:lnSpc>
                <a:spcBef>
                  <a:spcPts val="0"/>
                </a:spcBef>
                <a:spcAft>
                  <a:spcPts val="0"/>
                </a:spcAft>
                <a:buClr>
                  <a:srgbClr val="000000"/>
                </a:buClr>
                <a:buSzPts val="600"/>
                <a:buFont typeface="Arial"/>
                <a:buNone/>
              </a:pPr>
              <a:r>
                <a:rPr b="0" i="0" lang="en-US" sz="600" u="none" cap="none" strike="noStrike">
                  <a:solidFill>
                    <a:schemeClr val="dk2"/>
                  </a:solidFill>
                  <a:latin typeface="Arial"/>
                  <a:ea typeface="Arial"/>
                  <a:cs typeface="Arial"/>
                  <a:sym typeface="Arial"/>
                </a:rPr>
                <a:t>Google   |   Proprietary &amp; Confidential   </a:t>
              </a:r>
              <a:endParaRPr b="0" i="0" sz="600" u="none" cap="none" strike="noStrike">
                <a:solidFill>
                  <a:schemeClr val="dk2"/>
                </a:solidFill>
                <a:latin typeface="Arial"/>
                <a:ea typeface="Arial"/>
                <a:cs typeface="Arial"/>
                <a:sym typeface="Arial"/>
              </a:endParaRPr>
            </a:p>
          </p:txBody>
        </p:sp>
        <p:sp>
          <p:nvSpPr>
            <p:cNvPr id="63" name="Google Shape;63;g2f29bda4b0b_0_338"/>
            <p:cNvSpPr txBox="1"/>
            <p:nvPr/>
          </p:nvSpPr>
          <p:spPr>
            <a:xfrm>
              <a:off x="948200" y="4724425"/>
              <a:ext cx="1196400" cy="2883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600"/>
                <a:buFont typeface="Arial"/>
                <a:buNone/>
              </a:pPr>
              <a:r>
                <a:rPr b="0" i="0" lang="en-US" sz="600" u="none" cap="none" strike="noStrike">
                  <a:solidFill>
                    <a:schemeClr val="dk2"/>
                  </a:solidFill>
                  <a:latin typeface="Inter"/>
                  <a:ea typeface="Inter"/>
                  <a:cs typeface="Inter"/>
                  <a:sym typeface="Inter"/>
                </a:rPr>
                <a:t>KaggleX Showcase</a:t>
              </a:r>
              <a:endParaRPr b="0" i="0" sz="600" u="none" cap="none" strike="noStrike">
                <a:solidFill>
                  <a:schemeClr val="dk2"/>
                </a:solidFill>
                <a:latin typeface="Inter"/>
                <a:ea typeface="Inter"/>
                <a:cs typeface="Inter"/>
                <a:sym typeface="Inter"/>
              </a:endParaRPr>
            </a:p>
          </p:txBody>
        </p:sp>
        <p:sp>
          <p:nvSpPr>
            <p:cNvPr id="64" name="Google Shape;64;g2f29bda4b0b_0_338"/>
            <p:cNvSpPr txBox="1"/>
            <p:nvPr/>
          </p:nvSpPr>
          <p:spPr>
            <a:xfrm>
              <a:off x="1961650" y="4724425"/>
              <a:ext cx="548700" cy="288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chemeClr val="dk2"/>
                  </a:solidFill>
                  <a:latin typeface="Inter"/>
                  <a:ea typeface="Inter"/>
                  <a:cs typeface="Inter"/>
                  <a:sym typeface="Inter"/>
                </a:rPr>
                <a:t>‹#›</a:t>
              </a:fld>
              <a:endParaRPr b="0" i="0" sz="600" u="none" cap="none" strike="noStrike">
                <a:solidFill>
                  <a:schemeClr val="dk2"/>
                </a:solidFill>
                <a:latin typeface="Inter"/>
                <a:ea typeface="Inter"/>
                <a:cs typeface="Inter"/>
                <a:sym typeface="Inter"/>
              </a:endParaRPr>
            </a:p>
          </p:txBody>
        </p:sp>
        <p:pic>
          <p:nvPicPr>
            <p:cNvPr id="65" name="Google Shape;65;g2f29bda4b0b_0_338"/>
            <p:cNvPicPr preferRelativeResize="0"/>
            <p:nvPr/>
          </p:nvPicPr>
          <p:blipFill rotWithShape="1">
            <a:blip r:embed="rId1">
              <a:alphaModFix/>
            </a:blip>
            <a:srcRect b="0" l="0" r="0" t="0"/>
            <a:stretch/>
          </p:blipFill>
          <p:spPr>
            <a:xfrm>
              <a:off x="453975" y="4764775"/>
              <a:ext cx="262700" cy="184725"/>
            </a:xfrm>
            <a:prstGeom prst="rect">
              <a:avLst/>
            </a:prstGeom>
            <a:noFill/>
            <a:ln>
              <a:noFill/>
            </a:ln>
          </p:spPr>
        </p:pic>
      </p:gr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 id="2147483676" r:id="rId19"/>
    <p:sldLayoutId id="2147483677" r:id="rId20"/>
    <p:sldLayoutId id="2147483678" r:id="rId21"/>
    <p:sldLayoutId id="2147483679"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88" r:id="rId31"/>
    <p:sldLayoutId id="2147483689" r:id="rId32"/>
    <p:sldLayoutId id="2147483690" r:id="rId33"/>
    <p:sldLayoutId id="2147483691" r:id="rId34"/>
    <p:sldLayoutId id="2147483692" r:id="rId35"/>
    <p:sldLayoutId id="2147483693" r:id="rId36"/>
    <p:sldLayoutId id="2147483694" r:id="rId37"/>
    <p:sldLayoutId id="2147483695" r:id="rId38"/>
    <p:sldLayoutId id="2147483696" r:id="rId39"/>
    <p:sldLayoutId id="2147483697" r:id="rId40"/>
    <p:sldLayoutId id="2147483698" r:id="rId41"/>
    <p:sldLayoutId id="2147483699" r:id="rId42"/>
    <p:sldLayoutId id="2147483700" r:id="rId43"/>
    <p:sldLayoutId id="2147483701" r:id="rId44"/>
    <p:sldLayoutId id="2147483702" r:id="rId45"/>
    <p:sldLayoutId id="2147483703" r:id="rId46"/>
    <p:sldLayoutId id="2147483704" r:id="rId47"/>
    <p:sldLayoutId id="2147483705" r:id="rId4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oogle">
    <p:bg>
      <p:bgPr>
        <a:solidFill>
          <a:schemeClr val="lt1"/>
        </a:solidFill>
      </p:bgPr>
    </p:bg>
    <p:spTree>
      <p:nvGrpSpPr>
        <p:cNvPr id="361" name="Shape 361"/>
        <p:cNvGrpSpPr/>
        <p:nvPr/>
      </p:nvGrpSpPr>
      <p:grpSpPr>
        <a:xfrm>
          <a:off x="0" y="0"/>
          <a:ext cx="0" cy="0"/>
          <a:chOff x="0" y="0"/>
          <a:chExt cx="0" cy="0"/>
        </a:xfrm>
      </p:grpSpPr>
      <p:sp>
        <p:nvSpPr>
          <p:cNvPr id="362" name="Google Shape;362;g2f29bda4b0b_0_986"/>
          <p:cNvSpPr txBox="1"/>
          <p:nvPr>
            <p:ph type="title"/>
          </p:nvPr>
        </p:nvSpPr>
        <p:spPr>
          <a:xfrm>
            <a:off x="274320" y="274320"/>
            <a:ext cx="87822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400"/>
              <a:buFont typeface="Inter"/>
              <a:buNone/>
              <a:defRPr b="1" i="0" sz="2400" u="none" cap="none" strike="noStrike">
                <a:solidFill>
                  <a:schemeClr val="dk1"/>
                </a:solidFill>
                <a:latin typeface="Inter"/>
                <a:ea typeface="Inter"/>
                <a:cs typeface="Inter"/>
                <a:sym typeface="Inter"/>
              </a:defRPr>
            </a:lvl1pPr>
            <a:lvl2pPr lvl="1" marR="0" rtl="0" algn="l">
              <a:lnSpc>
                <a:spcPct val="100000"/>
              </a:lnSpc>
              <a:spcBef>
                <a:spcPts val="0"/>
              </a:spcBef>
              <a:spcAft>
                <a:spcPts val="0"/>
              </a:spcAft>
              <a:buClr>
                <a:schemeClr val="dk2"/>
              </a:buClr>
              <a:buSzPts val="2600"/>
              <a:buFont typeface="Roboto"/>
              <a:buNone/>
              <a:defRPr b="0" i="0" sz="2600" u="none" cap="none" strike="noStrike">
                <a:solidFill>
                  <a:schemeClr val="dk2"/>
                </a:solidFill>
                <a:latin typeface="Roboto"/>
                <a:ea typeface="Roboto"/>
                <a:cs typeface="Roboto"/>
                <a:sym typeface="Roboto"/>
              </a:defRPr>
            </a:lvl2pPr>
            <a:lvl3pPr lvl="2" marR="0" rtl="0" algn="l">
              <a:lnSpc>
                <a:spcPct val="100000"/>
              </a:lnSpc>
              <a:spcBef>
                <a:spcPts val="0"/>
              </a:spcBef>
              <a:spcAft>
                <a:spcPts val="0"/>
              </a:spcAft>
              <a:buClr>
                <a:schemeClr val="dk2"/>
              </a:buClr>
              <a:buSzPts val="2600"/>
              <a:buFont typeface="Roboto"/>
              <a:buNone/>
              <a:defRPr b="0" i="0" sz="2600" u="none" cap="none" strike="noStrike">
                <a:solidFill>
                  <a:schemeClr val="dk2"/>
                </a:solidFill>
                <a:latin typeface="Roboto"/>
                <a:ea typeface="Roboto"/>
                <a:cs typeface="Roboto"/>
                <a:sym typeface="Roboto"/>
              </a:defRPr>
            </a:lvl3pPr>
            <a:lvl4pPr lvl="3" marR="0" rtl="0" algn="l">
              <a:lnSpc>
                <a:spcPct val="100000"/>
              </a:lnSpc>
              <a:spcBef>
                <a:spcPts val="0"/>
              </a:spcBef>
              <a:spcAft>
                <a:spcPts val="0"/>
              </a:spcAft>
              <a:buClr>
                <a:schemeClr val="dk2"/>
              </a:buClr>
              <a:buSzPts val="2600"/>
              <a:buFont typeface="Roboto"/>
              <a:buNone/>
              <a:defRPr b="0" i="0" sz="2600" u="none" cap="none" strike="noStrike">
                <a:solidFill>
                  <a:schemeClr val="dk2"/>
                </a:solidFill>
                <a:latin typeface="Roboto"/>
                <a:ea typeface="Roboto"/>
                <a:cs typeface="Roboto"/>
                <a:sym typeface="Roboto"/>
              </a:defRPr>
            </a:lvl4pPr>
            <a:lvl5pPr lvl="4" marR="0" rtl="0" algn="l">
              <a:lnSpc>
                <a:spcPct val="100000"/>
              </a:lnSpc>
              <a:spcBef>
                <a:spcPts val="0"/>
              </a:spcBef>
              <a:spcAft>
                <a:spcPts val="0"/>
              </a:spcAft>
              <a:buClr>
                <a:schemeClr val="dk2"/>
              </a:buClr>
              <a:buSzPts val="2600"/>
              <a:buFont typeface="Roboto"/>
              <a:buNone/>
              <a:defRPr b="0" i="0" sz="2600" u="none" cap="none" strike="noStrike">
                <a:solidFill>
                  <a:schemeClr val="dk2"/>
                </a:solidFill>
                <a:latin typeface="Roboto"/>
                <a:ea typeface="Roboto"/>
                <a:cs typeface="Roboto"/>
                <a:sym typeface="Roboto"/>
              </a:defRPr>
            </a:lvl5pPr>
            <a:lvl6pPr lvl="5" marR="0" rtl="0" algn="l">
              <a:lnSpc>
                <a:spcPct val="100000"/>
              </a:lnSpc>
              <a:spcBef>
                <a:spcPts val="0"/>
              </a:spcBef>
              <a:spcAft>
                <a:spcPts val="0"/>
              </a:spcAft>
              <a:buClr>
                <a:schemeClr val="dk2"/>
              </a:buClr>
              <a:buSzPts val="2600"/>
              <a:buFont typeface="Roboto"/>
              <a:buNone/>
              <a:defRPr b="0" i="0" sz="2600" u="none" cap="none" strike="noStrike">
                <a:solidFill>
                  <a:schemeClr val="dk2"/>
                </a:solidFill>
                <a:latin typeface="Roboto"/>
                <a:ea typeface="Roboto"/>
                <a:cs typeface="Roboto"/>
                <a:sym typeface="Roboto"/>
              </a:defRPr>
            </a:lvl6pPr>
            <a:lvl7pPr lvl="6" marR="0" rtl="0" algn="l">
              <a:lnSpc>
                <a:spcPct val="100000"/>
              </a:lnSpc>
              <a:spcBef>
                <a:spcPts val="0"/>
              </a:spcBef>
              <a:spcAft>
                <a:spcPts val="0"/>
              </a:spcAft>
              <a:buClr>
                <a:schemeClr val="dk2"/>
              </a:buClr>
              <a:buSzPts val="2600"/>
              <a:buFont typeface="Roboto"/>
              <a:buNone/>
              <a:defRPr b="0" i="0" sz="2600" u="none" cap="none" strike="noStrike">
                <a:solidFill>
                  <a:schemeClr val="dk2"/>
                </a:solidFill>
                <a:latin typeface="Roboto"/>
                <a:ea typeface="Roboto"/>
                <a:cs typeface="Roboto"/>
                <a:sym typeface="Roboto"/>
              </a:defRPr>
            </a:lvl7pPr>
            <a:lvl8pPr lvl="7" marR="0" rtl="0" algn="l">
              <a:lnSpc>
                <a:spcPct val="100000"/>
              </a:lnSpc>
              <a:spcBef>
                <a:spcPts val="0"/>
              </a:spcBef>
              <a:spcAft>
                <a:spcPts val="0"/>
              </a:spcAft>
              <a:buClr>
                <a:schemeClr val="dk2"/>
              </a:buClr>
              <a:buSzPts val="2600"/>
              <a:buFont typeface="Roboto"/>
              <a:buNone/>
              <a:defRPr b="0" i="0" sz="2600" u="none" cap="none" strike="noStrike">
                <a:solidFill>
                  <a:schemeClr val="dk2"/>
                </a:solidFill>
                <a:latin typeface="Roboto"/>
                <a:ea typeface="Roboto"/>
                <a:cs typeface="Roboto"/>
                <a:sym typeface="Roboto"/>
              </a:defRPr>
            </a:lvl8pPr>
            <a:lvl9pPr lvl="8" marR="0" rtl="0" algn="l">
              <a:lnSpc>
                <a:spcPct val="100000"/>
              </a:lnSpc>
              <a:spcBef>
                <a:spcPts val="0"/>
              </a:spcBef>
              <a:spcAft>
                <a:spcPts val="0"/>
              </a:spcAft>
              <a:buClr>
                <a:schemeClr val="dk2"/>
              </a:buClr>
              <a:buSzPts val="2600"/>
              <a:buFont typeface="Roboto"/>
              <a:buNone/>
              <a:defRPr b="0" i="0" sz="2600" u="none" cap="none" strike="noStrike">
                <a:solidFill>
                  <a:schemeClr val="dk2"/>
                </a:solidFill>
                <a:latin typeface="Roboto"/>
                <a:ea typeface="Roboto"/>
                <a:cs typeface="Roboto"/>
                <a:sym typeface="Roboto"/>
              </a:defRPr>
            </a:lvl9pPr>
          </a:lstStyle>
          <a:p/>
        </p:txBody>
      </p:sp>
      <p:sp>
        <p:nvSpPr>
          <p:cNvPr id="363" name="Google Shape;363;g2f29bda4b0b_0_986"/>
          <p:cNvSpPr txBox="1"/>
          <p:nvPr>
            <p:ph idx="1" type="body"/>
          </p:nvPr>
        </p:nvSpPr>
        <p:spPr>
          <a:xfrm>
            <a:off x="274320" y="1005840"/>
            <a:ext cx="87822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dk1"/>
              </a:buClr>
              <a:buSzPts val="1200"/>
              <a:buFont typeface="Inter"/>
              <a:buChar char="●"/>
              <a:defRPr b="0" i="0" sz="1200" u="none" cap="none" strike="noStrike">
                <a:solidFill>
                  <a:schemeClr val="dk1"/>
                </a:solidFill>
                <a:latin typeface="Inter"/>
                <a:ea typeface="Inter"/>
                <a:cs typeface="Inter"/>
                <a:sym typeface="Inter"/>
              </a:defRPr>
            </a:lvl1pPr>
            <a:lvl2pPr indent="-304800" lvl="1" marL="914400" marR="0" rtl="0" algn="l">
              <a:lnSpc>
                <a:spcPct val="115000"/>
              </a:lnSpc>
              <a:spcBef>
                <a:spcPts val="0"/>
              </a:spcBef>
              <a:spcAft>
                <a:spcPts val="0"/>
              </a:spcAft>
              <a:buClr>
                <a:schemeClr val="dk1"/>
              </a:buClr>
              <a:buSzPts val="1200"/>
              <a:buFont typeface="Inter"/>
              <a:buChar char="○"/>
              <a:defRPr b="0" i="0" sz="1200" u="none" cap="none" strike="noStrike">
                <a:solidFill>
                  <a:schemeClr val="dk1"/>
                </a:solidFill>
                <a:latin typeface="Inter"/>
                <a:ea typeface="Inter"/>
                <a:cs typeface="Inter"/>
                <a:sym typeface="Inter"/>
              </a:defRPr>
            </a:lvl2pPr>
            <a:lvl3pPr indent="-304800" lvl="2" marL="1371600" marR="0" rtl="0" algn="l">
              <a:lnSpc>
                <a:spcPct val="115000"/>
              </a:lnSpc>
              <a:spcBef>
                <a:spcPts val="0"/>
              </a:spcBef>
              <a:spcAft>
                <a:spcPts val="0"/>
              </a:spcAft>
              <a:buClr>
                <a:schemeClr val="dk1"/>
              </a:buClr>
              <a:buSzPts val="1200"/>
              <a:buFont typeface="Inter"/>
              <a:buChar char="■"/>
              <a:defRPr b="0" i="0" sz="1200" u="none" cap="none" strike="noStrike">
                <a:solidFill>
                  <a:schemeClr val="dk1"/>
                </a:solidFill>
                <a:latin typeface="Inter"/>
                <a:ea typeface="Inter"/>
                <a:cs typeface="Inter"/>
                <a:sym typeface="Inter"/>
              </a:defRPr>
            </a:lvl3pPr>
            <a:lvl4pPr indent="-304800" lvl="3" marL="1828800" marR="0" rtl="0" algn="l">
              <a:lnSpc>
                <a:spcPct val="115000"/>
              </a:lnSpc>
              <a:spcBef>
                <a:spcPts val="0"/>
              </a:spcBef>
              <a:spcAft>
                <a:spcPts val="0"/>
              </a:spcAft>
              <a:buClr>
                <a:schemeClr val="dk1"/>
              </a:buClr>
              <a:buSzPts val="1200"/>
              <a:buFont typeface="Inter"/>
              <a:buChar char="●"/>
              <a:defRPr b="0" i="0" sz="1200" u="none" cap="none" strike="noStrike">
                <a:solidFill>
                  <a:schemeClr val="dk1"/>
                </a:solidFill>
                <a:latin typeface="Inter"/>
                <a:ea typeface="Inter"/>
                <a:cs typeface="Inter"/>
                <a:sym typeface="Inter"/>
              </a:defRPr>
            </a:lvl4pPr>
            <a:lvl5pPr indent="-304800" lvl="4" marL="2286000" marR="0" rtl="0" algn="l">
              <a:lnSpc>
                <a:spcPct val="115000"/>
              </a:lnSpc>
              <a:spcBef>
                <a:spcPts val="0"/>
              </a:spcBef>
              <a:spcAft>
                <a:spcPts val="0"/>
              </a:spcAft>
              <a:buClr>
                <a:schemeClr val="dk1"/>
              </a:buClr>
              <a:buSzPts val="1200"/>
              <a:buFont typeface="Inter"/>
              <a:buChar char="○"/>
              <a:defRPr b="0" i="0" sz="1200" u="none" cap="none" strike="noStrike">
                <a:solidFill>
                  <a:schemeClr val="dk1"/>
                </a:solidFill>
                <a:latin typeface="Inter"/>
                <a:ea typeface="Inter"/>
                <a:cs typeface="Inter"/>
                <a:sym typeface="Inter"/>
              </a:defRPr>
            </a:lvl5pPr>
            <a:lvl6pPr indent="-304800" lvl="5" marL="2743200" marR="0" rtl="0" algn="l">
              <a:lnSpc>
                <a:spcPct val="115000"/>
              </a:lnSpc>
              <a:spcBef>
                <a:spcPts val="0"/>
              </a:spcBef>
              <a:spcAft>
                <a:spcPts val="0"/>
              </a:spcAft>
              <a:buClr>
                <a:schemeClr val="dk1"/>
              </a:buClr>
              <a:buSzPts val="1200"/>
              <a:buFont typeface="Inter"/>
              <a:buChar char="■"/>
              <a:defRPr b="0" i="0" sz="1200" u="none" cap="none" strike="noStrike">
                <a:solidFill>
                  <a:schemeClr val="dk1"/>
                </a:solidFill>
                <a:latin typeface="Inter"/>
                <a:ea typeface="Inter"/>
                <a:cs typeface="Inter"/>
                <a:sym typeface="Inter"/>
              </a:defRPr>
            </a:lvl6pPr>
            <a:lvl7pPr indent="-304800" lvl="6" marL="3200400" marR="0" rtl="0" algn="l">
              <a:lnSpc>
                <a:spcPct val="115000"/>
              </a:lnSpc>
              <a:spcBef>
                <a:spcPts val="0"/>
              </a:spcBef>
              <a:spcAft>
                <a:spcPts val="0"/>
              </a:spcAft>
              <a:buClr>
                <a:schemeClr val="dk1"/>
              </a:buClr>
              <a:buSzPts val="1200"/>
              <a:buFont typeface="Inter"/>
              <a:buChar char="●"/>
              <a:defRPr b="0" i="0" sz="1200" u="none" cap="none" strike="noStrike">
                <a:solidFill>
                  <a:schemeClr val="dk1"/>
                </a:solidFill>
                <a:latin typeface="Inter"/>
                <a:ea typeface="Inter"/>
                <a:cs typeface="Inter"/>
                <a:sym typeface="Inter"/>
              </a:defRPr>
            </a:lvl7pPr>
            <a:lvl8pPr indent="-304800" lvl="7" marL="3657600" marR="0" rtl="0" algn="l">
              <a:lnSpc>
                <a:spcPct val="115000"/>
              </a:lnSpc>
              <a:spcBef>
                <a:spcPts val="0"/>
              </a:spcBef>
              <a:spcAft>
                <a:spcPts val="0"/>
              </a:spcAft>
              <a:buClr>
                <a:schemeClr val="dk1"/>
              </a:buClr>
              <a:buSzPts val="1200"/>
              <a:buFont typeface="Inter"/>
              <a:buChar char="○"/>
              <a:defRPr b="0" i="0" sz="1200" u="none" cap="none" strike="noStrike">
                <a:solidFill>
                  <a:schemeClr val="dk1"/>
                </a:solidFill>
                <a:latin typeface="Inter"/>
                <a:ea typeface="Inter"/>
                <a:cs typeface="Inter"/>
                <a:sym typeface="Inter"/>
              </a:defRPr>
            </a:lvl8pPr>
            <a:lvl9pPr indent="-304800" lvl="8" marL="4114800" marR="0" rtl="0" algn="l">
              <a:lnSpc>
                <a:spcPct val="115000"/>
              </a:lnSpc>
              <a:spcBef>
                <a:spcPts val="0"/>
              </a:spcBef>
              <a:spcAft>
                <a:spcPts val="0"/>
              </a:spcAft>
              <a:buClr>
                <a:schemeClr val="dk1"/>
              </a:buClr>
              <a:buSzPts val="1200"/>
              <a:buFont typeface="Inter"/>
              <a:buChar char="■"/>
              <a:defRPr b="0" i="0" sz="1200" u="none" cap="none" strike="noStrike">
                <a:solidFill>
                  <a:schemeClr val="dk1"/>
                </a:solidFill>
                <a:latin typeface="Inter"/>
                <a:ea typeface="Inter"/>
                <a:cs typeface="Inter"/>
                <a:sym typeface="Inter"/>
              </a:defRPr>
            </a:lvl9pPr>
          </a:lstStyle>
          <a:p/>
        </p:txBody>
      </p:sp>
      <p:grpSp>
        <p:nvGrpSpPr>
          <p:cNvPr id="364" name="Google Shape;364;g2f29bda4b0b_0_986"/>
          <p:cNvGrpSpPr/>
          <p:nvPr/>
        </p:nvGrpSpPr>
        <p:grpSpPr>
          <a:xfrm>
            <a:off x="365737" y="4724425"/>
            <a:ext cx="8446964" cy="288300"/>
            <a:chOff x="453975" y="4724425"/>
            <a:chExt cx="8328696" cy="288300"/>
          </a:xfrm>
        </p:grpSpPr>
        <p:sp>
          <p:nvSpPr>
            <p:cNvPr id="365" name="Google Shape;365;g2f29bda4b0b_0_986"/>
            <p:cNvSpPr txBox="1"/>
            <p:nvPr/>
          </p:nvSpPr>
          <p:spPr>
            <a:xfrm>
              <a:off x="7041771" y="4724425"/>
              <a:ext cx="1740900" cy="288300"/>
            </a:xfrm>
            <a:prstGeom prst="rect">
              <a:avLst/>
            </a:prstGeom>
            <a:noFill/>
            <a:ln>
              <a:noFill/>
            </a:ln>
          </p:spPr>
          <p:txBody>
            <a:bodyPr anchorCtr="0" anchor="ctr" bIns="91425" lIns="91425" spcFirstLastPara="1" rIns="91425" wrap="square" tIns="91425">
              <a:noAutofit/>
            </a:bodyPr>
            <a:lstStyle/>
            <a:p>
              <a:pPr indent="0" lvl="0" marL="0" marR="0" rtl="0" algn="r">
                <a:lnSpc>
                  <a:spcPct val="125000"/>
                </a:lnSpc>
                <a:spcBef>
                  <a:spcPts val="0"/>
                </a:spcBef>
                <a:spcAft>
                  <a:spcPts val="0"/>
                </a:spcAft>
                <a:buClr>
                  <a:srgbClr val="000000"/>
                </a:buClr>
                <a:buSzPts val="600"/>
                <a:buFont typeface="Arial"/>
                <a:buNone/>
              </a:pPr>
              <a:r>
                <a:rPr b="0" i="0" lang="en-US" sz="600" u="none" cap="none" strike="noStrike">
                  <a:solidFill>
                    <a:schemeClr val="dk2"/>
                  </a:solidFill>
                  <a:latin typeface="Arial"/>
                  <a:ea typeface="Arial"/>
                  <a:cs typeface="Arial"/>
                  <a:sym typeface="Arial"/>
                </a:rPr>
                <a:t>Google   |   Proprietary &amp; Confidential   </a:t>
              </a:r>
              <a:endParaRPr b="0" i="0" sz="600" u="none" cap="none" strike="noStrike">
                <a:solidFill>
                  <a:schemeClr val="dk2"/>
                </a:solidFill>
                <a:latin typeface="Arial"/>
                <a:ea typeface="Arial"/>
                <a:cs typeface="Arial"/>
                <a:sym typeface="Arial"/>
              </a:endParaRPr>
            </a:p>
          </p:txBody>
        </p:sp>
        <p:sp>
          <p:nvSpPr>
            <p:cNvPr id="366" name="Google Shape;366;g2f29bda4b0b_0_986"/>
            <p:cNvSpPr txBox="1"/>
            <p:nvPr/>
          </p:nvSpPr>
          <p:spPr>
            <a:xfrm>
              <a:off x="948200" y="4724425"/>
              <a:ext cx="1196400" cy="2883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600"/>
                <a:buFont typeface="Arial"/>
                <a:buNone/>
              </a:pPr>
              <a:r>
                <a:rPr b="0" i="0" lang="en-US" sz="600" u="none" cap="none" strike="noStrike">
                  <a:solidFill>
                    <a:schemeClr val="dk2"/>
                  </a:solidFill>
                  <a:latin typeface="Inter"/>
                  <a:ea typeface="Inter"/>
                  <a:cs typeface="Inter"/>
                  <a:sym typeface="Inter"/>
                </a:rPr>
                <a:t>KaggleX Showcase</a:t>
              </a:r>
              <a:endParaRPr b="0" i="0" sz="600" u="none" cap="none" strike="noStrike">
                <a:solidFill>
                  <a:schemeClr val="dk2"/>
                </a:solidFill>
                <a:latin typeface="Inter"/>
                <a:ea typeface="Inter"/>
                <a:cs typeface="Inter"/>
                <a:sym typeface="Inter"/>
              </a:endParaRPr>
            </a:p>
          </p:txBody>
        </p:sp>
        <p:sp>
          <p:nvSpPr>
            <p:cNvPr id="367" name="Google Shape;367;g2f29bda4b0b_0_986"/>
            <p:cNvSpPr txBox="1"/>
            <p:nvPr/>
          </p:nvSpPr>
          <p:spPr>
            <a:xfrm>
              <a:off x="1961650" y="4724425"/>
              <a:ext cx="548700" cy="288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chemeClr val="dk2"/>
                  </a:solidFill>
                  <a:latin typeface="Inter"/>
                  <a:ea typeface="Inter"/>
                  <a:cs typeface="Inter"/>
                  <a:sym typeface="Inter"/>
                </a:rPr>
                <a:t>‹#›</a:t>
              </a:fld>
              <a:endParaRPr b="0" i="0" sz="600" u="none" cap="none" strike="noStrike">
                <a:solidFill>
                  <a:schemeClr val="dk2"/>
                </a:solidFill>
                <a:latin typeface="Inter"/>
                <a:ea typeface="Inter"/>
                <a:cs typeface="Inter"/>
                <a:sym typeface="Inter"/>
              </a:endParaRPr>
            </a:p>
          </p:txBody>
        </p:sp>
        <p:pic>
          <p:nvPicPr>
            <p:cNvPr id="368" name="Google Shape;368;g2f29bda4b0b_0_986"/>
            <p:cNvPicPr preferRelativeResize="0"/>
            <p:nvPr/>
          </p:nvPicPr>
          <p:blipFill rotWithShape="1">
            <a:blip r:embed="rId1">
              <a:alphaModFix/>
            </a:blip>
            <a:srcRect b="0" l="0" r="0" t="0"/>
            <a:stretch/>
          </p:blipFill>
          <p:spPr>
            <a:xfrm>
              <a:off x="453975" y="4764775"/>
              <a:ext cx="262700" cy="184725"/>
            </a:xfrm>
            <a:prstGeom prst="rect">
              <a:avLst/>
            </a:prstGeom>
            <a:noFill/>
            <a:ln>
              <a:noFill/>
            </a:ln>
          </p:spPr>
        </p:pic>
      </p:grpSp>
    </p:spTree>
  </p:cSld>
  <p:clrMap accent1="accent1" accent2="accent2" accent3="accent3" accent4="accent4" accent5="accent5" accent6="accent6" bg1="lt1" bg2="dk2" tx1="dk1" tx2="lt2" folHlink="folHlink" hlink="hlink"/>
  <p:sldLayoutIdLst>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 id="2147483734" r:id="rId29"/>
    <p:sldLayoutId id="2147483735" r:id="rId30"/>
    <p:sldLayoutId id="2147483736" r:id="rId31"/>
    <p:sldLayoutId id="2147483737" r:id="rId32"/>
    <p:sldLayoutId id="2147483738" r:id="rId33"/>
    <p:sldLayoutId id="2147483739" r:id="rId34"/>
    <p:sldLayoutId id="2147483740" r:id="rId35"/>
    <p:sldLayoutId id="2147483741" r:id="rId36"/>
    <p:sldLayoutId id="2147483742" r:id="rId37"/>
    <p:sldLayoutId id="2147483743" r:id="rId38"/>
    <p:sldLayoutId id="2147483744" r:id="rId39"/>
    <p:sldLayoutId id="2147483745" r:id="rId40"/>
    <p:sldLayoutId id="2147483746" r:id="rId41"/>
    <p:sldLayoutId id="2147483747" r:id="rId42"/>
    <p:sldLayoutId id="2147483748" r:id="rId43"/>
    <p:sldLayoutId id="2147483749" r:id="rId44"/>
    <p:sldLayoutId id="2147483750" r:id="rId45"/>
    <p:sldLayoutId id="2147483751" r:id="rId46"/>
    <p:sldLayoutId id="2147483752" r:id="rId47"/>
    <p:sldLayoutId id="2147483753" r:id="rId4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oogle">
    <p:bg>
      <p:bgPr>
        <a:solidFill>
          <a:schemeClr val="lt1"/>
        </a:solidFill>
      </p:bgPr>
    </p:bg>
    <p:spTree>
      <p:nvGrpSpPr>
        <p:cNvPr id="670" name="Shape 670"/>
        <p:cNvGrpSpPr/>
        <p:nvPr/>
      </p:nvGrpSpPr>
      <p:grpSpPr>
        <a:xfrm>
          <a:off x="0" y="0"/>
          <a:ext cx="0" cy="0"/>
          <a:chOff x="0" y="0"/>
          <a:chExt cx="0" cy="0"/>
        </a:xfrm>
      </p:grpSpPr>
      <p:sp>
        <p:nvSpPr>
          <p:cNvPr id="671" name="Google Shape;671;g2f29bda4b0b_0_2896"/>
          <p:cNvSpPr txBox="1"/>
          <p:nvPr>
            <p:ph type="title"/>
          </p:nvPr>
        </p:nvSpPr>
        <p:spPr>
          <a:xfrm>
            <a:off x="274320" y="274320"/>
            <a:ext cx="87822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400"/>
              <a:buFont typeface="Inter"/>
              <a:buNone/>
              <a:defRPr b="1" i="0" sz="2400" u="none" cap="none" strike="noStrike">
                <a:solidFill>
                  <a:schemeClr val="dk1"/>
                </a:solidFill>
                <a:latin typeface="Inter"/>
                <a:ea typeface="Inter"/>
                <a:cs typeface="Inter"/>
                <a:sym typeface="Inter"/>
              </a:defRPr>
            </a:lvl1pPr>
            <a:lvl2pPr lvl="1" marR="0" rtl="0" algn="l">
              <a:lnSpc>
                <a:spcPct val="100000"/>
              </a:lnSpc>
              <a:spcBef>
                <a:spcPts val="0"/>
              </a:spcBef>
              <a:spcAft>
                <a:spcPts val="0"/>
              </a:spcAft>
              <a:buClr>
                <a:schemeClr val="dk2"/>
              </a:buClr>
              <a:buSzPts val="2600"/>
              <a:buFont typeface="Roboto"/>
              <a:buNone/>
              <a:defRPr b="0" i="0" sz="2600" u="none" cap="none" strike="noStrike">
                <a:solidFill>
                  <a:schemeClr val="dk2"/>
                </a:solidFill>
                <a:latin typeface="Roboto"/>
                <a:ea typeface="Roboto"/>
                <a:cs typeface="Roboto"/>
                <a:sym typeface="Roboto"/>
              </a:defRPr>
            </a:lvl2pPr>
            <a:lvl3pPr lvl="2" marR="0" rtl="0" algn="l">
              <a:lnSpc>
                <a:spcPct val="100000"/>
              </a:lnSpc>
              <a:spcBef>
                <a:spcPts val="0"/>
              </a:spcBef>
              <a:spcAft>
                <a:spcPts val="0"/>
              </a:spcAft>
              <a:buClr>
                <a:schemeClr val="dk2"/>
              </a:buClr>
              <a:buSzPts val="2600"/>
              <a:buFont typeface="Roboto"/>
              <a:buNone/>
              <a:defRPr b="0" i="0" sz="2600" u="none" cap="none" strike="noStrike">
                <a:solidFill>
                  <a:schemeClr val="dk2"/>
                </a:solidFill>
                <a:latin typeface="Roboto"/>
                <a:ea typeface="Roboto"/>
                <a:cs typeface="Roboto"/>
                <a:sym typeface="Roboto"/>
              </a:defRPr>
            </a:lvl3pPr>
            <a:lvl4pPr lvl="3" marR="0" rtl="0" algn="l">
              <a:lnSpc>
                <a:spcPct val="100000"/>
              </a:lnSpc>
              <a:spcBef>
                <a:spcPts val="0"/>
              </a:spcBef>
              <a:spcAft>
                <a:spcPts val="0"/>
              </a:spcAft>
              <a:buClr>
                <a:schemeClr val="dk2"/>
              </a:buClr>
              <a:buSzPts val="2600"/>
              <a:buFont typeface="Roboto"/>
              <a:buNone/>
              <a:defRPr b="0" i="0" sz="2600" u="none" cap="none" strike="noStrike">
                <a:solidFill>
                  <a:schemeClr val="dk2"/>
                </a:solidFill>
                <a:latin typeface="Roboto"/>
                <a:ea typeface="Roboto"/>
                <a:cs typeface="Roboto"/>
                <a:sym typeface="Roboto"/>
              </a:defRPr>
            </a:lvl4pPr>
            <a:lvl5pPr lvl="4" marR="0" rtl="0" algn="l">
              <a:lnSpc>
                <a:spcPct val="100000"/>
              </a:lnSpc>
              <a:spcBef>
                <a:spcPts val="0"/>
              </a:spcBef>
              <a:spcAft>
                <a:spcPts val="0"/>
              </a:spcAft>
              <a:buClr>
                <a:schemeClr val="dk2"/>
              </a:buClr>
              <a:buSzPts val="2600"/>
              <a:buFont typeface="Roboto"/>
              <a:buNone/>
              <a:defRPr b="0" i="0" sz="2600" u="none" cap="none" strike="noStrike">
                <a:solidFill>
                  <a:schemeClr val="dk2"/>
                </a:solidFill>
                <a:latin typeface="Roboto"/>
                <a:ea typeface="Roboto"/>
                <a:cs typeface="Roboto"/>
                <a:sym typeface="Roboto"/>
              </a:defRPr>
            </a:lvl5pPr>
            <a:lvl6pPr lvl="5" marR="0" rtl="0" algn="l">
              <a:lnSpc>
                <a:spcPct val="100000"/>
              </a:lnSpc>
              <a:spcBef>
                <a:spcPts val="0"/>
              </a:spcBef>
              <a:spcAft>
                <a:spcPts val="0"/>
              </a:spcAft>
              <a:buClr>
                <a:schemeClr val="dk2"/>
              </a:buClr>
              <a:buSzPts val="2600"/>
              <a:buFont typeface="Roboto"/>
              <a:buNone/>
              <a:defRPr b="0" i="0" sz="2600" u="none" cap="none" strike="noStrike">
                <a:solidFill>
                  <a:schemeClr val="dk2"/>
                </a:solidFill>
                <a:latin typeface="Roboto"/>
                <a:ea typeface="Roboto"/>
                <a:cs typeface="Roboto"/>
                <a:sym typeface="Roboto"/>
              </a:defRPr>
            </a:lvl6pPr>
            <a:lvl7pPr lvl="6" marR="0" rtl="0" algn="l">
              <a:lnSpc>
                <a:spcPct val="100000"/>
              </a:lnSpc>
              <a:spcBef>
                <a:spcPts val="0"/>
              </a:spcBef>
              <a:spcAft>
                <a:spcPts val="0"/>
              </a:spcAft>
              <a:buClr>
                <a:schemeClr val="dk2"/>
              </a:buClr>
              <a:buSzPts val="2600"/>
              <a:buFont typeface="Roboto"/>
              <a:buNone/>
              <a:defRPr b="0" i="0" sz="2600" u="none" cap="none" strike="noStrike">
                <a:solidFill>
                  <a:schemeClr val="dk2"/>
                </a:solidFill>
                <a:latin typeface="Roboto"/>
                <a:ea typeface="Roboto"/>
                <a:cs typeface="Roboto"/>
                <a:sym typeface="Roboto"/>
              </a:defRPr>
            </a:lvl7pPr>
            <a:lvl8pPr lvl="7" marR="0" rtl="0" algn="l">
              <a:lnSpc>
                <a:spcPct val="100000"/>
              </a:lnSpc>
              <a:spcBef>
                <a:spcPts val="0"/>
              </a:spcBef>
              <a:spcAft>
                <a:spcPts val="0"/>
              </a:spcAft>
              <a:buClr>
                <a:schemeClr val="dk2"/>
              </a:buClr>
              <a:buSzPts val="2600"/>
              <a:buFont typeface="Roboto"/>
              <a:buNone/>
              <a:defRPr b="0" i="0" sz="2600" u="none" cap="none" strike="noStrike">
                <a:solidFill>
                  <a:schemeClr val="dk2"/>
                </a:solidFill>
                <a:latin typeface="Roboto"/>
                <a:ea typeface="Roboto"/>
                <a:cs typeface="Roboto"/>
                <a:sym typeface="Roboto"/>
              </a:defRPr>
            </a:lvl8pPr>
            <a:lvl9pPr lvl="8" marR="0" rtl="0" algn="l">
              <a:lnSpc>
                <a:spcPct val="100000"/>
              </a:lnSpc>
              <a:spcBef>
                <a:spcPts val="0"/>
              </a:spcBef>
              <a:spcAft>
                <a:spcPts val="0"/>
              </a:spcAft>
              <a:buClr>
                <a:schemeClr val="dk2"/>
              </a:buClr>
              <a:buSzPts val="2600"/>
              <a:buFont typeface="Roboto"/>
              <a:buNone/>
              <a:defRPr b="0" i="0" sz="2600" u="none" cap="none" strike="noStrike">
                <a:solidFill>
                  <a:schemeClr val="dk2"/>
                </a:solidFill>
                <a:latin typeface="Roboto"/>
                <a:ea typeface="Roboto"/>
                <a:cs typeface="Roboto"/>
                <a:sym typeface="Roboto"/>
              </a:defRPr>
            </a:lvl9pPr>
          </a:lstStyle>
          <a:p/>
        </p:txBody>
      </p:sp>
      <p:sp>
        <p:nvSpPr>
          <p:cNvPr id="672" name="Google Shape;672;g2f29bda4b0b_0_2896"/>
          <p:cNvSpPr txBox="1"/>
          <p:nvPr>
            <p:ph idx="1" type="body"/>
          </p:nvPr>
        </p:nvSpPr>
        <p:spPr>
          <a:xfrm>
            <a:off x="274320" y="1005840"/>
            <a:ext cx="87822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dk1"/>
              </a:buClr>
              <a:buSzPts val="1200"/>
              <a:buFont typeface="Inter"/>
              <a:buChar char="●"/>
              <a:defRPr b="0" i="0" sz="1200" u="none" cap="none" strike="noStrike">
                <a:solidFill>
                  <a:schemeClr val="dk1"/>
                </a:solidFill>
                <a:latin typeface="Inter"/>
                <a:ea typeface="Inter"/>
                <a:cs typeface="Inter"/>
                <a:sym typeface="Inter"/>
              </a:defRPr>
            </a:lvl1pPr>
            <a:lvl2pPr indent="-304800" lvl="1" marL="914400" marR="0" rtl="0" algn="l">
              <a:lnSpc>
                <a:spcPct val="115000"/>
              </a:lnSpc>
              <a:spcBef>
                <a:spcPts val="0"/>
              </a:spcBef>
              <a:spcAft>
                <a:spcPts val="0"/>
              </a:spcAft>
              <a:buClr>
                <a:schemeClr val="dk1"/>
              </a:buClr>
              <a:buSzPts val="1200"/>
              <a:buFont typeface="Inter"/>
              <a:buChar char="○"/>
              <a:defRPr b="0" i="0" sz="1200" u="none" cap="none" strike="noStrike">
                <a:solidFill>
                  <a:schemeClr val="dk1"/>
                </a:solidFill>
                <a:latin typeface="Inter"/>
                <a:ea typeface="Inter"/>
                <a:cs typeface="Inter"/>
                <a:sym typeface="Inter"/>
              </a:defRPr>
            </a:lvl2pPr>
            <a:lvl3pPr indent="-304800" lvl="2" marL="1371600" marR="0" rtl="0" algn="l">
              <a:lnSpc>
                <a:spcPct val="115000"/>
              </a:lnSpc>
              <a:spcBef>
                <a:spcPts val="0"/>
              </a:spcBef>
              <a:spcAft>
                <a:spcPts val="0"/>
              </a:spcAft>
              <a:buClr>
                <a:schemeClr val="dk1"/>
              </a:buClr>
              <a:buSzPts val="1200"/>
              <a:buFont typeface="Inter"/>
              <a:buChar char="■"/>
              <a:defRPr b="0" i="0" sz="1200" u="none" cap="none" strike="noStrike">
                <a:solidFill>
                  <a:schemeClr val="dk1"/>
                </a:solidFill>
                <a:latin typeface="Inter"/>
                <a:ea typeface="Inter"/>
                <a:cs typeface="Inter"/>
                <a:sym typeface="Inter"/>
              </a:defRPr>
            </a:lvl3pPr>
            <a:lvl4pPr indent="-304800" lvl="3" marL="1828800" marR="0" rtl="0" algn="l">
              <a:lnSpc>
                <a:spcPct val="115000"/>
              </a:lnSpc>
              <a:spcBef>
                <a:spcPts val="0"/>
              </a:spcBef>
              <a:spcAft>
                <a:spcPts val="0"/>
              </a:spcAft>
              <a:buClr>
                <a:schemeClr val="dk1"/>
              </a:buClr>
              <a:buSzPts val="1200"/>
              <a:buFont typeface="Inter"/>
              <a:buChar char="●"/>
              <a:defRPr b="0" i="0" sz="1200" u="none" cap="none" strike="noStrike">
                <a:solidFill>
                  <a:schemeClr val="dk1"/>
                </a:solidFill>
                <a:latin typeface="Inter"/>
                <a:ea typeface="Inter"/>
                <a:cs typeface="Inter"/>
                <a:sym typeface="Inter"/>
              </a:defRPr>
            </a:lvl4pPr>
            <a:lvl5pPr indent="-304800" lvl="4" marL="2286000" marR="0" rtl="0" algn="l">
              <a:lnSpc>
                <a:spcPct val="115000"/>
              </a:lnSpc>
              <a:spcBef>
                <a:spcPts val="0"/>
              </a:spcBef>
              <a:spcAft>
                <a:spcPts val="0"/>
              </a:spcAft>
              <a:buClr>
                <a:schemeClr val="dk1"/>
              </a:buClr>
              <a:buSzPts val="1200"/>
              <a:buFont typeface="Inter"/>
              <a:buChar char="○"/>
              <a:defRPr b="0" i="0" sz="1200" u="none" cap="none" strike="noStrike">
                <a:solidFill>
                  <a:schemeClr val="dk1"/>
                </a:solidFill>
                <a:latin typeface="Inter"/>
                <a:ea typeface="Inter"/>
                <a:cs typeface="Inter"/>
                <a:sym typeface="Inter"/>
              </a:defRPr>
            </a:lvl5pPr>
            <a:lvl6pPr indent="-304800" lvl="5" marL="2743200" marR="0" rtl="0" algn="l">
              <a:lnSpc>
                <a:spcPct val="115000"/>
              </a:lnSpc>
              <a:spcBef>
                <a:spcPts val="0"/>
              </a:spcBef>
              <a:spcAft>
                <a:spcPts val="0"/>
              </a:spcAft>
              <a:buClr>
                <a:schemeClr val="dk1"/>
              </a:buClr>
              <a:buSzPts val="1200"/>
              <a:buFont typeface="Inter"/>
              <a:buChar char="■"/>
              <a:defRPr b="0" i="0" sz="1200" u="none" cap="none" strike="noStrike">
                <a:solidFill>
                  <a:schemeClr val="dk1"/>
                </a:solidFill>
                <a:latin typeface="Inter"/>
                <a:ea typeface="Inter"/>
                <a:cs typeface="Inter"/>
                <a:sym typeface="Inter"/>
              </a:defRPr>
            </a:lvl6pPr>
            <a:lvl7pPr indent="-304800" lvl="6" marL="3200400" marR="0" rtl="0" algn="l">
              <a:lnSpc>
                <a:spcPct val="115000"/>
              </a:lnSpc>
              <a:spcBef>
                <a:spcPts val="0"/>
              </a:spcBef>
              <a:spcAft>
                <a:spcPts val="0"/>
              </a:spcAft>
              <a:buClr>
                <a:schemeClr val="dk1"/>
              </a:buClr>
              <a:buSzPts val="1200"/>
              <a:buFont typeface="Inter"/>
              <a:buChar char="●"/>
              <a:defRPr b="0" i="0" sz="1200" u="none" cap="none" strike="noStrike">
                <a:solidFill>
                  <a:schemeClr val="dk1"/>
                </a:solidFill>
                <a:latin typeface="Inter"/>
                <a:ea typeface="Inter"/>
                <a:cs typeface="Inter"/>
                <a:sym typeface="Inter"/>
              </a:defRPr>
            </a:lvl7pPr>
            <a:lvl8pPr indent="-304800" lvl="7" marL="3657600" marR="0" rtl="0" algn="l">
              <a:lnSpc>
                <a:spcPct val="115000"/>
              </a:lnSpc>
              <a:spcBef>
                <a:spcPts val="0"/>
              </a:spcBef>
              <a:spcAft>
                <a:spcPts val="0"/>
              </a:spcAft>
              <a:buClr>
                <a:schemeClr val="dk1"/>
              </a:buClr>
              <a:buSzPts val="1200"/>
              <a:buFont typeface="Inter"/>
              <a:buChar char="○"/>
              <a:defRPr b="0" i="0" sz="1200" u="none" cap="none" strike="noStrike">
                <a:solidFill>
                  <a:schemeClr val="dk1"/>
                </a:solidFill>
                <a:latin typeface="Inter"/>
                <a:ea typeface="Inter"/>
                <a:cs typeface="Inter"/>
                <a:sym typeface="Inter"/>
              </a:defRPr>
            </a:lvl8pPr>
            <a:lvl9pPr indent="-304800" lvl="8" marL="4114800" marR="0" rtl="0" algn="l">
              <a:lnSpc>
                <a:spcPct val="115000"/>
              </a:lnSpc>
              <a:spcBef>
                <a:spcPts val="0"/>
              </a:spcBef>
              <a:spcAft>
                <a:spcPts val="0"/>
              </a:spcAft>
              <a:buClr>
                <a:schemeClr val="dk1"/>
              </a:buClr>
              <a:buSzPts val="1200"/>
              <a:buFont typeface="Inter"/>
              <a:buChar char="■"/>
              <a:defRPr b="0" i="0" sz="1200" u="none" cap="none" strike="noStrike">
                <a:solidFill>
                  <a:schemeClr val="dk1"/>
                </a:solidFill>
                <a:latin typeface="Inter"/>
                <a:ea typeface="Inter"/>
                <a:cs typeface="Inter"/>
                <a:sym typeface="Inter"/>
              </a:defRPr>
            </a:lvl9pPr>
          </a:lstStyle>
          <a:p/>
        </p:txBody>
      </p:sp>
      <p:grpSp>
        <p:nvGrpSpPr>
          <p:cNvPr id="673" name="Google Shape;673;g2f29bda4b0b_0_2896"/>
          <p:cNvGrpSpPr/>
          <p:nvPr/>
        </p:nvGrpSpPr>
        <p:grpSpPr>
          <a:xfrm>
            <a:off x="365737" y="4724425"/>
            <a:ext cx="8446964" cy="288300"/>
            <a:chOff x="453975" y="4724425"/>
            <a:chExt cx="8328696" cy="288300"/>
          </a:xfrm>
        </p:grpSpPr>
        <p:sp>
          <p:nvSpPr>
            <p:cNvPr id="674" name="Google Shape;674;g2f29bda4b0b_0_2896"/>
            <p:cNvSpPr txBox="1"/>
            <p:nvPr/>
          </p:nvSpPr>
          <p:spPr>
            <a:xfrm>
              <a:off x="7041771" y="4724425"/>
              <a:ext cx="1740900" cy="288300"/>
            </a:xfrm>
            <a:prstGeom prst="rect">
              <a:avLst/>
            </a:prstGeom>
            <a:noFill/>
            <a:ln>
              <a:noFill/>
            </a:ln>
          </p:spPr>
          <p:txBody>
            <a:bodyPr anchorCtr="0" anchor="ctr" bIns="91425" lIns="91425" spcFirstLastPara="1" rIns="91425" wrap="square" tIns="91425">
              <a:noAutofit/>
            </a:bodyPr>
            <a:lstStyle/>
            <a:p>
              <a:pPr indent="0" lvl="0" marL="0" marR="0" rtl="0" algn="r">
                <a:lnSpc>
                  <a:spcPct val="125000"/>
                </a:lnSpc>
                <a:spcBef>
                  <a:spcPts val="0"/>
                </a:spcBef>
                <a:spcAft>
                  <a:spcPts val="0"/>
                </a:spcAft>
                <a:buClr>
                  <a:srgbClr val="000000"/>
                </a:buClr>
                <a:buSzPts val="600"/>
                <a:buFont typeface="Arial"/>
                <a:buNone/>
              </a:pPr>
              <a:r>
                <a:rPr b="0" i="0" lang="en-US" sz="600" u="none" cap="none" strike="noStrike">
                  <a:solidFill>
                    <a:schemeClr val="dk2"/>
                  </a:solidFill>
                  <a:latin typeface="Arial"/>
                  <a:ea typeface="Arial"/>
                  <a:cs typeface="Arial"/>
                  <a:sym typeface="Arial"/>
                </a:rPr>
                <a:t>Google   |   Proprietary &amp; Confidential   </a:t>
              </a:r>
              <a:endParaRPr b="0" i="0" sz="600" u="none" cap="none" strike="noStrike">
                <a:solidFill>
                  <a:schemeClr val="dk2"/>
                </a:solidFill>
                <a:latin typeface="Arial"/>
                <a:ea typeface="Arial"/>
                <a:cs typeface="Arial"/>
                <a:sym typeface="Arial"/>
              </a:endParaRPr>
            </a:p>
          </p:txBody>
        </p:sp>
        <p:sp>
          <p:nvSpPr>
            <p:cNvPr id="675" name="Google Shape;675;g2f29bda4b0b_0_2896"/>
            <p:cNvSpPr txBox="1"/>
            <p:nvPr/>
          </p:nvSpPr>
          <p:spPr>
            <a:xfrm>
              <a:off x="948200" y="4724425"/>
              <a:ext cx="1196400" cy="2883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600"/>
                <a:buFont typeface="Arial"/>
                <a:buNone/>
              </a:pPr>
              <a:r>
                <a:rPr b="0" i="0" lang="en-US" sz="600" u="none" cap="none" strike="noStrike">
                  <a:solidFill>
                    <a:schemeClr val="dk2"/>
                  </a:solidFill>
                  <a:latin typeface="Inter"/>
                  <a:ea typeface="Inter"/>
                  <a:cs typeface="Inter"/>
                  <a:sym typeface="Inter"/>
                </a:rPr>
                <a:t>Presentation Title</a:t>
              </a:r>
              <a:endParaRPr b="0" i="0" sz="600" u="none" cap="none" strike="noStrike">
                <a:solidFill>
                  <a:schemeClr val="dk2"/>
                </a:solidFill>
                <a:latin typeface="Inter"/>
                <a:ea typeface="Inter"/>
                <a:cs typeface="Inter"/>
                <a:sym typeface="Inter"/>
              </a:endParaRPr>
            </a:p>
          </p:txBody>
        </p:sp>
        <p:sp>
          <p:nvSpPr>
            <p:cNvPr id="676" name="Google Shape;676;g2f29bda4b0b_0_2896"/>
            <p:cNvSpPr txBox="1"/>
            <p:nvPr/>
          </p:nvSpPr>
          <p:spPr>
            <a:xfrm>
              <a:off x="1961650" y="4724425"/>
              <a:ext cx="548700" cy="288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chemeClr val="dk2"/>
                  </a:solidFill>
                  <a:latin typeface="Inter"/>
                  <a:ea typeface="Inter"/>
                  <a:cs typeface="Inter"/>
                  <a:sym typeface="Inter"/>
                </a:rPr>
                <a:t>‹#›</a:t>
              </a:fld>
              <a:endParaRPr b="0" i="0" sz="600" u="none" cap="none" strike="noStrike">
                <a:solidFill>
                  <a:schemeClr val="dk2"/>
                </a:solidFill>
                <a:latin typeface="Inter"/>
                <a:ea typeface="Inter"/>
                <a:cs typeface="Inter"/>
                <a:sym typeface="Inter"/>
              </a:endParaRPr>
            </a:p>
          </p:txBody>
        </p:sp>
        <p:pic>
          <p:nvPicPr>
            <p:cNvPr id="677" name="Google Shape;677;g2f29bda4b0b_0_2896"/>
            <p:cNvPicPr preferRelativeResize="0"/>
            <p:nvPr/>
          </p:nvPicPr>
          <p:blipFill rotWithShape="1">
            <a:blip r:embed="rId1">
              <a:alphaModFix/>
            </a:blip>
            <a:srcRect b="0" l="0" r="0" t="0"/>
            <a:stretch/>
          </p:blipFill>
          <p:spPr>
            <a:xfrm>
              <a:off x="453975" y="4764775"/>
              <a:ext cx="262700" cy="184725"/>
            </a:xfrm>
            <a:prstGeom prst="rect">
              <a:avLst/>
            </a:prstGeom>
            <a:noFill/>
            <a:ln>
              <a:noFill/>
            </a:ln>
          </p:spPr>
        </p:pic>
      </p:grpSp>
    </p:spTree>
  </p:cSld>
  <p:clrMap accent1="accent1" accent2="accent2" accent3="accent3" accent4="accent4" accent5="accent5" accent6="accent6" bg1="lt1" bg2="dk2" tx1="dk1" tx2="lt2" folHlink="folHlink" hlink="hlink"/>
  <p:sldLayoutIdLst>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 id="2147483771" r:id="rId18"/>
    <p:sldLayoutId id="2147483772" r:id="rId19"/>
    <p:sldLayoutId id="2147483773" r:id="rId20"/>
    <p:sldLayoutId id="2147483774" r:id="rId21"/>
    <p:sldLayoutId id="2147483775" r:id="rId22"/>
    <p:sldLayoutId id="2147483776" r:id="rId23"/>
    <p:sldLayoutId id="2147483777" r:id="rId24"/>
    <p:sldLayoutId id="2147483778" r:id="rId25"/>
    <p:sldLayoutId id="2147483779" r:id="rId26"/>
    <p:sldLayoutId id="2147483780" r:id="rId27"/>
    <p:sldLayoutId id="2147483781" r:id="rId28"/>
    <p:sldLayoutId id="2147483782" r:id="rId29"/>
    <p:sldLayoutId id="2147483783" r:id="rId30"/>
    <p:sldLayoutId id="2147483784" r:id="rId31"/>
    <p:sldLayoutId id="2147483785" r:id="rId32"/>
    <p:sldLayoutId id="2147483786" r:id="rId33"/>
    <p:sldLayoutId id="2147483787" r:id="rId34"/>
    <p:sldLayoutId id="2147483788" r:id="rId35"/>
    <p:sldLayoutId id="2147483789" r:id="rId36"/>
    <p:sldLayoutId id="2147483790" r:id="rId37"/>
    <p:sldLayoutId id="2147483791" r:id="rId38"/>
    <p:sldLayoutId id="2147483792" r:id="rId39"/>
    <p:sldLayoutId id="2147483793" r:id="rId40"/>
    <p:sldLayoutId id="2147483794" r:id="rId41"/>
    <p:sldLayoutId id="2147483795" r:id="rId42"/>
    <p:sldLayoutId id="2147483796" r:id="rId43"/>
    <p:sldLayoutId id="2147483797" r:id="rId44"/>
    <p:sldLayoutId id="2147483798" r:id="rId45"/>
    <p:sldLayoutId id="2147483799" r:id="rId46"/>
    <p:sldLayoutId id="2147483800" r:id="rId47"/>
    <p:sldLayoutId id="2147483801" r:id="rId4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4.xml"/><Relationship Id="rId2" Type="http://schemas.openxmlformats.org/officeDocument/2006/relationships/notesSlide" Target="../notesSlides/notesSlide12.xml"/><Relationship Id="rId3" Type="http://schemas.openxmlformats.org/officeDocument/2006/relationships/image" Target="../media/image2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2.xml"/><Relationship Id="rId3"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4.xml"/><Relationship Id="rId3" Type="http://schemas.openxmlformats.org/officeDocument/2006/relationships/image" Target="../media/image25.jpg"/><Relationship Id="rId4" Type="http://schemas.openxmlformats.org/officeDocument/2006/relationships/image" Target="../media/image19.jpg"/><Relationship Id="rId5" Type="http://schemas.openxmlformats.org/officeDocument/2006/relationships/image" Target="../media/image26.jpg"/><Relationship Id="rId6" Type="http://schemas.openxmlformats.org/officeDocument/2006/relationships/image" Target="../media/image2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6.xml"/><Relationship Id="rId3" Type="http://schemas.openxmlformats.org/officeDocument/2006/relationships/image" Target="../media/image2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7.xml"/><Relationship Id="rId3" Type="http://schemas.openxmlformats.org/officeDocument/2006/relationships/image" Target="../media/image2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8.xml"/><Relationship Id="rId3" Type="http://schemas.openxmlformats.org/officeDocument/2006/relationships/image" Target="../media/image20.jpg"/><Relationship Id="rId4" Type="http://schemas.openxmlformats.org/officeDocument/2006/relationships/hyperlink" Target="https://huggingface.co/spaces/rukayatadedeji/DDI_Chatbot%5C"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9.xml"/><Relationship Id="rId3" Type="http://schemas.openxmlformats.org/officeDocument/2006/relationships/hyperlink" Target="https://www.kaggle.com/code/rukayatadedeji/ddi-chatbot" TargetMode="External"/><Relationship Id="rId4" Type="http://schemas.openxmlformats.org/officeDocument/2006/relationships/hyperlink" Target="https://www.kaggle.com/code/rukayatadedeji/ddi-chatbot2" TargetMode="External"/><Relationship Id="rId5" Type="http://schemas.openxmlformats.org/officeDocument/2006/relationships/hyperlink" Target="https://www.kaggle.com/models/rukayatadedeji/bert/keras/ddi_gemma2_e10/1/" TargetMode="External"/><Relationship Id="rId6" Type="http://schemas.openxmlformats.org/officeDocument/2006/relationships/hyperlink" Target="https://huggingface.co/spaces/rukayatadedeji/DDI_Chatbot" TargetMode="External"/><Relationship Id="rId7" Type="http://schemas.openxmlformats.org/officeDocument/2006/relationships/hyperlink" Target="https://github.com/rukayat-adedeji/drug-interactions-chatbo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g3117bc5d69d_0_0"/>
          <p:cNvSpPr txBox="1"/>
          <p:nvPr>
            <p:ph type="title"/>
          </p:nvPr>
        </p:nvSpPr>
        <p:spPr>
          <a:xfrm>
            <a:off x="274325" y="1522575"/>
            <a:ext cx="5252100" cy="1395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a:t>Drug Interactions Chatbot</a:t>
            </a:r>
            <a:endParaRPr/>
          </a:p>
        </p:txBody>
      </p:sp>
      <p:sp>
        <p:nvSpPr>
          <p:cNvPr id="984" name="Google Shape;984;g3117bc5d69d_0_0"/>
          <p:cNvSpPr txBox="1"/>
          <p:nvPr>
            <p:ph idx="1" type="subTitle"/>
          </p:nvPr>
        </p:nvSpPr>
        <p:spPr>
          <a:xfrm>
            <a:off x="400200" y="3322600"/>
            <a:ext cx="5718900" cy="61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200"/>
              <a:buNone/>
            </a:pPr>
            <a:r>
              <a:rPr lang="en-US" sz="1800"/>
              <a:t>Presented by Rukayat </a:t>
            </a:r>
            <a:r>
              <a:rPr lang="en-US" sz="1800"/>
              <a:t>Adedeji</a:t>
            </a:r>
            <a:endParaRPr sz="1800"/>
          </a:p>
        </p:txBody>
      </p:sp>
      <p:sp>
        <p:nvSpPr>
          <p:cNvPr id="985" name="Google Shape;985;g3117bc5d69d_0_0"/>
          <p:cNvSpPr txBox="1"/>
          <p:nvPr/>
        </p:nvSpPr>
        <p:spPr>
          <a:xfrm>
            <a:off x="400200" y="2841450"/>
            <a:ext cx="4990800" cy="4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2000">
                <a:solidFill>
                  <a:schemeClr val="dk1"/>
                </a:solidFill>
                <a:latin typeface="Inter"/>
                <a:ea typeface="Inter"/>
                <a:cs typeface="Inter"/>
                <a:sym typeface="Inter"/>
              </a:rPr>
              <a:t>2024 </a:t>
            </a:r>
            <a:r>
              <a:rPr i="1" lang="en-US" sz="2000">
                <a:solidFill>
                  <a:schemeClr val="dk1"/>
                </a:solidFill>
                <a:latin typeface="Inter"/>
                <a:ea typeface="Inter"/>
                <a:cs typeface="Inter"/>
                <a:sym typeface="Inter"/>
              </a:rPr>
              <a:t>KaggleX</a:t>
            </a:r>
            <a:r>
              <a:rPr i="1" lang="en-US" sz="2000">
                <a:solidFill>
                  <a:schemeClr val="dk1"/>
                </a:solidFill>
                <a:latin typeface="Inter"/>
                <a:ea typeface="Inter"/>
                <a:cs typeface="Inter"/>
                <a:sym typeface="Inter"/>
              </a:rPr>
              <a:t> Project</a:t>
            </a:r>
            <a:endParaRPr i="1" sz="2000">
              <a:solidFill>
                <a:schemeClr val="dk1"/>
              </a:solidFill>
              <a:latin typeface="Inter"/>
              <a:ea typeface="Inter"/>
              <a:cs typeface="Inter"/>
              <a:sym typeface="Inter"/>
            </a:endParaRPr>
          </a:p>
          <a:p>
            <a:pPr indent="0" lvl="0" marL="0" rtl="0" algn="l">
              <a:spcBef>
                <a:spcPts val="0"/>
              </a:spcBef>
              <a:spcAft>
                <a:spcPts val="0"/>
              </a:spcAft>
              <a:buNone/>
            </a:pPr>
            <a:r>
              <a:t/>
            </a:r>
            <a:endParaRPr i="1" sz="1200">
              <a:solidFill>
                <a:schemeClr val="dk1"/>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g314ead0ee38_0_0"/>
          <p:cNvSpPr txBox="1"/>
          <p:nvPr>
            <p:ph type="title"/>
          </p:nvPr>
        </p:nvSpPr>
        <p:spPr>
          <a:xfrm>
            <a:off x="274320" y="607933"/>
            <a:ext cx="8782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a:t>Application and Impact</a:t>
            </a:r>
            <a:endParaRPr/>
          </a:p>
        </p:txBody>
      </p:sp>
      <p:sp>
        <p:nvSpPr>
          <p:cNvPr id="1060" name="Google Shape;1060;g314ead0ee38_0_0"/>
          <p:cNvSpPr txBox="1"/>
          <p:nvPr>
            <p:ph idx="1" type="subTitle"/>
          </p:nvPr>
        </p:nvSpPr>
        <p:spPr>
          <a:xfrm>
            <a:off x="350525" y="274320"/>
            <a:ext cx="5568600" cy="3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a:solidFill>
                  <a:schemeClr val="dk1"/>
                </a:solidFill>
              </a:rPr>
              <a:t>Drug Interactions Chatbot</a:t>
            </a:r>
            <a:endParaRPr>
              <a:solidFill>
                <a:schemeClr val="dk1"/>
              </a:solidFill>
            </a:endParaRPr>
          </a:p>
          <a:p>
            <a:pPr indent="0" lvl="0" marL="0" rtl="0" algn="l">
              <a:lnSpc>
                <a:spcPct val="115000"/>
              </a:lnSpc>
              <a:spcBef>
                <a:spcPts val="0"/>
              </a:spcBef>
              <a:spcAft>
                <a:spcPts val="1200"/>
              </a:spcAft>
              <a:buSzPts val="1200"/>
              <a:buNone/>
            </a:pPr>
            <a:r>
              <a:t/>
            </a:r>
            <a:endParaRPr/>
          </a:p>
        </p:txBody>
      </p:sp>
      <p:sp>
        <p:nvSpPr>
          <p:cNvPr id="1061" name="Google Shape;1061;g314ead0ee38_0_0"/>
          <p:cNvSpPr txBox="1"/>
          <p:nvPr>
            <p:ph idx="2" type="body"/>
          </p:nvPr>
        </p:nvSpPr>
        <p:spPr>
          <a:xfrm>
            <a:off x="180900" y="1200150"/>
            <a:ext cx="8782200" cy="3397800"/>
          </a:xfrm>
          <a:prstGeom prst="rect">
            <a:avLst/>
          </a:prstGeom>
          <a:noFill/>
          <a:ln>
            <a:noFill/>
          </a:ln>
        </p:spPr>
        <p:txBody>
          <a:bodyPr anchorCtr="0" anchor="t" bIns="91425" lIns="91425" spcFirstLastPara="1" rIns="91425" wrap="square" tIns="91425">
            <a:noAutofit/>
          </a:bodyPr>
          <a:lstStyle/>
          <a:p>
            <a:pPr indent="0" lvl="0" marL="0" rtl="0" algn="l">
              <a:spcBef>
                <a:spcPts val="480"/>
              </a:spcBef>
              <a:spcAft>
                <a:spcPts val="0"/>
              </a:spcAft>
              <a:buNone/>
            </a:pPr>
            <a:r>
              <a:rPr b="1" lang="en-US" sz="1400"/>
              <a:t>Improving Patient and Provider Access to Drug Information:</a:t>
            </a:r>
            <a:endParaRPr b="1" sz="1400"/>
          </a:p>
          <a:p>
            <a:pPr indent="-317500" lvl="0" marL="457200" rtl="0" algn="l">
              <a:spcBef>
                <a:spcPts val="480"/>
              </a:spcBef>
              <a:spcAft>
                <a:spcPts val="0"/>
              </a:spcAft>
              <a:buSzPts val="1400"/>
              <a:buChar char="●"/>
            </a:pPr>
            <a:r>
              <a:rPr lang="en-US" sz="1400"/>
              <a:t>Supports informed decision-making by identifying drug interactions</a:t>
            </a:r>
            <a:endParaRPr sz="1400"/>
          </a:p>
          <a:p>
            <a:pPr indent="-317500" lvl="0" marL="457200" rtl="0" algn="l">
              <a:spcBef>
                <a:spcPts val="0"/>
              </a:spcBef>
              <a:spcAft>
                <a:spcPts val="0"/>
              </a:spcAft>
              <a:buSzPts val="1400"/>
              <a:buChar char="●"/>
            </a:pPr>
            <a:r>
              <a:rPr lang="en-US" sz="1400"/>
              <a:t>Empowers patients with accessible, reliable medication guidance</a:t>
            </a:r>
            <a:endParaRPr sz="1400"/>
          </a:p>
          <a:p>
            <a:pPr indent="0" lvl="0" marL="0" rtl="0" algn="l">
              <a:spcBef>
                <a:spcPts val="480"/>
              </a:spcBef>
              <a:spcAft>
                <a:spcPts val="0"/>
              </a:spcAft>
              <a:buNone/>
            </a:pPr>
            <a:br>
              <a:rPr lang="en-US" sz="1400"/>
            </a:br>
            <a:r>
              <a:rPr b="1" lang="en-US" sz="1400"/>
              <a:t>Enhancing Healthcare Efficiency:</a:t>
            </a:r>
            <a:endParaRPr b="1" sz="1400"/>
          </a:p>
          <a:p>
            <a:pPr indent="-317500" lvl="0" marL="457200" rtl="0" algn="l">
              <a:spcBef>
                <a:spcPts val="480"/>
              </a:spcBef>
              <a:spcAft>
                <a:spcPts val="0"/>
              </a:spcAft>
              <a:buSzPts val="1400"/>
              <a:buChar char="●"/>
            </a:pPr>
            <a:r>
              <a:rPr lang="en-US" sz="1400"/>
              <a:t>Reduces time spent by healthcare professionals on manual drug interaction checks</a:t>
            </a:r>
            <a:endParaRPr sz="1400"/>
          </a:p>
          <a:p>
            <a:pPr indent="-317500" lvl="0" marL="457200" rtl="0" algn="l">
              <a:spcBef>
                <a:spcPts val="0"/>
              </a:spcBef>
              <a:spcAft>
                <a:spcPts val="0"/>
              </a:spcAft>
              <a:buSzPts val="1400"/>
              <a:buChar char="●"/>
            </a:pPr>
            <a:r>
              <a:rPr lang="en-US" sz="1400"/>
              <a:t>Assists in planning safer, more effective treatment regimens</a:t>
            </a:r>
            <a:endParaRPr sz="1400"/>
          </a:p>
          <a:p>
            <a:pPr indent="0" lvl="0" marL="0" rtl="0" algn="l">
              <a:spcBef>
                <a:spcPts val="480"/>
              </a:spcBef>
              <a:spcAft>
                <a:spcPts val="0"/>
              </a:spcAft>
              <a:buNone/>
            </a:pPr>
            <a:r>
              <a:t/>
            </a:r>
            <a:endParaRPr sz="1400"/>
          </a:p>
          <a:p>
            <a:pPr indent="0" lvl="0" marL="0" rtl="0" algn="l">
              <a:spcBef>
                <a:spcPts val="480"/>
              </a:spcBef>
              <a:spcAft>
                <a:spcPts val="0"/>
              </a:spcAft>
              <a:buNone/>
            </a:pPr>
            <a:r>
              <a:rPr b="1" lang="en-US" sz="1400"/>
              <a:t>Advancing Precision Medicine:</a:t>
            </a:r>
            <a:endParaRPr b="1" sz="1400"/>
          </a:p>
          <a:p>
            <a:pPr indent="-317500" lvl="0" marL="457200" rtl="0" algn="l">
              <a:spcBef>
                <a:spcPts val="480"/>
              </a:spcBef>
              <a:spcAft>
                <a:spcPts val="0"/>
              </a:spcAft>
              <a:buSzPts val="1400"/>
              <a:buChar char="●"/>
            </a:pPr>
            <a:r>
              <a:rPr lang="en-US" sz="1400"/>
              <a:t>Tailors drug interaction advice based on specific patient needs and medication history</a:t>
            </a:r>
            <a:endParaRPr sz="1400"/>
          </a:p>
          <a:p>
            <a:pPr indent="-317500" lvl="0" marL="457200" rtl="0" algn="l">
              <a:spcBef>
                <a:spcPts val="0"/>
              </a:spcBef>
              <a:spcAft>
                <a:spcPts val="0"/>
              </a:spcAft>
              <a:buSzPts val="1400"/>
              <a:buChar char="●"/>
            </a:pPr>
            <a:r>
              <a:rPr lang="en-US" sz="1400"/>
              <a:t>Potential to integrate with electronic health records (EHR) for personalized recommendations</a:t>
            </a:r>
            <a:endParaRPr sz="1400"/>
          </a:p>
          <a:p>
            <a:pPr indent="0" lvl="0" marL="0" rtl="0" algn="l">
              <a:spcBef>
                <a:spcPts val="480"/>
              </a:spcBef>
              <a:spcAft>
                <a:spcPts val="0"/>
              </a:spcAft>
              <a:buNone/>
            </a:pPr>
            <a:r>
              <a:t/>
            </a:r>
            <a:endParaRPr sz="1400"/>
          </a:p>
          <a:p>
            <a:pPr indent="0" lvl="0" marL="0" rtl="0" algn="l">
              <a:lnSpc>
                <a:spcPct val="115000"/>
              </a:lnSpc>
              <a:spcBef>
                <a:spcPts val="480"/>
              </a:spcBef>
              <a:spcAft>
                <a:spcPts val="0"/>
              </a:spcAft>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g313ec591f72_0_31"/>
          <p:cNvSpPr txBox="1"/>
          <p:nvPr>
            <p:ph idx="1" type="subTitle"/>
          </p:nvPr>
        </p:nvSpPr>
        <p:spPr>
          <a:xfrm>
            <a:off x="350525" y="274320"/>
            <a:ext cx="5568600" cy="3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a:solidFill>
                  <a:schemeClr val="dk1"/>
                </a:solidFill>
              </a:rPr>
              <a:t>Drug Interactions Chatbot</a:t>
            </a:r>
            <a:endParaRPr>
              <a:solidFill>
                <a:schemeClr val="dk1"/>
              </a:solidFill>
            </a:endParaRPr>
          </a:p>
          <a:p>
            <a:pPr indent="0" lvl="0" marL="0" rtl="0" algn="l">
              <a:lnSpc>
                <a:spcPct val="115000"/>
              </a:lnSpc>
              <a:spcBef>
                <a:spcPts val="0"/>
              </a:spcBef>
              <a:spcAft>
                <a:spcPts val="1200"/>
              </a:spcAft>
              <a:buSzPts val="1200"/>
              <a:buNone/>
            </a:pPr>
            <a:r>
              <a:t/>
            </a:r>
            <a:endParaRPr/>
          </a:p>
        </p:txBody>
      </p:sp>
      <p:sp>
        <p:nvSpPr>
          <p:cNvPr id="1067" name="Google Shape;1067;g313ec591f72_0_31"/>
          <p:cNvSpPr txBox="1"/>
          <p:nvPr>
            <p:ph idx="2" type="body"/>
          </p:nvPr>
        </p:nvSpPr>
        <p:spPr>
          <a:xfrm>
            <a:off x="180900" y="911350"/>
            <a:ext cx="8782200" cy="3686700"/>
          </a:xfrm>
          <a:prstGeom prst="rect">
            <a:avLst/>
          </a:prstGeom>
          <a:noFill/>
          <a:ln>
            <a:noFill/>
          </a:ln>
        </p:spPr>
        <p:txBody>
          <a:bodyPr anchorCtr="0" anchor="t" bIns="91425" lIns="91425" spcFirstLastPara="1" rIns="91425" wrap="square" tIns="91425">
            <a:noAutofit/>
          </a:bodyPr>
          <a:lstStyle/>
          <a:p>
            <a:pPr indent="0" lvl="0" marL="0" rtl="0" algn="l">
              <a:spcBef>
                <a:spcPts val="480"/>
              </a:spcBef>
              <a:spcAft>
                <a:spcPts val="0"/>
              </a:spcAft>
              <a:buNone/>
            </a:pPr>
            <a:r>
              <a:rPr b="1" lang="en-US" sz="1800"/>
              <a:t>Conclusion:</a:t>
            </a:r>
            <a:endParaRPr b="1" sz="1800"/>
          </a:p>
          <a:p>
            <a:pPr indent="-317500" lvl="0" marL="457200" rtl="0" algn="l">
              <a:spcBef>
                <a:spcPts val="480"/>
              </a:spcBef>
              <a:spcAft>
                <a:spcPts val="0"/>
              </a:spcAft>
              <a:buSzPts val="1400"/>
              <a:buChar char="●"/>
            </a:pPr>
            <a:r>
              <a:rPr lang="en-US" sz="1400"/>
              <a:t>Successfully developed a conversational chatbot that enhances access to drug interaction insights, empowering both patients and healthcare providers.</a:t>
            </a:r>
            <a:endParaRPr sz="1400"/>
          </a:p>
          <a:p>
            <a:pPr indent="-317500" lvl="0" marL="457200" rtl="0" algn="l">
              <a:spcBef>
                <a:spcPts val="0"/>
              </a:spcBef>
              <a:spcAft>
                <a:spcPts val="0"/>
              </a:spcAft>
              <a:buSzPts val="1400"/>
              <a:buChar char="●"/>
            </a:pPr>
            <a:r>
              <a:rPr lang="en-US" sz="1400"/>
              <a:t>Demonstrated the potential of large language models like Gemma in healthcare, contributing to safer medication use and informed decision-making.</a:t>
            </a:r>
            <a:endParaRPr sz="1400"/>
          </a:p>
          <a:p>
            <a:pPr indent="0" lvl="0" marL="0" rtl="0" algn="l">
              <a:spcBef>
                <a:spcPts val="480"/>
              </a:spcBef>
              <a:spcAft>
                <a:spcPts val="0"/>
              </a:spcAft>
              <a:buNone/>
            </a:pPr>
            <a:r>
              <a:t/>
            </a:r>
            <a:endParaRPr sz="1400"/>
          </a:p>
          <a:p>
            <a:pPr indent="0" lvl="0" marL="0" rtl="0" algn="l">
              <a:spcBef>
                <a:spcPts val="480"/>
              </a:spcBef>
              <a:spcAft>
                <a:spcPts val="0"/>
              </a:spcAft>
              <a:buNone/>
            </a:pPr>
            <a:r>
              <a:rPr b="1" lang="en-US" sz="1800"/>
              <a:t>Future Work:</a:t>
            </a:r>
            <a:endParaRPr b="1" sz="1800"/>
          </a:p>
          <a:p>
            <a:pPr indent="-317500" lvl="0" marL="457200" rtl="0" algn="l">
              <a:spcBef>
                <a:spcPts val="480"/>
              </a:spcBef>
              <a:spcAft>
                <a:spcPts val="0"/>
              </a:spcAft>
              <a:buSzPts val="1400"/>
              <a:buChar char="●"/>
            </a:pPr>
            <a:r>
              <a:rPr lang="en-US" sz="1400"/>
              <a:t>Real-World Testing: Pilot the chatbot with healthcare professionals for feedback and usability improvements.</a:t>
            </a:r>
            <a:endParaRPr sz="1400"/>
          </a:p>
          <a:p>
            <a:pPr indent="-317500" lvl="0" marL="457200" rtl="0" algn="l">
              <a:spcBef>
                <a:spcPts val="0"/>
              </a:spcBef>
              <a:spcAft>
                <a:spcPts val="0"/>
              </a:spcAft>
              <a:buSzPts val="1400"/>
              <a:buChar char="●"/>
            </a:pPr>
            <a:r>
              <a:rPr lang="en-US" sz="1400"/>
              <a:t>Collaboration with Healthcare Systems: Explore integration with EHRs and pharmacy systems to streamline drug interaction checks in clinical settings.</a:t>
            </a:r>
            <a:endParaRPr sz="1400"/>
          </a:p>
          <a:p>
            <a:pPr indent="0" lvl="0" marL="0" rtl="0" algn="l">
              <a:lnSpc>
                <a:spcPct val="115000"/>
              </a:lnSpc>
              <a:spcBef>
                <a:spcPts val="480"/>
              </a:spcBef>
              <a:spcAft>
                <a:spcPts val="0"/>
              </a:spcAft>
              <a:buNone/>
            </a:pPr>
            <a:r>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sp>
        <p:nvSpPr>
          <p:cNvPr id="1072" name="Google Shape;1072;g2f29bda4b0b_0_2891"/>
          <p:cNvSpPr txBox="1"/>
          <p:nvPr>
            <p:ph type="title"/>
          </p:nvPr>
        </p:nvSpPr>
        <p:spPr>
          <a:xfrm>
            <a:off x="274325" y="274350"/>
            <a:ext cx="3985500" cy="4482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sz="3000"/>
              <a:t>Thank you!</a:t>
            </a:r>
            <a:endParaRPr sz="3000"/>
          </a:p>
        </p:txBody>
      </p:sp>
      <p:pic>
        <p:nvPicPr>
          <p:cNvPr id="1073" name="Google Shape;1073;g2f29bda4b0b_0_2891"/>
          <p:cNvPicPr preferRelativeResize="0"/>
          <p:nvPr/>
        </p:nvPicPr>
        <p:blipFill rotWithShape="1">
          <a:blip r:embed="rId3">
            <a:alphaModFix/>
          </a:blip>
          <a:srcRect b="0" l="36340" r="37254" t="0"/>
          <a:stretch/>
        </p:blipFill>
        <p:spPr>
          <a:xfrm>
            <a:off x="3463100" y="152400"/>
            <a:ext cx="5538626"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g2f29bda4b0b_0_978"/>
          <p:cNvSpPr txBox="1"/>
          <p:nvPr>
            <p:ph type="title"/>
          </p:nvPr>
        </p:nvSpPr>
        <p:spPr>
          <a:xfrm>
            <a:off x="274325" y="502925"/>
            <a:ext cx="4301100" cy="100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sz="1800"/>
              <a:t>KaggleX Fellow</a:t>
            </a:r>
            <a:endParaRPr sz="1800"/>
          </a:p>
        </p:txBody>
      </p:sp>
      <p:sp>
        <p:nvSpPr>
          <p:cNvPr id="991" name="Google Shape;991;g2f29bda4b0b_0_978"/>
          <p:cNvSpPr txBox="1"/>
          <p:nvPr>
            <p:ph idx="2" type="body"/>
          </p:nvPr>
        </p:nvSpPr>
        <p:spPr>
          <a:xfrm>
            <a:off x="135750" y="1053300"/>
            <a:ext cx="5672100" cy="3036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480"/>
              </a:spcBef>
              <a:spcAft>
                <a:spcPts val="0"/>
              </a:spcAft>
              <a:buClr>
                <a:srgbClr val="595959"/>
              </a:buClr>
              <a:buSzPts val="1800"/>
              <a:buChar char="●"/>
            </a:pPr>
            <a:r>
              <a:rPr lang="en-US" sz="1800">
                <a:solidFill>
                  <a:srgbClr val="595959"/>
                </a:solidFill>
              </a:rPr>
              <a:t>My educational background is in Pharmacy</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US" sz="1800">
                <a:solidFill>
                  <a:srgbClr val="595959"/>
                </a:solidFill>
              </a:rPr>
              <a:t>I have a </a:t>
            </a:r>
            <a:r>
              <a:rPr lang="en-US" sz="1800">
                <a:solidFill>
                  <a:srgbClr val="595959"/>
                </a:solidFill>
              </a:rPr>
              <a:t>strong interest in machine learning and AI applications in healthcare research.</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US" sz="1800">
                <a:solidFill>
                  <a:srgbClr val="595959"/>
                </a:solidFill>
              </a:rPr>
              <a:t>I currently work as a research assistant for a non-profit cancer care organization.</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US" sz="1800">
                <a:solidFill>
                  <a:srgbClr val="595959"/>
                </a:solidFill>
              </a:rPr>
              <a:t>My aspirations include pursuing a PhD in Biomedical Informatics, where I aim to specialize in creating ML &amp; AI-driven solutions in healthcare</a:t>
            </a:r>
            <a:endParaRPr sz="1800">
              <a:solidFill>
                <a:srgbClr val="595959"/>
              </a:solidFill>
            </a:endParaRPr>
          </a:p>
        </p:txBody>
      </p:sp>
      <p:pic>
        <p:nvPicPr>
          <p:cNvPr id="992" name="Google Shape;992;g2f29bda4b0b_0_978"/>
          <p:cNvPicPr preferRelativeResize="0"/>
          <p:nvPr>
            <p:ph idx="3" type="pic"/>
          </p:nvPr>
        </p:nvPicPr>
        <p:blipFill rotWithShape="1">
          <a:blip r:embed="rId3">
            <a:alphaModFix/>
          </a:blip>
          <a:srcRect b="1923" l="0" r="0" t="1923"/>
          <a:stretch/>
        </p:blipFill>
        <p:spPr>
          <a:xfrm>
            <a:off x="5918250" y="895325"/>
            <a:ext cx="2877300" cy="2877300"/>
          </a:xfrm>
          <a:prstGeom prst="ellipse">
            <a:avLst/>
          </a:prstGeom>
          <a:noFill/>
          <a:ln>
            <a:noFill/>
          </a:ln>
        </p:spPr>
      </p:pic>
      <p:sp>
        <p:nvSpPr>
          <p:cNvPr id="993" name="Google Shape;993;g2f29bda4b0b_0_978"/>
          <p:cNvSpPr txBox="1"/>
          <p:nvPr/>
        </p:nvSpPr>
        <p:spPr>
          <a:xfrm>
            <a:off x="430500" y="251550"/>
            <a:ext cx="25413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dk1"/>
                </a:solidFill>
                <a:latin typeface="Inter"/>
                <a:ea typeface="Inter"/>
                <a:cs typeface="Inter"/>
                <a:sym typeface="Inter"/>
              </a:rPr>
              <a:t>Drug Interactions Chatbot</a:t>
            </a:r>
            <a:endParaRPr sz="1200">
              <a:solidFill>
                <a:schemeClr val="dk1"/>
              </a:solidFill>
              <a:latin typeface="Inter"/>
              <a:ea typeface="Inter"/>
              <a:cs typeface="Inter"/>
              <a:sym typeface="Int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
        <p:nvSpPr>
          <p:cNvPr id="998" name="Google Shape;998;g2f29bda4b0b_0_1295"/>
          <p:cNvSpPr txBox="1"/>
          <p:nvPr>
            <p:ph type="title"/>
          </p:nvPr>
        </p:nvSpPr>
        <p:spPr>
          <a:xfrm>
            <a:off x="274320" y="502920"/>
            <a:ext cx="8782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a:t>Project definition</a:t>
            </a:r>
            <a:endParaRPr/>
          </a:p>
        </p:txBody>
      </p:sp>
      <p:sp>
        <p:nvSpPr>
          <p:cNvPr id="999" name="Google Shape;999;g2f29bda4b0b_0_1295"/>
          <p:cNvSpPr txBox="1"/>
          <p:nvPr>
            <p:ph idx="1" type="subTitle"/>
          </p:nvPr>
        </p:nvSpPr>
        <p:spPr>
          <a:xfrm>
            <a:off x="350525" y="274320"/>
            <a:ext cx="5568600" cy="3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a:solidFill>
                  <a:schemeClr val="dk1"/>
                </a:solidFill>
              </a:rPr>
              <a:t>Drug Interactions Chatbot</a:t>
            </a:r>
            <a:endParaRPr>
              <a:solidFill>
                <a:schemeClr val="dk1"/>
              </a:solidFill>
            </a:endParaRPr>
          </a:p>
          <a:p>
            <a:pPr indent="0" lvl="0" marL="0" rtl="0" algn="l">
              <a:lnSpc>
                <a:spcPct val="115000"/>
              </a:lnSpc>
              <a:spcBef>
                <a:spcPts val="0"/>
              </a:spcBef>
              <a:spcAft>
                <a:spcPts val="1200"/>
              </a:spcAft>
              <a:buSzPts val="1200"/>
              <a:buNone/>
            </a:pPr>
            <a:r>
              <a:t/>
            </a:r>
            <a:endParaRPr/>
          </a:p>
        </p:txBody>
      </p:sp>
      <p:sp>
        <p:nvSpPr>
          <p:cNvPr id="1000" name="Google Shape;1000;g2f29bda4b0b_0_1295"/>
          <p:cNvSpPr txBox="1"/>
          <p:nvPr>
            <p:ph idx="2" type="body"/>
          </p:nvPr>
        </p:nvSpPr>
        <p:spPr>
          <a:xfrm>
            <a:off x="180895" y="952145"/>
            <a:ext cx="8782200" cy="34164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Font typeface="Inter"/>
              <a:buAutoNum type="arabicPeriod"/>
            </a:pPr>
            <a:r>
              <a:rPr b="1" lang="en-US" sz="1500">
                <a:solidFill>
                  <a:srgbClr val="000000"/>
                </a:solidFill>
              </a:rPr>
              <a:t>Project Summary:</a:t>
            </a:r>
            <a:endParaRPr b="1" sz="1500">
              <a:solidFill>
                <a:srgbClr val="000000"/>
              </a:solidFill>
            </a:endParaRPr>
          </a:p>
          <a:p>
            <a:pPr indent="-323850" lvl="1" marL="914400" rtl="0" algn="l">
              <a:spcBef>
                <a:spcPts val="0"/>
              </a:spcBef>
              <a:spcAft>
                <a:spcPts val="0"/>
              </a:spcAft>
              <a:buClr>
                <a:srgbClr val="000000"/>
              </a:buClr>
              <a:buSzPts val="1500"/>
              <a:buFont typeface="Inter"/>
              <a:buAutoNum type="alphaLcPeriod"/>
            </a:pPr>
            <a:r>
              <a:rPr lang="en-US" sz="1500">
                <a:solidFill>
                  <a:srgbClr val="000000"/>
                </a:solidFill>
              </a:rPr>
              <a:t>fine-tuned gemma2_instruct_2b_en model with ~2315 QA dataset</a:t>
            </a:r>
            <a:endParaRPr sz="1500">
              <a:solidFill>
                <a:srgbClr val="000000"/>
              </a:solidFill>
            </a:endParaRPr>
          </a:p>
          <a:p>
            <a:pPr indent="-323850" lvl="1" marL="914400" rtl="0" algn="l">
              <a:spcBef>
                <a:spcPts val="0"/>
              </a:spcBef>
              <a:spcAft>
                <a:spcPts val="0"/>
              </a:spcAft>
              <a:buClr>
                <a:srgbClr val="000000"/>
              </a:buClr>
              <a:buSzPts val="1500"/>
              <a:buFont typeface="Inter"/>
              <a:buAutoNum type="alphaLcPeriod"/>
            </a:pPr>
            <a:r>
              <a:rPr lang="en-US" sz="1500">
                <a:solidFill>
                  <a:srgbClr val="000000"/>
                </a:solidFill>
              </a:rPr>
              <a:t>Aims to assist users in identifying harmful or beneficial drug combinations</a:t>
            </a:r>
            <a:endParaRPr sz="1500">
              <a:solidFill>
                <a:srgbClr val="000000"/>
              </a:solidFill>
            </a:endParaRPr>
          </a:p>
          <a:p>
            <a:pPr indent="-323850" lvl="1" marL="914400" rtl="0" algn="l">
              <a:spcBef>
                <a:spcPts val="0"/>
              </a:spcBef>
              <a:spcAft>
                <a:spcPts val="0"/>
              </a:spcAft>
              <a:buClr>
                <a:srgbClr val="000000"/>
              </a:buClr>
              <a:buSzPts val="1500"/>
              <a:buFont typeface="Inter"/>
              <a:buAutoNum type="alphaLcPeriod"/>
            </a:pPr>
            <a:r>
              <a:rPr lang="en-US" sz="1500">
                <a:solidFill>
                  <a:srgbClr val="000000"/>
                </a:solidFill>
              </a:rPr>
              <a:t>Developed a conversational chatbot for drug interaction checking</a:t>
            </a:r>
            <a:endParaRPr sz="1500">
              <a:solidFill>
                <a:srgbClr val="000000"/>
              </a:solidFill>
            </a:endParaRPr>
          </a:p>
          <a:p>
            <a:pPr indent="-323850" lvl="0" marL="457200" rtl="0" algn="l">
              <a:spcBef>
                <a:spcPts val="0"/>
              </a:spcBef>
              <a:spcAft>
                <a:spcPts val="0"/>
              </a:spcAft>
              <a:buClr>
                <a:srgbClr val="000000"/>
              </a:buClr>
              <a:buSzPts val="1500"/>
              <a:buFont typeface="Inter"/>
              <a:buAutoNum type="arabicPeriod"/>
            </a:pPr>
            <a:r>
              <a:rPr b="1" lang="en-US" sz="1500">
                <a:solidFill>
                  <a:srgbClr val="000000"/>
                </a:solidFill>
              </a:rPr>
              <a:t>Data Science Topics Applied:</a:t>
            </a:r>
            <a:endParaRPr b="1" sz="1500">
              <a:solidFill>
                <a:srgbClr val="000000"/>
              </a:solidFill>
            </a:endParaRPr>
          </a:p>
          <a:p>
            <a:pPr indent="-323850" lvl="1" marL="914400" rtl="0" algn="l">
              <a:spcBef>
                <a:spcPts val="0"/>
              </a:spcBef>
              <a:spcAft>
                <a:spcPts val="0"/>
              </a:spcAft>
              <a:buClr>
                <a:srgbClr val="000000"/>
              </a:buClr>
              <a:buSzPts val="1500"/>
              <a:buFont typeface="Inter"/>
              <a:buAutoNum type="alphaLcPeriod"/>
            </a:pPr>
            <a:r>
              <a:rPr lang="en-US" sz="1500">
                <a:solidFill>
                  <a:srgbClr val="000000"/>
                </a:solidFill>
              </a:rPr>
              <a:t>NLP for conversational AI</a:t>
            </a:r>
            <a:endParaRPr sz="1500">
              <a:solidFill>
                <a:srgbClr val="000000"/>
              </a:solidFill>
            </a:endParaRPr>
          </a:p>
          <a:p>
            <a:pPr indent="-323850" lvl="1" marL="914400" rtl="0" algn="l">
              <a:spcBef>
                <a:spcPts val="0"/>
              </a:spcBef>
              <a:spcAft>
                <a:spcPts val="0"/>
              </a:spcAft>
              <a:buClr>
                <a:srgbClr val="000000"/>
              </a:buClr>
              <a:buSzPts val="1500"/>
              <a:buFont typeface="Inter"/>
              <a:buAutoNum type="alphaLcPeriod"/>
            </a:pPr>
            <a:r>
              <a:rPr lang="en-US" sz="1500">
                <a:solidFill>
                  <a:srgbClr val="000000"/>
                </a:solidFill>
              </a:rPr>
              <a:t>Model fine-tuning with transfer learning on Google’s Gemma model</a:t>
            </a:r>
            <a:endParaRPr sz="1500">
              <a:solidFill>
                <a:srgbClr val="000000"/>
              </a:solidFill>
            </a:endParaRPr>
          </a:p>
          <a:p>
            <a:pPr indent="-323850" lvl="1" marL="914400" rtl="0" algn="l">
              <a:spcBef>
                <a:spcPts val="0"/>
              </a:spcBef>
              <a:spcAft>
                <a:spcPts val="0"/>
              </a:spcAft>
              <a:buClr>
                <a:srgbClr val="000000"/>
              </a:buClr>
              <a:buSzPts val="1500"/>
              <a:buFont typeface="Inter"/>
              <a:buAutoNum type="alphaLcPeriod"/>
            </a:pPr>
            <a:r>
              <a:rPr lang="en-US" sz="1500">
                <a:solidFill>
                  <a:srgbClr val="000000"/>
                </a:solidFill>
              </a:rPr>
              <a:t>Retrieval-Augmented Generation (RAG) in LLM applications</a:t>
            </a:r>
            <a:endParaRPr sz="1500">
              <a:solidFill>
                <a:srgbClr val="000000"/>
              </a:solidFill>
            </a:endParaRPr>
          </a:p>
          <a:p>
            <a:pPr indent="-323850" lvl="1" marL="914400" rtl="0" algn="l">
              <a:spcBef>
                <a:spcPts val="0"/>
              </a:spcBef>
              <a:spcAft>
                <a:spcPts val="0"/>
              </a:spcAft>
              <a:buClr>
                <a:srgbClr val="000000"/>
              </a:buClr>
              <a:buSzPts val="1500"/>
              <a:buFont typeface="Inter"/>
              <a:buAutoNum type="alphaLcPeriod"/>
            </a:pPr>
            <a:r>
              <a:rPr lang="en-US" sz="1500">
                <a:solidFill>
                  <a:srgbClr val="000000"/>
                </a:solidFill>
              </a:rPr>
              <a:t>Memory techniques for tracking previous user interactions</a:t>
            </a:r>
            <a:endParaRPr sz="1500">
              <a:solidFill>
                <a:srgbClr val="000000"/>
              </a:solidFill>
            </a:endParaRPr>
          </a:p>
          <a:p>
            <a:pPr indent="-323850" lvl="0" marL="457200" rtl="0" algn="l">
              <a:spcBef>
                <a:spcPts val="0"/>
              </a:spcBef>
              <a:spcAft>
                <a:spcPts val="0"/>
              </a:spcAft>
              <a:buClr>
                <a:srgbClr val="000000"/>
              </a:buClr>
              <a:buSzPts val="1500"/>
              <a:buFont typeface="Inter"/>
              <a:buAutoNum type="arabicPeriod"/>
            </a:pPr>
            <a:r>
              <a:rPr b="1" lang="en-US" sz="1500">
                <a:solidFill>
                  <a:srgbClr val="000000"/>
                </a:solidFill>
              </a:rPr>
              <a:t>Key Learnings:</a:t>
            </a:r>
            <a:endParaRPr b="1" sz="1500">
              <a:solidFill>
                <a:srgbClr val="000000"/>
              </a:solidFill>
            </a:endParaRPr>
          </a:p>
          <a:p>
            <a:pPr indent="-323850" lvl="1" marL="914400" rtl="0" algn="l">
              <a:spcBef>
                <a:spcPts val="0"/>
              </a:spcBef>
              <a:spcAft>
                <a:spcPts val="0"/>
              </a:spcAft>
              <a:buClr>
                <a:srgbClr val="000000"/>
              </a:buClr>
              <a:buSzPts val="1500"/>
              <a:buFont typeface="Inter"/>
              <a:buAutoNum type="alphaLcPeriod"/>
            </a:pPr>
            <a:r>
              <a:rPr lang="en-US" sz="1500">
                <a:solidFill>
                  <a:srgbClr val="000000"/>
                </a:solidFill>
              </a:rPr>
              <a:t>Implementing LoRA techniques for efficient model fine-tuning</a:t>
            </a:r>
            <a:endParaRPr sz="1500">
              <a:solidFill>
                <a:srgbClr val="000000"/>
              </a:solidFill>
            </a:endParaRPr>
          </a:p>
          <a:p>
            <a:pPr indent="-323850" lvl="1" marL="914400" rtl="0" algn="l">
              <a:spcBef>
                <a:spcPts val="0"/>
              </a:spcBef>
              <a:spcAft>
                <a:spcPts val="0"/>
              </a:spcAft>
              <a:buClr>
                <a:srgbClr val="000000"/>
              </a:buClr>
              <a:buSzPts val="1500"/>
              <a:buFont typeface="Inter"/>
              <a:buAutoNum type="alphaLcPeriod"/>
            </a:pPr>
            <a:r>
              <a:rPr lang="en-US" sz="1500">
                <a:solidFill>
                  <a:srgbClr val="000000"/>
                </a:solidFill>
              </a:rPr>
              <a:t>Integrating RAG to enhance chatbot responses with relevant context</a:t>
            </a:r>
            <a:endParaRPr sz="1500">
              <a:solidFill>
                <a:srgbClr val="000000"/>
              </a:solidFill>
            </a:endParaRPr>
          </a:p>
          <a:p>
            <a:pPr indent="-323850" lvl="1" marL="914400" rtl="0" algn="l">
              <a:spcBef>
                <a:spcPts val="0"/>
              </a:spcBef>
              <a:spcAft>
                <a:spcPts val="0"/>
              </a:spcAft>
              <a:buClr>
                <a:srgbClr val="000000"/>
              </a:buClr>
              <a:buSzPts val="1500"/>
              <a:buFont typeface="Inter"/>
              <a:buAutoNum type="alphaLcPeriod"/>
            </a:pPr>
            <a:r>
              <a:rPr lang="en-US" sz="1500">
                <a:solidFill>
                  <a:srgbClr val="000000"/>
                </a:solidFill>
              </a:rPr>
              <a:t>Designing memory mechanisms to improve user experience with contextual cont</a:t>
            </a:r>
            <a:r>
              <a:rPr lang="en-US" sz="1500">
                <a:solidFill>
                  <a:srgbClr val="000000"/>
                </a:solidFill>
              </a:rPr>
              <a:t>inuity.</a:t>
            </a:r>
            <a:endParaRPr sz="15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g2f29bda4b0b_0_1610"/>
          <p:cNvSpPr txBox="1"/>
          <p:nvPr>
            <p:ph type="title"/>
          </p:nvPr>
        </p:nvSpPr>
        <p:spPr>
          <a:xfrm>
            <a:off x="274320" y="502920"/>
            <a:ext cx="8782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a:t>   Before Fine-tuning                           After Fine-tuning</a:t>
            </a:r>
            <a:endParaRPr/>
          </a:p>
        </p:txBody>
      </p:sp>
      <p:sp>
        <p:nvSpPr>
          <p:cNvPr id="1006" name="Google Shape;1006;g2f29bda4b0b_0_1610"/>
          <p:cNvSpPr txBox="1"/>
          <p:nvPr>
            <p:ph idx="1" type="subTitle"/>
          </p:nvPr>
        </p:nvSpPr>
        <p:spPr>
          <a:xfrm>
            <a:off x="350525" y="274320"/>
            <a:ext cx="5568600" cy="3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a:solidFill>
                  <a:schemeClr val="dk1"/>
                </a:solidFill>
              </a:rPr>
              <a:t>Drug Interactions Chatbot</a:t>
            </a:r>
            <a:endParaRPr>
              <a:solidFill>
                <a:schemeClr val="dk1"/>
              </a:solidFill>
            </a:endParaRPr>
          </a:p>
          <a:p>
            <a:pPr indent="0" lvl="0" marL="0" rtl="0" algn="l">
              <a:lnSpc>
                <a:spcPct val="115000"/>
              </a:lnSpc>
              <a:spcBef>
                <a:spcPts val="0"/>
              </a:spcBef>
              <a:spcAft>
                <a:spcPts val="1200"/>
              </a:spcAft>
              <a:buSzPts val="1200"/>
              <a:buNone/>
            </a:pPr>
            <a:r>
              <a:t/>
            </a:r>
            <a:endParaRPr/>
          </a:p>
        </p:txBody>
      </p:sp>
      <p:pic>
        <p:nvPicPr>
          <p:cNvPr id="1007" name="Google Shape;1007;g2f29bda4b0b_0_1610"/>
          <p:cNvPicPr preferRelativeResize="0"/>
          <p:nvPr/>
        </p:nvPicPr>
        <p:blipFill rotWithShape="1">
          <a:blip r:embed="rId3">
            <a:alphaModFix/>
          </a:blip>
          <a:srcRect b="6933" l="0" r="0" t="0"/>
          <a:stretch/>
        </p:blipFill>
        <p:spPr>
          <a:xfrm>
            <a:off x="84500" y="1075625"/>
            <a:ext cx="2428376" cy="3502026"/>
          </a:xfrm>
          <a:prstGeom prst="rect">
            <a:avLst/>
          </a:prstGeom>
          <a:noFill/>
          <a:ln>
            <a:noFill/>
          </a:ln>
        </p:spPr>
      </p:pic>
      <p:pic>
        <p:nvPicPr>
          <p:cNvPr id="1008" name="Google Shape;1008;g2f29bda4b0b_0_1610"/>
          <p:cNvPicPr preferRelativeResize="0"/>
          <p:nvPr/>
        </p:nvPicPr>
        <p:blipFill rotWithShape="1">
          <a:blip r:embed="rId4">
            <a:alphaModFix/>
          </a:blip>
          <a:srcRect b="6933" l="0" r="0" t="0"/>
          <a:stretch/>
        </p:blipFill>
        <p:spPr>
          <a:xfrm>
            <a:off x="2438025" y="1075625"/>
            <a:ext cx="2422476" cy="3502026"/>
          </a:xfrm>
          <a:prstGeom prst="rect">
            <a:avLst/>
          </a:prstGeom>
          <a:noFill/>
          <a:ln>
            <a:noFill/>
          </a:ln>
        </p:spPr>
      </p:pic>
      <p:cxnSp>
        <p:nvCxnSpPr>
          <p:cNvPr id="1009" name="Google Shape;1009;g2f29bda4b0b_0_1610"/>
          <p:cNvCxnSpPr/>
          <p:nvPr/>
        </p:nvCxnSpPr>
        <p:spPr>
          <a:xfrm>
            <a:off x="4588975" y="1080750"/>
            <a:ext cx="17100" cy="3734700"/>
          </a:xfrm>
          <a:prstGeom prst="straightConnector1">
            <a:avLst/>
          </a:prstGeom>
          <a:noFill/>
          <a:ln cap="flat" cmpd="sng" w="9525">
            <a:solidFill>
              <a:schemeClr val="dk2"/>
            </a:solidFill>
            <a:prstDash val="solid"/>
            <a:round/>
            <a:headEnd len="med" w="med" type="none"/>
            <a:tailEnd len="med" w="med" type="none"/>
          </a:ln>
        </p:spPr>
      </p:cxnSp>
      <p:pic>
        <p:nvPicPr>
          <p:cNvPr id="1010" name="Google Shape;1010;g2f29bda4b0b_0_1610"/>
          <p:cNvPicPr preferRelativeResize="0"/>
          <p:nvPr/>
        </p:nvPicPr>
        <p:blipFill rotWithShape="1">
          <a:blip r:embed="rId5">
            <a:alphaModFix/>
          </a:blip>
          <a:srcRect b="0" l="4474" r="13119" t="0"/>
          <a:stretch/>
        </p:blipFill>
        <p:spPr>
          <a:xfrm>
            <a:off x="4860500" y="1066550"/>
            <a:ext cx="2512351" cy="3763076"/>
          </a:xfrm>
          <a:prstGeom prst="rect">
            <a:avLst/>
          </a:prstGeom>
          <a:noFill/>
          <a:ln>
            <a:noFill/>
          </a:ln>
        </p:spPr>
      </p:pic>
      <p:pic>
        <p:nvPicPr>
          <p:cNvPr id="1011" name="Google Shape;1011;g2f29bda4b0b_0_1610"/>
          <p:cNvPicPr preferRelativeResize="0"/>
          <p:nvPr/>
        </p:nvPicPr>
        <p:blipFill>
          <a:blip r:embed="rId6">
            <a:alphaModFix/>
          </a:blip>
          <a:stretch>
            <a:fillRect/>
          </a:stretch>
        </p:blipFill>
        <p:spPr>
          <a:xfrm>
            <a:off x="7335750" y="1311600"/>
            <a:ext cx="1720774" cy="2943500"/>
          </a:xfrm>
          <a:prstGeom prst="rect">
            <a:avLst/>
          </a:prstGeom>
          <a:noFill/>
          <a:ln>
            <a:noFill/>
          </a:ln>
        </p:spPr>
      </p:pic>
      <p:sp>
        <p:nvSpPr>
          <p:cNvPr id="1012" name="Google Shape;1012;g2f29bda4b0b_0_1610"/>
          <p:cNvSpPr txBox="1"/>
          <p:nvPr/>
        </p:nvSpPr>
        <p:spPr>
          <a:xfrm>
            <a:off x="1812450" y="4387125"/>
            <a:ext cx="1720800" cy="44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FF0000"/>
                </a:solidFill>
                <a:latin typeface="Inter"/>
                <a:ea typeface="Inter"/>
                <a:cs typeface="Inter"/>
                <a:sym typeface="Inter"/>
              </a:rPr>
              <a:t>Did not answer the question directly and no set tone.</a:t>
            </a:r>
            <a:endParaRPr b="1" sz="1200">
              <a:solidFill>
                <a:srgbClr val="FF0000"/>
              </a:solidFill>
              <a:latin typeface="Inter"/>
              <a:ea typeface="Inter"/>
              <a:cs typeface="Inter"/>
              <a:sym typeface="Inter"/>
            </a:endParaRPr>
          </a:p>
        </p:txBody>
      </p:sp>
      <p:sp>
        <p:nvSpPr>
          <p:cNvPr id="1013" name="Google Shape;1013;g2f29bda4b0b_0_1610"/>
          <p:cNvSpPr/>
          <p:nvPr/>
        </p:nvSpPr>
        <p:spPr>
          <a:xfrm>
            <a:off x="5075" y="3383200"/>
            <a:ext cx="2605775" cy="1528200"/>
          </a:xfrm>
          <a:custGeom>
            <a:rect b="b" l="l" r="r" t="t"/>
            <a:pathLst>
              <a:path extrusionOk="0" h="61128" w="104231">
                <a:moveTo>
                  <a:pt x="29305" y="0"/>
                </a:moveTo>
                <a:cubicBezTo>
                  <a:pt x="41719" y="2646"/>
                  <a:pt x="100225" y="5801"/>
                  <a:pt x="103786" y="15874"/>
                </a:cubicBezTo>
                <a:cubicBezTo>
                  <a:pt x="107347" y="25947"/>
                  <a:pt x="67970" y="56167"/>
                  <a:pt x="50672" y="60440"/>
                </a:cubicBezTo>
                <a:cubicBezTo>
                  <a:pt x="33374" y="64714"/>
                  <a:pt x="8445" y="44669"/>
                  <a:pt x="0" y="41515"/>
                </a:cubicBezTo>
              </a:path>
            </a:pathLst>
          </a:custGeom>
          <a:noFill/>
          <a:ln cap="flat" cmpd="sng" w="19050">
            <a:solidFill>
              <a:srgbClr val="FF0000"/>
            </a:solidFill>
            <a:prstDash val="solid"/>
            <a:round/>
            <a:headEnd len="med" w="med" type="none"/>
            <a:tailEnd len="med" w="med" type="none"/>
          </a:ln>
        </p:spPr>
      </p:sp>
      <p:sp>
        <p:nvSpPr>
          <p:cNvPr id="1014" name="Google Shape;1014;g2f29bda4b0b_0_1610"/>
          <p:cNvSpPr txBox="1"/>
          <p:nvPr/>
        </p:nvSpPr>
        <p:spPr>
          <a:xfrm>
            <a:off x="6247475" y="4321800"/>
            <a:ext cx="1088400" cy="821700"/>
          </a:xfrm>
          <a:prstGeom prst="rect">
            <a:avLst/>
          </a:prstGeom>
          <a:solidFill>
            <a:schemeClr val="accen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900">
                <a:solidFill>
                  <a:schemeClr val="dk1"/>
                </a:solidFill>
                <a:latin typeface="Inter"/>
                <a:ea typeface="Inter"/>
                <a:cs typeface="Inter"/>
                <a:sym typeface="Inter"/>
              </a:rPr>
              <a:t>Answers the question Response is concise and accurate.</a:t>
            </a:r>
            <a:endParaRPr b="1" sz="900">
              <a:solidFill>
                <a:schemeClr val="dk1"/>
              </a:solidFill>
              <a:latin typeface="Inter"/>
              <a:ea typeface="Inter"/>
              <a:cs typeface="Inter"/>
              <a:sym typeface="Inter"/>
            </a:endParaRPr>
          </a:p>
        </p:txBody>
      </p:sp>
      <p:sp>
        <p:nvSpPr>
          <p:cNvPr id="1015" name="Google Shape;1015;g2f29bda4b0b_0_1610"/>
          <p:cNvSpPr/>
          <p:nvPr/>
        </p:nvSpPr>
        <p:spPr>
          <a:xfrm>
            <a:off x="4724253" y="2650600"/>
            <a:ext cx="1523225" cy="2099875"/>
          </a:xfrm>
          <a:custGeom>
            <a:rect b="b" l="l" r="r" t="t"/>
            <a:pathLst>
              <a:path extrusionOk="0" h="83995" w="60929">
                <a:moveTo>
                  <a:pt x="53604" y="0"/>
                </a:moveTo>
                <a:cubicBezTo>
                  <a:pt x="45362" y="1832"/>
                  <a:pt x="12090" y="-916"/>
                  <a:pt x="4153" y="10989"/>
                </a:cubicBezTo>
                <a:cubicBezTo>
                  <a:pt x="-3784" y="22894"/>
                  <a:pt x="1914" y="59321"/>
                  <a:pt x="5984" y="71429"/>
                </a:cubicBezTo>
                <a:cubicBezTo>
                  <a:pt x="10054" y="83537"/>
                  <a:pt x="19415" y="82215"/>
                  <a:pt x="28573" y="83639"/>
                </a:cubicBezTo>
                <a:cubicBezTo>
                  <a:pt x="37731" y="85064"/>
                  <a:pt x="55537" y="80587"/>
                  <a:pt x="60930" y="79976"/>
                </a:cubicBezTo>
              </a:path>
            </a:pathLst>
          </a:custGeom>
          <a:noFill/>
          <a:ln cap="flat" cmpd="sng" w="19050">
            <a:solidFill>
              <a:schemeClr val="accent2"/>
            </a:solidFill>
            <a:prstDash val="solid"/>
            <a:round/>
            <a:headEnd len="med" w="med" type="none"/>
            <a:tailEnd len="med" w="med" type="none"/>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sp>
        <p:nvSpPr>
          <p:cNvPr id="1020" name="Google Shape;1020;g2f29bda4b0b_0_1616"/>
          <p:cNvSpPr txBox="1"/>
          <p:nvPr>
            <p:ph type="title"/>
          </p:nvPr>
        </p:nvSpPr>
        <p:spPr>
          <a:xfrm>
            <a:off x="274320" y="607933"/>
            <a:ext cx="8782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a:t>Key Challenges</a:t>
            </a:r>
            <a:endParaRPr/>
          </a:p>
        </p:txBody>
      </p:sp>
      <p:sp>
        <p:nvSpPr>
          <p:cNvPr id="1021" name="Google Shape;1021;g2f29bda4b0b_0_1616"/>
          <p:cNvSpPr txBox="1"/>
          <p:nvPr>
            <p:ph idx="1" type="subTitle"/>
          </p:nvPr>
        </p:nvSpPr>
        <p:spPr>
          <a:xfrm>
            <a:off x="350525" y="274320"/>
            <a:ext cx="5568600" cy="3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a:solidFill>
                  <a:schemeClr val="dk1"/>
                </a:solidFill>
              </a:rPr>
              <a:t>Drug Interactions Chatbot</a:t>
            </a:r>
            <a:endParaRPr>
              <a:solidFill>
                <a:schemeClr val="dk1"/>
              </a:solidFill>
            </a:endParaRPr>
          </a:p>
          <a:p>
            <a:pPr indent="0" lvl="0" marL="0" rtl="0" algn="l">
              <a:lnSpc>
                <a:spcPct val="115000"/>
              </a:lnSpc>
              <a:spcBef>
                <a:spcPts val="0"/>
              </a:spcBef>
              <a:spcAft>
                <a:spcPts val="1200"/>
              </a:spcAft>
              <a:buSzPts val="1200"/>
              <a:buNone/>
            </a:pPr>
            <a:r>
              <a:t/>
            </a:r>
            <a:endParaRPr/>
          </a:p>
        </p:txBody>
      </p:sp>
      <p:sp>
        <p:nvSpPr>
          <p:cNvPr id="1022" name="Google Shape;1022;g2f29bda4b0b_0_1616"/>
          <p:cNvSpPr txBox="1"/>
          <p:nvPr>
            <p:ph idx="2" type="body"/>
          </p:nvPr>
        </p:nvSpPr>
        <p:spPr>
          <a:xfrm>
            <a:off x="180900" y="1200150"/>
            <a:ext cx="8782200" cy="3203400"/>
          </a:xfrm>
          <a:prstGeom prst="rect">
            <a:avLst/>
          </a:prstGeom>
          <a:noFill/>
          <a:ln>
            <a:noFill/>
          </a:ln>
        </p:spPr>
        <p:txBody>
          <a:bodyPr anchorCtr="0" anchor="t" bIns="91425" lIns="91425" spcFirstLastPara="1" rIns="91425" wrap="square" tIns="91425">
            <a:noAutofit/>
          </a:bodyPr>
          <a:lstStyle/>
          <a:p>
            <a:pPr indent="0" lvl="0" marL="0" rtl="0" algn="l">
              <a:spcBef>
                <a:spcPts val="480"/>
              </a:spcBef>
              <a:spcAft>
                <a:spcPts val="0"/>
              </a:spcAft>
              <a:buNone/>
            </a:pPr>
            <a:r>
              <a:rPr b="1" lang="en-US" sz="1400"/>
              <a:t>Fine-Tuning with Limited Domain Data:</a:t>
            </a:r>
            <a:endParaRPr b="1" sz="1400"/>
          </a:p>
          <a:p>
            <a:pPr indent="-317500" lvl="0" marL="457200" rtl="0" algn="l">
              <a:spcBef>
                <a:spcPts val="480"/>
              </a:spcBef>
              <a:spcAft>
                <a:spcPts val="0"/>
              </a:spcAft>
              <a:buSzPts val="1400"/>
              <a:buChar char="●"/>
            </a:pPr>
            <a:r>
              <a:rPr lang="en-US" sz="1400"/>
              <a:t>Adapting Gemma model variant to understand nuanced drug interactions</a:t>
            </a:r>
            <a:endParaRPr sz="1400"/>
          </a:p>
          <a:p>
            <a:pPr indent="-317500" lvl="0" marL="457200" rtl="0" algn="l">
              <a:spcBef>
                <a:spcPts val="0"/>
              </a:spcBef>
              <a:spcAft>
                <a:spcPts val="0"/>
              </a:spcAft>
              <a:buSzPts val="1400"/>
              <a:buChar char="●"/>
            </a:pPr>
            <a:r>
              <a:rPr lang="en-US" sz="1400"/>
              <a:t>Managing limited data availability for certain drug combinations and rare interactions</a:t>
            </a:r>
            <a:endParaRPr sz="1400"/>
          </a:p>
          <a:p>
            <a:pPr indent="0" lvl="0" marL="0" rtl="0" algn="l">
              <a:spcBef>
                <a:spcPts val="480"/>
              </a:spcBef>
              <a:spcAft>
                <a:spcPts val="0"/>
              </a:spcAft>
              <a:buNone/>
            </a:pPr>
            <a:r>
              <a:t/>
            </a:r>
            <a:endParaRPr sz="1400"/>
          </a:p>
          <a:p>
            <a:pPr indent="0" lvl="0" marL="0" rtl="0" algn="l">
              <a:spcBef>
                <a:spcPts val="480"/>
              </a:spcBef>
              <a:spcAft>
                <a:spcPts val="0"/>
              </a:spcAft>
              <a:buNone/>
            </a:pPr>
            <a:r>
              <a:rPr b="1" lang="en-US" sz="1400"/>
              <a:t>Maintaining Conversational Relevance and Accuracy:</a:t>
            </a:r>
            <a:endParaRPr b="1" sz="1400"/>
          </a:p>
          <a:p>
            <a:pPr indent="-317500" lvl="0" marL="457200" rtl="0" algn="l">
              <a:spcBef>
                <a:spcPts val="480"/>
              </a:spcBef>
              <a:spcAft>
                <a:spcPts val="0"/>
              </a:spcAft>
              <a:buSzPts val="1400"/>
              <a:buChar char="●"/>
            </a:pPr>
            <a:r>
              <a:rPr lang="en-US" sz="1400"/>
              <a:t>Ensuring that responses are precise and relevant to the user’s query</a:t>
            </a:r>
            <a:endParaRPr sz="1400"/>
          </a:p>
          <a:p>
            <a:pPr indent="-317500" lvl="0" marL="457200" rtl="0" algn="l">
              <a:spcBef>
                <a:spcPts val="0"/>
              </a:spcBef>
              <a:spcAft>
                <a:spcPts val="0"/>
              </a:spcAft>
              <a:buSzPts val="1400"/>
              <a:buChar char="●"/>
            </a:pPr>
            <a:r>
              <a:rPr lang="en-US" sz="1400"/>
              <a:t>Adjusting model responses to sound both professional and user-friendly</a:t>
            </a:r>
            <a:endParaRPr sz="1400"/>
          </a:p>
          <a:p>
            <a:pPr indent="0" lvl="0" marL="0" rtl="0" algn="l">
              <a:spcBef>
                <a:spcPts val="480"/>
              </a:spcBef>
              <a:spcAft>
                <a:spcPts val="0"/>
              </a:spcAft>
              <a:buNone/>
            </a:pPr>
            <a:r>
              <a:t/>
            </a:r>
            <a:endParaRPr sz="1400"/>
          </a:p>
          <a:p>
            <a:pPr indent="0" lvl="0" marL="0" rtl="0" algn="l">
              <a:spcBef>
                <a:spcPts val="480"/>
              </a:spcBef>
              <a:spcAft>
                <a:spcPts val="0"/>
              </a:spcAft>
              <a:buNone/>
            </a:pPr>
            <a:r>
              <a:rPr b="1" lang="en-US" sz="1400"/>
              <a:t>Integrating RAG Effectively:</a:t>
            </a:r>
            <a:endParaRPr b="1" sz="1400"/>
          </a:p>
          <a:p>
            <a:pPr indent="-317500" lvl="0" marL="457200" rtl="0" algn="l">
              <a:spcBef>
                <a:spcPts val="480"/>
              </a:spcBef>
              <a:spcAft>
                <a:spcPts val="0"/>
              </a:spcAft>
              <a:buSzPts val="1400"/>
              <a:buChar char="●"/>
            </a:pPr>
            <a:r>
              <a:rPr lang="en-US" sz="1400"/>
              <a:t>Balancing response time with retrieval accuracy for context</a:t>
            </a:r>
            <a:endParaRPr sz="1400"/>
          </a:p>
          <a:p>
            <a:pPr indent="-317500" lvl="0" marL="457200" rtl="0" algn="l">
              <a:spcBef>
                <a:spcPts val="0"/>
              </a:spcBef>
              <a:spcAft>
                <a:spcPts val="0"/>
              </a:spcAft>
              <a:buSzPts val="1400"/>
              <a:buChar char="●"/>
            </a:pPr>
            <a:r>
              <a:rPr lang="en-US" sz="1400"/>
              <a:t>Ensuring relevant information is retrieved without overwhelming the user</a:t>
            </a:r>
            <a:endParaRPr sz="1400"/>
          </a:p>
          <a:p>
            <a:pPr indent="0" lvl="0" marL="0" rtl="0" algn="l">
              <a:spcBef>
                <a:spcPts val="480"/>
              </a:spcBef>
              <a:spcAft>
                <a:spcPts val="0"/>
              </a:spcAft>
              <a:buNone/>
            </a:pPr>
            <a:r>
              <a:t/>
            </a:r>
            <a:endParaRPr sz="1400"/>
          </a:p>
          <a:p>
            <a:pPr indent="0" lvl="0" marL="0" rtl="0" algn="l">
              <a:lnSpc>
                <a:spcPct val="115000"/>
              </a:lnSpc>
              <a:spcBef>
                <a:spcPts val="480"/>
              </a:spcBef>
              <a:spcAft>
                <a:spcPts val="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g2f29bda4b0b_0_1622"/>
          <p:cNvSpPr txBox="1"/>
          <p:nvPr>
            <p:ph type="title"/>
          </p:nvPr>
        </p:nvSpPr>
        <p:spPr>
          <a:xfrm>
            <a:off x="274320" y="502920"/>
            <a:ext cx="8782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a:t>Using fine-tuned model in a chatbot application</a:t>
            </a:r>
            <a:endParaRPr/>
          </a:p>
        </p:txBody>
      </p:sp>
      <p:sp>
        <p:nvSpPr>
          <p:cNvPr id="1028" name="Google Shape;1028;g2f29bda4b0b_0_1622"/>
          <p:cNvSpPr txBox="1"/>
          <p:nvPr>
            <p:ph idx="1" type="subTitle"/>
          </p:nvPr>
        </p:nvSpPr>
        <p:spPr>
          <a:xfrm>
            <a:off x="350525" y="274320"/>
            <a:ext cx="5568600" cy="3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a:solidFill>
                  <a:schemeClr val="dk1"/>
                </a:solidFill>
              </a:rPr>
              <a:t>Drug Interactions Chatbot</a:t>
            </a:r>
            <a:endParaRPr>
              <a:solidFill>
                <a:schemeClr val="dk1"/>
              </a:solidFill>
            </a:endParaRPr>
          </a:p>
          <a:p>
            <a:pPr indent="0" lvl="0" marL="0" rtl="0" algn="l">
              <a:lnSpc>
                <a:spcPct val="115000"/>
              </a:lnSpc>
              <a:spcBef>
                <a:spcPts val="0"/>
              </a:spcBef>
              <a:spcAft>
                <a:spcPts val="1200"/>
              </a:spcAft>
              <a:buSzPts val="1200"/>
              <a:buNone/>
            </a:pPr>
            <a:r>
              <a:t/>
            </a:r>
            <a:endParaRPr/>
          </a:p>
        </p:txBody>
      </p:sp>
      <p:pic>
        <p:nvPicPr>
          <p:cNvPr id="1029" name="Google Shape;1029;g2f29bda4b0b_0_1622"/>
          <p:cNvPicPr preferRelativeResize="0"/>
          <p:nvPr/>
        </p:nvPicPr>
        <p:blipFill>
          <a:blip r:embed="rId3">
            <a:alphaModFix/>
          </a:blip>
          <a:stretch>
            <a:fillRect/>
          </a:stretch>
        </p:blipFill>
        <p:spPr>
          <a:xfrm>
            <a:off x="152400" y="1228020"/>
            <a:ext cx="8839199" cy="355341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g313ec591f72_0_9"/>
          <p:cNvSpPr txBox="1"/>
          <p:nvPr>
            <p:ph type="title"/>
          </p:nvPr>
        </p:nvSpPr>
        <p:spPr>
          <a:xfrm>
            <a:off x="274320" y="502920"/>
            <a:ext cx="8782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a:t>Using fine-tuned model in a chatbot application</a:t>
            </a:r>
            <a:endParaRPr/>
          </a:p>
        </p:txBody>
      </p:sp>
      <p:sp>
        <p:nvSpPr>
          <p:cNvPr id="1035" name="Google Shape;1035;g313ec591f72_0_9"/>
          <p:cNvSpPr txBox="1"/>
          <p:nvPr>
            <p:ph idx="1" type="subTitle"/>
          </p:nvPr>
        </p:nvSpPr>
        <p:spPr>
          <a:xfrm>
            <a:off x="350525" y="274320"/>
            <a:ext cx="5568600" cy="3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a:solidFill>
                  <a:schemeClr val="dk1"/>
                </a:solidFill>
              </a:rPr>
              <a:t>Drug Interactions Chatbot</a:t>
            </a:r>
            <a:endParaRPr>
              <a:solidFill>
                <a:schemeClr val="dk1"/>
              </a:solidFill>
            </a:endParaRPr>
          </a:p>
          <a:p>
            <a:pPr indent="0" lvl="0" marL="0" rtl="0" algn="l">
              <a:lnSpc>
                <a:spcPct val="115000"/>
              </a:lnSpc>
              <a:spcBef>
                <a:spcPts val="0"/>
              </a:spcBef>
              <a:spcAft>
                <a:spcPts val="1200"/>
              </a:spcAft>
              <a:buSzPts val="1200"/>
              <a:buNone/>
            </a:pPr>
            <a:r>
              <a:t/>
            </a:r>
            <a:endParaRPr/>
          </a:p>
        </p:txBody>
      </p:sp>
      <p:pic>
        <p:nvPicPr>
          <p:cNvPr id="1036" name="Google Shape;1036;g313ec591f72_0_9"/>
          <p:cNvPicPr preferRelativeResize="0"/>
          <p:nvPr/>
        </p:nvPicPr>
        <p:blipFill>
          <a:blip r:embed="rId3">
            <a:alphaModFix/>
          </a:blip>
          <a:stretch>
            <a:fillRect/>
          </a:stretch>
        </p:blipFill>
        <p:spPr>
          <a:xfrm>
            <a:off x="700575" y="1075620"/>
            <a:ext cx="7742855" cy="3763080"/>
          </a:xfrm>
          <a:prstGeom prst="rect">
            <a:avLst/>
          </a:prstGeom>
          <a:noFill/>
          <a:ln>
            <a:noFill/>
          </a:ln>
        </p:spPr>
      </p:pic>
      <p:sp>
        <p:nvSpPr>
          <p:cNvPr id="1037" name="Google Shape;1037;g313ec591f72_0_9"/>
          <p:cNvSpPr txBox="1"/>
          <p:nvPr/>
        </p:nvSpPr>
        <p:spPr>
          <a:xfrm>
            <a:off x="7361675" y="3047425"/>
            <a:ext cx="1159800" cy="1068300"/>
          </a:xfrm>
          <a:prstGeom prst="rect">
            <a:avLst/>
          </a:prstGeom>
          <a:solidFill>
            <a:schemeClr val="accen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000">
                <a:solidFill>
                  <a:schemeClr val="dk1"/>
                </a:solidFill>
                <a:latin typeface="Inter"/>
                <a:ea typeface="Inter"/>
                <a:cs typeface="Inter"/>
                <a:sym typeface="Inter"/>
              </a:rPr>
              <a:t>The chatbot remembers the chat history so it feels like a personal interaction</a:t>
            </a:r>
            <a:endParaRPr b="1" sz="1000">
              <a:solidFill>
                <a:schemeClr val="dk1"/>
              </a:solidFill>
              <a:latin typeface="Inter"/>
              <a:ea typeface="Inter"/>
              <a:cs typeface="Inter"/>
              <a:sym typeface="Inter"/>
            </a:endParaRPr>
          </a:p>
        </p:txBody>
      </p:sp>
      <p:sp>
        <p:nvSpPr>
          <p:cNvPr id="1038" name="Google Shape;1038;g313ec591f72_0_9"/>
          <p:cNvSpPr/>
          <p:nvPr/>
        </p:nvSpPr>
        <p:spPr>
          <a:xfrm rot="-3036418">
            <a:off x="6910331" y="3563417"/>
            <a:ext cx="186721" cy="615212"/>
          </a:xfrm>
          <a:prstGeom prst="up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039" name="Google Shape;1039;g313ec591f72_0_9"/>
          <p:cNvSpPr/>
          <p:nvPr/>
        </p:nvSpPr>
        <p:spPr>
          <a:xfrm rot="-3036418">
            <a:off x="7504631" y="2472667"/>
            <a:ext cx="186721" cy="615212"/>
          </a:xfrm>
          <a:prstGeom prst="up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g313ec591f72_0_16"/>
          <p:cNvSpPr txBox="1"/>
          <p:nvPr>
            <p:ph type="title"/>
          </p:nvPr>
        </p:nvSpPr>
        <p:spPr>
          <a:xfrm>
            <a:off x="274320" y="502920"/>
            <a:ext cx="8782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a:t>Using fine-tuned model in a chatbot application</a:t>
            </a:r>
            <a:endParaRPr/>
          </a:p>
        </p:txBody>
      </p:sp>
      <p:sp>
        <p:nvSpPr>
          <p:cNvPr id="1045" name="Google Shape;1045;g313ec591f72_0_16"/>
          <p:cNvSpPr txBox="1"/>
          <p:nvPr>
            <p:ph idx="1" type="subTitle"/>
          </p:nvPr>
        </p:nvSpPr>
        <p:spPr>
          <a:xfrm>
            <a:off x="350525" y="274320"/>
            <a:ext cx="5568600" cy="3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a:solidFill>
                  <a:schemeClr val="dk1"/>
                </a:solidFill>
              </a:rPr>
              <a:t>Drug Interactions Chatbot</a:t>
            </a:r>
            <a:endParaRPr>
              <a:solidFill>
                <a:schemeClr val="dk1"/>
              </a:solidFill>
            </a:endParaRPr>
          </a:p>
          <a:p>
            <a:pPr indent="0" lvl="0" marL="0" rtl="0" algn="l">
              <a:lnSpc>
                <a:spcPct val="115000"/>
              </a:lnSpc>
              <a:spcBef>
                <a:spcPts val="0"/>
              </a:spcBef>
              <a:spcAft>
                <a:spcPts val="1200"/>
              </a:spcAft>
              <a:buSzPts val="1200"/>
              <a:buNone/>
            </a:pPr>
            <a:r>
              <a:t/>
            </a:r>
            <a:endParaRPr/>
          </a:p>
        </p:txBody>
      </p:sp>
      <p:pic>
        <p:nvPicPr>
          <p:cNvPr id="1046" name="Google Shape;1046;g313ec591f72_0_16"/>
          <p:cNvPicPr preferRelativeResize="0"/>
          <p:nvPr/>
        </p:nvPicPr>
        <p:blipFill rotWithShape="1">
          <a:blip r:embed="rId3">
            <a:alphaModFix/>
          </a:blip>
          <a:srcRect b="1743" l="0" r="0" t="9745"/>
          <a:stretch/>
        </p:blipFill>
        <p:spPr>
          <a:xfrm>
            <a:off x="700575" y="1387600"/>
            <a:ext cx="7742849" cy="3451099"/>
          </a:xfrm>
          <a:prstGeom prst="rect">
            <a:avLst/>
          </a:prstGeom>
          <a:noFill/>
          <a:ln>
            <a:noFill/>
          </a:ln>
        </p:spPr>
      </p:pic>
      <p:sp>
        <p:nvSpPr>
          <p:cNvPr id="1047" name="Google Shape;1047;g313ec591f72_0_16"/>
          <p:cNvSpPr txBox="1"/>
          <p:nvPr/>
        </p:nvSpPr>
        <p:spPr>
          <a:xfrm>
            <a:off x="352775" y="1052450"/>
            <a:ext cx="8703900" cy="1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dk1"/>
                </a:solidFill>
                <a:latin typeface="Inter"/>
                <a:ea typeface="Inter"/>
                <a:cs typeface="Inter"/>
                <a:sym typeface="Inter"/>
              </a:rPr>
              <a:t>Web app can be accessed here: </a:t>
            </a:r>
            <a:r>
              <a:rPr lang="en-US" sz="1200" u="sng">
                <a:solidFill>
                  <a:schemeClr val="hlink"/>
                </a:solidFill>
                <a:latin typeface="Inter"/>
                <a:ea typeface="Inter"/>
                <a:cs typeface="Inter"/>
                <a:sym typeface="Inter"/>
                <a:hlinkClick r:id="rId4"/>
              </a:rPr>
              <a:t>https://huggingface.co/spaces/rukayatadedeji/DDI_Chatbot\</a:t>
            </a:r>
            <a:endParaRPr sz="1200">
              <a:solidFill>
                <a:schemeClr val="dk1"/>
              </a:solidFill>
              <a:latin typeface="Inter"/>
              <a:ea typeface="Inter"/>
              <a:cs typeface="Inter"/>
              <a:sym typeface="Inter"/>
            </a:endParaRPr>
          </a:p>
          <a:p>
            <a:pPr indent="0" lvl="0" marL="0" rtl="0" algn="l">
              <a:spcBef>
                <a:spcPts val="0"/>
              </a:spcBef>
              <a:spcAft>
                <a:spcPts val="0"/>
              </a:spcAft>
              <a:buNone/>
            </a:pPr>
            <a:r>
              <a:t/>
            </a:r>
            <a:endParaRPr sz="1200">
              <a:solidFill>
                <a:schemeClr val="dk1"/>
              </a:solidFill>
              <a:latin typeface="Inter"/>
              <a:ea typeface="Inter"/>
              <a:cs typeface="Inter"/>
              <a:sym typeface="Int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1" name="Shape 1051"/>
        <p:cNvGrpSpPr/>
        <p:nvPr/>
      </p:nvGrpSpPr>
      <p:grpSpPr>
        <a:xfrm>
          <a:off x="0" y="0"/>
          <a:ext cx="0" cy="0"/>
          <a:chOff x="0" y="0"/>
          <a:chExt cx="0" cy="0"/>
        </a:xfrm>
      </p:grpSpPr>
      <p:sp>
        <p:nvSpPr>
          <p:cNvPr id="1052" name="Google Shape;1052;g313ec591f72_0_22"/>
          <p:cNvSpPr txBox="1"/>
          <p:nvPr>
            <p:ph type="title"/>
          </p:nvPr>
        </p:nvSpPr>
        <p:spPr>
          <a:xfrm>
            <a:off x="274320" y="607933"/>
            <a:ext cx="8782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a:t>Project Links</a:t>
            </a:r>
            <a:endParaRPr/>
          </a:p>
        </p:txBody>
      </p:sp>
      <p:sp>
        <p:nvSpPr>
          <p:cNvPr id="1053" name="Google Shape;1053;g313ec591f72_0_22"/>
          <p:cNvSpPr txBox="1"/>
          <p:nvPr>
            <p:ph idx="1" type="subTitle"/>
          </p:nvPr>
        </p:nvSpPr>
        <p:spPr>
          <a:xfrm>
            <a:off x="350525" y="274320"/>
            <a:ext cx="5568600" cy="3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a:solidFill>
                  <a:schemeClr val="dk1"/>
                </a:solidFill>
              </a:rPr>
              <a:t>Drug Interactions Chatbot</a:t>
            </a:r>
            <a:endParaRPr>
              <a:solidFill>
                <a:schemeClr val="dk1"/>
              </a:solidFill>
            </a:endParaRPr>
          </a:p>
          <a:p>
            <a:pPr indent="0" lvl="0" marL="0" rtl="0" algn="l">
              <a:lnSpc>
                <a:spcPct val="115000"/>
              </a:lnSpc>
              <a:spcBef>
                <a:spcPts val="0"/>
              </a:spcBef>
              <a:spcAft>
                <a:spcPts val="1200"/>
              </a:spcAft>
              <a:buSzPts val="1200"/>
              <a:buNone/>
            </a:pPr>
            <a:r>
              <a:t/>
            </a:r>
            <a:endParaRPr/>
          </a:p>
        </p:txBody>
      </p:sp>
      <p:sp>
        <p:nvSpPr>
          <p:cNvPr id="1054" name="Google Shape;1054;g313ec591f72_0_22"/>
          <p:cNvSpPr txBox="1"/>
          <p:nvPr>
            <p:ph idx="2" type="body"/>
          </p:nvPr>
        </p:nvSpPr>
        <p:spPr>
          <a:xfrm>
            <a:off x="180900" y="1200150"/>
            <a:ext cx="8782200" cy="3397800"/>
          </a:xfrm>
          <a:prstGeom prst="rect">
            <a:avLst/>
          </a:prstGeom>
          <a:noFill/>
          <a:ln>
            <a:noFill/>
          </a:ln>
        </p:spPr>
        <p:txBody>
          <a:bodyPr anchorCtr="0" anchor="t" bIns="91425" lIns="91425" spcFirstLastPara="1" rIns="91425" wrap="square" tIns="91425">
            <a:noAutofit/>
          </a:bodyPr>
          <a:lstStyle/>
          <a:p>
            <a:pPr indent="0" lvl="0" marL="0" rtl="0" algn="l">
              <a:spcBef>
                <a:spcPts val="480"/>
              </a:spcBef>
              <a:spcAft>
                <a:spcPts val="0"/>
              </a:spcAft>
              <a:buNone/>
            </a:pPr>
            <a:r>
              <a:rPr b="1" lang="en-US" sz="1400"/>
              <a:t>Links to the notebooks for fine-tuning and other production codes:</a:t>
            </a:r>
            <a:endParaRPr b="1" sz="1400"/>
          </a:p>
          <a:p>
            <a:pPr indent="-330200" lvl="0" marL="457200" rtl="0" algn="l">
              <a:spcBef>
                <a:spcPts val="480"/>
              </a:spcBef>
              <a:spcAft>
                <a:spcPts val="0"/>
              </a:spcAft>
              <a:buSzPts val="1600"/>
              <a:buChar char="●"/>
            </a:pPr>
            <a:r>
              <a:rPr lang="en-US" sz="1400" u="sng">
                <a:solidFill>
                  <a:schemeClr val="hlink"/>
                </a:solidFill>
                <a:highlight>
                  <a:srgbClr val="FFFFFF"/>
                </a:highlight>
                <a:hlinkClick r:id="rId3"/>
              </a:rPr>
              <a:t>https://www.kaggle.com/code/rukayatadedeji/ddi-chatbot</a:t>
            </a:r>
            <a:endParaRPr sz="1400">
              <a:solidFill>
                <a:srgbClr val="000000"/>
              </a:solidFill>
              <a:highlight>
                <a:srgbClr val="FFFFFF"/>
              </a:highlight>
            </a:endParaRPr>
          </a:p>
          <a:p>
            <a:pPr indent="-317500" lvl="0" marL="457200" rtl="0" algn="l">
              <a:spcBef>
                <a:spcPts val="0"/>
              </a:spcBef>
              <a:spcAft>
                <a:spcPts val="0"/>
              </a:spcAft>
              <a:buSzPts val="1400"/>
              <a:buChar char="●"/>
            </a:pPr>
            <a:r>
              <a:rPr lang="en-US" sz="1400" u="sng">
                <a:solidFill>
                  <a:schemeClr val="hlink"/>
                </a:solidFill>
                <a:hlinkClick r:id="rId4"/>
              </a:rPr>
              <a:t>https://www.kaggle.com/code/rukayatadedeji/ddi-chatbot2</a:t>
            </a:r>
            <a:endParaRPr sz="1400"/>
          </a:p>
          <a:p>
            <a:pPr indent="0" lvl="0" marL="0" rtl="0" algn="l">
              <a:spcBef>
                <a:spcPts val="480"/>
              </a:spcBef>
              <a:spcAft>
                <a:spcPts val="0"/>
              </a:spcAft>
              <a:buNone/>
            </a:pPr>
            <a:r>
              <a:rPr b="1" lang="en-US" sz="1400"/>
              <a:t>Fine-tuned Model link:</a:t>
            </a:r>
            <a:endParaRPr b="1" sz="1400"/>
          </a:p>
          <a:p>
            <a:pPr indent="-317500" lvl="0" marL="457200" rtl="0" algn="l">
              <a:spcBef>
                <a:spcPts val="480"/>
              </a:spcBef>
              <a:spcAft>
                <a:spcPts val="0"/>
              </a:spcAft>
              <a:buSzPts val="1400"/>
              <a:buChar char="●"/>
            </a:pPr>
            <a:r>
              <a:rPr lang="en-US" sz="1400" u="sng">
                <a:solidFill>
                  <a:schemeClr val="hlink"/>
                </a:solidFill>
                <a:hlinkClick r:id="rId5"/>
              </a:rPr>
              <a:t>https://www.kaggle.com/models/rukayatadedeji/bert/keras/ddi_gemma2_e10/1/</a:t>
            </a:r>
            <a:endParaRPr sz="1400"/>
          </a:p>
          <a:p>
            <a:pPr indent="0" lvl="0" marL="0" rtl="0" algn="l">
              <a:spcBef>
                <a:spcPts val="480"/>
              </a:spcBef>
              <a:spcAft>
                <a:spcPts val="0"/>
              </a:spcAft>
              <a:buNone/>
            </a:pPr>
            <a:r>
              <a:rPr b="1" lang="en-US" sz="1400"/>
              <a:t>Chatbot App on Huggingface space:</a:t>
            </a:r>
            <a:endParaRPr b="1" sz="1400"/>
          </a:p>
          <a:p>
            <a:pPr indent="-317500" lvl="0" marL="457200" rtl="0" algn="l">
              <a:spcBef>
                <a:spcPts val="480"/>
              </a:spcBef>
              <a:spcAft>
                <a:spcPts val="0"/>
              </a:spcAft>
              <a:buSzPts val="1400"/>
              <a:buChar char="●"/>
            </a:pPr>
            <a:r>
              <a:rPr lang="en-US" sz="1400" u="sng">
                <a:solidFill>
                  <a:schemeClr val="hlink"/>
                </a:solidFill>
                <a:hlinkClick r:id="rId6"/>
              </a:rPr>
              <a:t>https://huggingface.co/spaces/rukayatadedeji/DDI_Chatbot</a:t>
            </a:r>
            <a:endParaRPr sz="1400"/>
          </a:p>
          <a:p>
            <a:pPr indent="0" lvl="0" marL="0" rtl="0" algn="l">
              <a:spcBef>
                <a:spcPts val="480"/>
              </a:spcBef>
              <a:spcAft>
                <a:spcPts val="0"/>
              </a:spcAft>
              <a:buNone/>
            </a:pPr>
            <a:r>
              <a:rPr b="1" lang="en-US" sz="1400"/>
              <a:t>Project git repository:</a:t>
            </a:r>
            <a:endParaRPr b="1" sz="1400"/>
          </a:p>
          <a:p>
            <a:pPr indent="-317500" lvl="0" marL="457200" rtl="0" algn="l">
              <a:spcBef>
                <a:spcPts val="480"/>
              </a:spcBef>
              <a:spcAft>
                <a:spcPts val="0"/>
              </a:spcAft>
              <a:buSzPts val="1400"/>
              <a:buChar char="●"/>
            </a:pPr>
            <a:r>
              <a:rPr lang="en-US" sz="1400" u="sng">
                <a:solidFill>
                  <a:schemeClr val="hlink"/>
                </a:solidFill>
                <a:hlinkClick r:id="rId7"/>
              </a:rPr>
              <a:t>https://github.com/rukayat-adedeji/drug-interactions-chatbot</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Kaggle">
  <a:themeElements>
    <a:clrScheme name="Google">
      <a:dk1>
        <a:srgbClr val="202124"/>
      </a:dk1>
      <a:lt1>
        <a:srgbClr val="FFFFFF"/>
      </a:lt1>
      <a:dk2>
        <a:srgbClr val="666666"/>
      </a:dk2>
      <a:lt2>
        <a:srgbClr val="202124"/>
      </a:lt2>
      <a:accent1>
        <a:srgbClr val="20BEFF"/>
      </a:accent1>
      <a:accent2>
        <a:srgbClr val="1FA641"/>
      </a:accent2>
      <a:accent3>
        <a:srgbClr val="FAE041"/>
      </a:accent3>
      <a:accent4>
        <a:srgbClr val="999999"/>
      </a:accent4>
      <a:accent5>
        <a:srgbClr val="202124"/>
      </a:accent5>
      <a:accent6>
        <a:srgbClr val="202124"/>
      </a:accent6>
      <a:hlink>
        <a:srgbClr val="202124"/>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Kaggle">
  <a:themeElements>
    <a:clrScheme name="Google">
      <a:dk1>
        <a:srgbClr val="202124"/>
      </a:dk1>
      <a:lt1>
        <a:srgbClr val="FFFFFF"/>
      </a:lt1>
      <a:dk2>
        <a:srgbClr val="666666"/>
      </a:dk2>
      <a:lt2>
        <a:srgbClr val="202124"/>
      </a:lt2>
      <a:accent1>
        <a:srgbClr val="20BEFF"/>
      </a:accent1>
      <a:accent2>
        <a:srgbClr val="1FA641"/>
      </a:accent2>
      <a:accent3>
        <a:srgbClr val="FAE041"/>
      </a:accent3>
      <a:accent4>
        <a:srgbClr val="999999"/>
      </a:accent4>
      <a:accent5>
        <a:srgbClr val="202124"/>
      </a:accent5>
      <a:accent6>
        <a:srgbClr val="202124"/>
      </a:accent6>
      <a:hlink>
        <a:srgbClr val="202124"/>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Kaggle">
  <a:themeElements>
    <a:clrScheme name="Custom 1">
      <a:dk1>
        <a:srgbClr val="262626"/>
      </a:dk1>
      <a:lt1>
        <a:srgbClr val="FFFFFF"/>
      </a:lt1>
      <a:dk2>
        <a:srgbClr val="595959"/>
      </a:dk2>
      <a:lt2>
        <a:srgbClr val="FFFFFF"/>
      </a:lt2>
      <a:accent1>
        <a:srgbClr val="20BEFF"/>
      </a:accent1>
      <a:accent2>
        <a:srgbClr val="FF9953"/>
      </a:accent2>
      <a:accent3>
        <a:srgbClr val="FF1379"/>
      </a:accent3>
      <a:accent4>
        <a:srgbClr val="FFE113"/>
      </a:accent4>
      <a:accent5>
        <a:srgbClr val="0580B2"/>
      </a:accent5>
      <a:accent6>
        <a:srgbClr val="05DE89"/>
      </a:accent6>
      <a:hlink>
        <a:srgbClr val="20BEFF"/>
      </a:hlink>
      <a:folHlink>
        <a:srgbClr val="0580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Kaggle">
  <a:themeElements>
    <a:clrScheme name="Google">
      <a:dk1>
        <a:srgbClr val="202124"/>
      </a:dk1>
      <a:lt1>
        <a:srgbClr val="FFFFFF"/>
      </a:lt1>
      <a:dk2>
        <a:srgbClr val="666666"/>
      </a:dk2>
      <a:lt2>
        <a:srgbClr val="202124"/>
      </a:lt2>
      <a:accent1>
        <a:srgbClr val="20BEFF"/>
      </a:accent1>
      <a:accent2>
        <a:srgbClr val="1FA641"/>
      </a:accent2>
      <a:accent3>
        <a:srgbClr val="FAE041"/>
      </a:accent3>
      <a:accent4>
        <a:srgbClr val="999999"/>
      </a:accent4>
      <a:accent5>
        <a:srgbClr val="202124"/>
      </a:accent5>
      <a:accent6>
        <a:srgbClr val="202124"/>
      </a:accent6>
      <a:hlink>
        <a:srgbClr val="202124"/>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