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2E8B57"/>
                </a:solidFill>
              </a:defRPr>
            </a:pPr>
            <a:r>
              <a:t>Oversigt - Slide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91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86000"/>
                <a:gridCol w="3657600"/>
                <a:gridCol w="1371600"/>
              </a:tblGrid>
              <a:tr h="1257300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Afdeling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Kontakt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Svar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PA bemærkning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Jura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Regitze Prahl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Realkredit er vigtigste sag</a:t>
                      </a:r>
                      <a:br/>
                      <a:r>
                        <a:rPr sz="1000"/>
                        <a:t>- KRJ har haft møde Skatteministeren og PA understøtter løbende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Netanalyse &amp; Beredskab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Asbjørn Thranov (Jørgen S. Christensen)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Cybersikkerhed i fokus</a:t>
                      </a:r>
                      <a:br/>
                      <a:r>
                        <a:rPr sz="1000"/>
                        <a:t>- Forsvarsforlig: Klarhed over ressourcer til sikkerhed.</a:t>
                      </a:r>
                      <a:br/>
                      <a:r>
                        <a:rPr sz="1000"/>
                        <a:t>- Beredskabsaftale: Forventes inden årets udgang.</a:t>
                      </a:r>
                      <a:br/>
                      <a:r>
                        <a:rPr sz="1000"/>
                        <a:t>- Lovforslag: Implementering af NIS2 og CER i 2025.</a:t>
                      </a:r>
                      <a:br/>
                      <a:r>
                        <a:rPr sz="1000"/>
                        <a:t>- Politiske strategier: National strategi for kritiske enheder &amp; ny cyberstrategi.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E6F2E6"/>
                    </a:solidFill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Marked, Varme &amp; Intelligent Energi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Morten Lund Kristen (Martin Dam Wied)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Lovgivning og Initiativer</a:t>
                      </a:r>
                      <a:br/>
                      <a:r>
                        <a:rPr sz="1000"/>
                        <a:t>- Varme: CO2-fangst, lovændringer, bæredygtighedskrav.</a:t>
                      </a:r>
                      <a:br/>
                      <a:r>
                        <a:rPr sz="1000"/>
                        <a:t>- Cybersikkerhed: Lovforslag og strategier under udvikling.</a:t>
                      </a:r>
                      <a:br/>
                      <a:r>
                        <a:rPr sz="1000"/>
                        <a:t>- Øvrige: Elforsyning, gasstrategi, ECODESIGN.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2E8B57"/>
                </a:solidFill>
              </a:defRPr>
            </a:pPr>
            <a:r>
              <a:t>Oversigt - Slide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91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86000"/>
                <a:gridCol w="3657600"/>
                <a:gridCol w="1371600"/>
              </a:tblGrid>
              <a:tr h="1676400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Vedvarende Energi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Benedikte Fogh Larsen, Carsten Chachah, Nina Rask Skolle &amp; Anders Engelbrecht Storgaard (Camilla Holbech)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Offshore og sameksistens</a:t>
                      </a:r>
                      <a:br/>
                      <a:r>
                        <a:rPr sz="1000"/>
                        <a:t>- 6 GW udarbejdes: Hvis udbud mangler, mere attraktive vilkår på vej.</a:t>
                      </a:r>
                      <a:br/>
                      <a:r>
                        <a:rPr sz="1000"/>
                        <a:t>- Havnaturfonden inkluderet i loven.</a:t>
                      </a:r>
                      <a:br/>
                      <a:r>
                        <a:rPr sz="1000"/>
                        <a:t>- Fiskeriforhandlinger uden fremdrift.</a:t>
                      </a:r>
                      <a:br/>
                      <a:r>
                        <a:rPr sz="1000"/>
                        <a:t>- Fiskerierstatninger: Fokus på kompensation.</a:t>
                      </a:r>
                      <a:br/>
                      <a:r>
                        <a:rPr sz="1000"/>
                        <a:t>- Marine Naturnationalparker undersøges.</a:t>
                      </a:r>
                      <a:br/>
                      <a:r>
                        <a:rPr sz="1000"/>
                        <a:t>VE.land</a:t>
                      </a:r>
                      <a:br/>
                      <a:r>
                        <a:rPr sz="1000"/>
                        <a:t>- KEF-pulje: Fokus på innovationsprojekter.</a:t>
                      </a:r>
                      <a:br/>
                      <a:r>
                        <a:rPr sz="1000"/>
                        <a:t>- Turismestrategi: Understøtte VE-kommuner.</a:t>
                      </a:r>
                      <a:br/>
                      <a:r>
                        <a:rPr sz="1000"/>
                        <a:t>- NEKST-anbefalinger: Ændring af leveringspligt.</a:t>
                      </a:r>
                      <a:br/>
                      <a:r>
                        <a:rPr sz="1000"/>
                        <a:t>- Beskatningsmodel: Arbejder for provenu-neutralitet.</a:t>
                      </a:r>
                      <a:br/>
                      <a:r>
                        <a:rPr sz="1000"/>
                        <a:t>- Forsvarets arealer: Søger dialog for større åbenhed.</a:t>
                      </a:r>
                      <a:br/>
                      <a:r>
                        <a:rPr sz="1000"/>
                        <a:t>- Batterier i landzone: Arbejder for fleksibel planlov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2E8B57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Public Affairs, DK og EU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Ole Rydahls Svensson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• Public Affairs Danmark</a:t>
                      </a:r>
                      <a:br/>
                      <a:r>
                        <a:rPr sz="1000"/>
                        <a:t>• EU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Økonomi &amp; Analyse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Martin Ingerslev (Marie Holm Thomsen)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Følger finansloven og biogasudbuddene (Brint Outlook udkommer i december)</a:t>
                      </a:r>
                      <a:br/>
                      <a:r>
                        <a:rPr sz="1000"/>
                        <a:t>• Arbejder med klimaloven i forbindelse med et A-projekt.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E6F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2E8B57"/>
                </a:solidFill>
              </a:defRPr>
            </a:pPr>
            <a:r>
              <a:t>Oversigt - Slide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9144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86000"/>
                <a:gridCol w="3657600"/>
                <a:gridCol w="1371600"/>
              </a:tblGrid>
              <a:tr h="1676400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Industri, Innovation og Klimapolitik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Kalle Lind Skipper (Lea Wichmand)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sz="1000"/>
                        <a:t>Lovprogram og EU-midler i fokus</a:t>
                      </a:r>
                      <a:br/>
                      <a:r>
                        <a:rPr sz="1000"/>
                        <a:t>- Investeringsscreeningsloven: Skuffelse over manglende revidering. Arbejder med Erhvervsstyrelsen.</a:t>
                      </a:r>
                      <a:br/>
                      <a:r>
                        <a:rPr sz="1000"/>
                        <a:t>- Lov om One-Stop-Shop og industriparker: Følger udviklingen tæt for at identificere muligheder for indflydelse.</a:t>
                      </a:r>
                      <a:br/>
                      <a:r>
                        <a:rPr sz="1000"/>
                        <a:t>- Testcenterinitiativ: Muligt nyt initiativ; PA-involvering ikke nødvendig i tidlig fase.</a:t>
                      </a:r>
                      <a:br/>
                      <a:r>
                        <a:rPr sz="1000"/>
                        <a:t>- Modregning af EU-midler i forskningsreserven: Usikkerhed, kræver styrkede alliancer.</a:t>
                      </a:r>
                      <a:br/>
                      <a:r>
                        <a:rPr sz="1000"/>
                        <a:t>- Kommende Initiativer: Planlægger at offentliggøre to udspil i januar 2025:</a:t>
                      </a:r>
                      <a:br/>
                      <a:r>
                        <a:rPr sz="1000"/>
                        <a:t>• Innovationsudspillet: Fokus på forskning og innovation.</a:t>
                      </a:r>
                      <a:br/>
                      <a:r>
                        <a:rPr sz="1000"/>
                        <a:t>• Industriudspillet: Understøtter udvikling af grøn industri i Danmark og EU.</a:t>
                      </a:r>
                      <a:br/>
                      <a:r>
                        <a:rPr sz="1000"/>
                        <a:t>Afdelingen fortsætter arbejdet med at finde alternative strategier og samarbejder med relevante partnere.</a:t>
                      </a:r>
                    </a:p>
                  </a:txBody>
                  <a:tcPr>
                    <a:solidFill>
                      <a:srgbClr val="2E8B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2E8B57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PtX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Michael Madsen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Lovprogram:</a:t>
                      </a:r>
                      <a:br/>
                      <a:r>
                        <a:rPr sz="1000"/>
                        <a:t>- Ændring af VE-loven m.fl. (Okt II): Har indsendt høringssvar. Kritiserer regeringens plan om at opfylde 2025-kravet ved at injicere biogas i gassystemet og anbefaler i stedet at fremme teknologier, der reelt omstiller transportsektoren.</a:t>
                      </a:r>
                      <a:br/>
                      <a:r>
                        <a:rPr sz="1000"/>
                        <a:t>- Lov om forsyning med teknisk vand (Feb II): Positiv over for udkastet, da det løser organisatoriske udfordringer for vandforsyning til PtX. Gør det muligt at oprette tekniske vandselskaber uden monopolregulering. Løser dog ikke miljøregler eller tilladelser vedrørende spildevand.</a:t>
                      </a:r>
                      <a:br/>
                      <a:r>
                        <a:rPr sz="1000"/>
                        <a:t>Grøn omstilling af luftfarten:</a:t>
                      </a:r>
                      <a:br/>
                      <a:r>
                        <a:rPr sz="1000"/>
                        <a:t>- En grøn rute i 2025: Forventer, at ruten bliver droppet på grund af kritik.</a:t>
                      </a:r>
                      <a:br/>
                      <a:r>
                        <a:rPr sz="1000"/>
                        <a:t>- 100% grøn indenrigsluftfart i 2030: Energistyrelsen arbejder på udmøntning; forventer forslag inden årets udgang. Har inviteret til dialogmøde den 30. oktober.</a:t>
                      </a:r>
                      <a:br/>
                      <a:r>
                        <a:rPr sz="1000"/>
                        <a:t>- Generel omstilling af luftfarten: Ønsker, at midlerne går til dansk produktion af e-SAF via auktionsmekanismer. Har delt materiale med Energistyrelsen og deltager i kommende dialogmøde.</a:t>
                      </a:r>
                      <a:br/>
                      <a:r>
                        <a:rPr sz="1000"/>
                        <a:t>Strategier:</a:t>
                      </a:r>
                      <a:br/>
                      <a:r>
                        <a:rPr sz="1000"/>
                        <a:t>• Pyrolysestrategi: Følger strategien nøje, da den kan påvirke PtX-sektoren, især i forhold til brændstoffer som metanol og jetfuel. Der er samspil mellem pyrolyse og PtX ved at tilsætte brint til pyrolysegas.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Netøkonomi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Julie Starostka &amp; Nicolaj Jakobsen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sz="1000"/>
                        <a:t>Netøkonomi-initiativer</a:t>
                      </a:r>
                      <a:br/>
                      <a:r>
                        <a:rPr sz="1000"/>
                        <a:t>- Realkreditsagen: En højaktuel og væsentlig sag for energibranchen.</a:t>
                      </a:r>
                      <a:br/>
                      <a:r>
                        <a:rPr sz="1000"/>
                        <a:t>- NEKST for Elnet: Den endelige rapport forventes i december; fokus på transparens omkring netselskabernes nettilslutningstider.</a:t>
                      </a:r>
                      <a:br/>
                      <a:r>
                        <a:rPr sz="1000"/>
                        <a:t>- Borgerenergifællesskaber: Ny tarifmetode på vej; kan gavne fællesskaber, der samarbejder godt med infrastrukturen.</a:t>
                      </a:r>
                      <a:br/>
                      <a:r>
                        <a:rPr sz="1000"/>
                        <a:t>Mulige Politiske Interesser:</a:t>
                      </a:r>
                      <a:br/>
                      <a:r>
                        <a:rPr sz="1000"/>
                        <a:t>- Foregribende Investeringer: Ønske om, at netselskaberne kan investere proaktivt via det grønne tillæg.</a:t>
                      </a:r>
                      <a:br/>
                      <a:r>
                        <a:rPr sz="1000"/>
                        <a:t>- Indkøb af Grønt Nettab: Ønsker mulighed for at købe nettab via PPA'er fra dansk vedvarende energi.</a:t>
                      </a:r>
                      <a:br/>
                      <a:r>
                        <a:rPr sz="1000"/>
                        <a:t>- Tariffer for Egenproducenter og Direkte Linjer: Ny tarifmetode forventes implementeret i foråret 2025.</a:t>
                      </a:r>
                      <a:br/>
                      <a:r>
                        <a:rPr sz="1000"/>
                        <a:t>- Færdiggørelsen af det Grønne Tillæg: Uenighed med oplæg til bekendtgørelsen; overvejer offentlig opmærksomhed.</a:t>
                      </a:r>
                      <a:br/>
                      <a:r>
                        <a:rPr sz="1000"/>
                        <a:t>- Tarifering af Batterier: Arbejder på at imødegå kritik og fremhæve nye metoder på vej.</a:t>
                      </a:r>
                      <a:br/>
                      <a:r>
                        <a:rPr sz="1000"/>
                        <a:t>- Geografiske Tilslutningsbidrag: Metoden afventer godkendelse; vil reducere omkostninger i områder med høj produktion.</a:t>
                      </a:r>
                      <a:br/>
                      <a:r>
                        <a:rPr sz="1000"/>
                        <a:t>EU-regulering: Diskussioner om ny regulering af netselskabernes tilslutningsbidrag; ønsker at bevare den danske model.</a:t>
                      </a:r>
                    </a:p>
                  </a:txBody>
                  <a:tcPr>
                    <a:solidFill>
                      <a:srgbClr val="E6F2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>
                    <a:solidFill>
                      <a:srgbClr val="E6F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