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61" r:id="rId5"/>
    <p:sldId id="259" r:id="rId6"/>
    <p:sldId id="260" r:id="rId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3" d="100"/>
          <a:sy n="113" d="100"/>
        </p:scale>
        <p:origin x="14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8BB395-019A-42D7-AF37-055E7B095A5D}" type="datetimeFigureOut">
              <a:rPr lang="ko-KR" altLang="en-US" smtClean="0"/>
              <a:t>2019-01-23</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A66F68-B543-45CC-8A84-DC7DB99F0E6F}" type="slidenum">
              <a:rPr lang="ko-KR" altLang="en-US" smtClean="0"/>
              <a:t>‹#›</a:t>
            </a:fld>
            <a:endParaRPr lang="ko-KR" altLang="en-US"/>
          </a:p>
        </p:txBody>
      </p:sp>
    </p:spTree>
    <p:extLst>
      <p:ext uri="{BB962C8B-B14F-4D97-AF65-F5344CB8AC3E}">
        <p14:creationId xmlns:p14="http://schemas.microsoft.com/office/powerpoint/2010/main" val="403440675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5CA66F68-B543-45CC-8A84-DC7DB99F0E6F}" type="slidenum">
              <a:rPr lang="ko-KR" altLang="en-US" smtClean="0"/>
              <a:t>1</a:t>
            </a:fld>
            <a:endParaRPr lang="ko-KR" altLang="en-US"/>
          </a:p>
        </p:txBody>
      </p:sp>
    </p:spTree>
    <p:extLst>
      <p:ext uri="{BB962C8B-B14F-4D97-AF65-F5344CB8AC3E}">
        <p14:creationId xmlns:p14="http://schemas.microsoft.com/office/powerpoint/2010/main" val="23846724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7" name="Group 44"/>
          <p:cNvGraphicFramePr>
            <a:graphicFrameLocks noGrp="1"/>
          </p:cNvGraphicFramePr>
          <p:nvPr userDrawn="1">
            <p:extLst>
              <p:ext uri="{D42A27DB-BD31-4B8C-83A1-F6EECF244321}">
                <p14:modId xmlns:p14="http://schemas.microsoft.com/office/powerpoint/2010/main" val="807595157"/>
              </p:ext>
            </p:extLst>
          </p:nvPr>
        </p:nvGraphicFramePr>
        <p:xfrm>
          <a:off x="231775" y="476944"/>
          <a:ext cx="8693150" cy="937827"/>
        </p:xfrm>
        <a:graphic>
          <a:graphicData uri="http://schemas.openxmlformats.org/drawingml/2006/table">
            <a:tbl>
              <a:tblPr/>
              <a:tblGrid>
                <a:gridCol w="955849"/>
                <a:gridCol w="6192688"/>
                <a:gridCol w="1544613"/>
              </a:tblGrid>
              <a:tr h="937827">
                <a:tc>
                  <a:txBody>
                    <a:bodyPr/>
                    <a:lstStyle>
                      <a:lvl1pPr algn="l">
                        <a:spcBef>
                          <a:spcPct val="20000"/>
                        </a:spcBef>
                        <a:defRPr kumimoji="1" sz="1600" b="1">
                          <a:solidFill>
                            <a:schemeClr val="tx1"/>
                          </a:solidFill>
                          <a:latin typeface="Arial" panose="020B0604020202020204" pitchFamily="34" charset="0"/>
                          <a:ea typeface="굴림" panose="020B0600000101010101" pitchFamily="50" charset="-127"/>
                        </a:defRPr>
                      </a:lvl1pPr>
                      <a:lvl2pPr marL="476250" algn="l">
                        <a:spcBef>
                          <a:spcPct val="20000"/>
                        </a:spcBef>
                        <a:defRPr kumimoji="1" sz="1600">
                          <a:solidFill>
                            <a:schemeClr val="tx1"/>
                          </a:solidFill>
                          <a:latin typeface="Arial" panose="020B0604020202020204" pitchFamily="34" charset="0"/>
                          <a:ea typeface="굴림" panose="020B0600000101010101" pitchFamily="50" charset="-127"/>
                        </a:defRPr>
                      </a:lvl2pPr>
                      <a:lvl3pPr marL="952500" algn="l">
                        <a:spcBef>
                          <a:spcPct val="20000"/>
                        </a:spcBef>
                        <a:defRPr kumimoji="1" sz="1400" b="1">
                          <a:solidFill>
                            <a:schemeClr val="tx1"/>
                          </a:solidFill>
                          <a:latin typeface="Arial" panose="020B0604020202020204" pitchFamily="34" charset="0"/>
                          <a:ea typeface="굴림" panose="020B0600000101010101" pitchFamily="50" charset="-127"/>
                        </a:defRPr>
                      </a:lvl3pPr>
                      <a:lvl4pPr algn="l">
                        <a:spcBef>
                          <a:spcPct val="20000"/>
                        </a:spcBef>
                        <a:defRPr kumimoji="1" sz="1400" b="1">
                          <a:solidFill>
                            <a:schemeClr val="tx1"/>
                          </a:solidFill>
                          <a:latin typeface="Arial" panose="020B0604020202020204" pitchFamily="34" charset="0"/>
                          <a:ea typeface="굴림" panose="020B0600000101010101" pitchFamily="50" charset="-127"/>
                        </a:defRPr>
                      </a:lvl4pPr>
                      <a:lvl5pPr algn="l">
                        <a:spcBef>
                          <a:spcPct val="20000"/>
                        </a:spcBef>
                        <a:defRPr kumimoji="1" sz="1400" b="1">
                          <a:solidFill>
                            <a:schemeClr val="tx1"/>
                          </a:solidFill>
                          <a:latin typeface="Arial" panose="020B0604020202020204" pitchFamily="34" charset="0"/>
                          <a:ea typeface="굴림" panose="020B0600000101010101" pitchFamily="50" charset="-127"/>
                        </a:defRPr>
                      </a:lvl5pPr>
                      <a:lvl6pPr fontAlgn="base">
                        <a:spcBef>
                          <a:spcPct val="20000"/>
                        </a:spcBef>
                        <a:spcAft>
                          <a:spcPct val="0"/>
                        </a:spcAft>
                        <a:defRPr kumimoji="1" sz="1400" b="1">
                          <a:solidFill>
                            <a:schemeClr val="tx1"/>
                          </a:solidFill>
                          <a:latin typeface="Arial" panose="020B0604020202020204" pitchFamily="34" charset="0"/>
                          <a:ea typeface="굴림" panose="020B0600000101010101" pitchFamily="50" charset="-127"/>
                        </a:defRPr>
                      </a:lvl6pPr>
                      <a:lvl7pPr fontAlgn="base">
                        <a:spcBef>
                          <a:spcPct val="20000"/>
                        </a:spcBef>
                        <a:spcAft>
                          <a:spcPct val="0"/>
                        </a:spcAft>
                        <a:defRPr kumimoji="1" sz="1400" b="1">
                          <a:solidFill>
                            <a:schemeClr val="tx1"/>
                          </a:solidFill>
                          <a:latin typeface="Arial" panose="020B0604020202020204" pitchFamily="34" charset="0"/>
                          <a:ea typeface="굴림" panose="020B0600000101010101" pitchFamily="50" charset="-127"/>
                        </a:defRPr>
                      </a:lvl7pPr>
                      <a:lvl8pPr fontAlgn="base">
                        <a:spcBef>
                          <a:spcPct val="20000"/>
                        </a:spcBef>
                        <a:spcAft>
                          <a:spcPct val="0"/>
                        </a:spcAft>
                        <a:defRPr kumimoji="1" sz="1400" b="1">
                          <a:solidFill>
                            <a:schemeClr val="tx1"/>
                          </a:solidFill>
                          <a:latin typeface="Arial" panose="020B0604020202020204" pitchFamily="34" charset="0"/>
                          <a:ea typeface="굴림" panose="020B0600000101010101" pitchFamily="50" charset="-127"/>
                        </a:defRPr>
                      </a:lvl8pPr>
                      <a:lvl9pPr fontAlgn="base">
                        <a:spcBef>
                          <a:spcPct val="20000"/>
                        </a:spcBef>
                        <a:spcAft>
                          <a:spcPct val="0"/>
                        </a:spcAft>
                        <a:defRPr kumimoji="1" sz="1400" b="1">
                          <a:solidFill>
                            <a:schemeClr val="tx1"/>
                          </a:solidFill>
                          <a:latin typeface="Arial" panose="020B0604020202020204" pitchFamily="34" charset="0"/>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600" b="1" i="0" u="none" strike="noStrike" cap="none" normalizeH="0" baseline="0" dirty="0" smtClean="0">
                        <a:ln>
                          <a:noFill/>
                        </a:ln>
                        <a:solidFill>
                          <a:schemeClr val="tx1"/>
                        </a:solidFill>
                        <a:effectLst/>
                        <a:latin typeface="Arial" panose="020B0604020202020204" pitchFamily="34" charset="0"/>
                        <a:ea typeface="굴림" panose="020B0600000101010101" pitchFamily="50" charset="-127"/>
                      </a:endParaRPr>
                    </a:p>
                  </a:txBody>
                  <a:tcPr horzOverflow="overflow">
                    <a:lnL w="38100" cap="flat" cmpd="sng" algn="ctr">
                      <a:solidFill>
                        <a:srgbClr val="0070C0"/>
                      </a:solidFill>
                      <a:prstDash val="solid"/>
                      <a:round/>
                      <a:headEnd type="none" w="med" len="med"/>
                      <a:tailEnd type="none" w="med" len="med"/>
                    </a:lnL>
                    <a:lnR w="38100" cap="flat" cmpd="sng" algn="ctr">
                      <a:solidFill>
                        <a:srgbClr val="0070C0"/>
                      </a:solidFill>
                      <a:prstDash val="solid"/>
                      <a:round/>
                      <a:headEnd type="none" w="med" len="med"/>
                      <a:tailEnd type="none" w="med" len="med"/>
                    </a:lnR>
                    <a:lnT w="38100" cap="flat" cmpd="sng" algn="ctr">
                      <a:solidFill>
                        <a:srgbClr val="0070C0"/>
                      </a:solidFill>
                      <a:prstDash val="solid"/>
                      <a:round/>
                      <a:headEnd type="none" w="med" len="med"/>
                      <a:tailEnd type="none" w="med" len="med"/>
                    </a:lnT>
                    <a:lnB w="38100" cap="flat" cmpd="sng" algn="ctr">
                      <a:solidFill>
                        <a:srgbClr val="0070C0"/>
                      </a:solidFill>
                      <a:prstDash val="solid"/>
                      <a:round/>
                      <a:headEnd type="none" w="med" len="med"/>
                      <a:tailEnd type="none" w="med" len="med"/>
                    </a:lnB>
                    <a:lnTlToBr>
                      <a:noFill/>
                    </a:lnTlToBr>
                    <a:lnBlToTr>
                      <a:noFill/>
                    </a:lnBlToTr>
                    <a:noFill/>
                  </a:tcPr>
                </a:tc>
                <a:tc>
                  <a:txBody>
                    <a:bodyPr/>
                    <a:lstStyle>
                      <a:lvl1pPr algn="l">
                        <a:spcBef>
                          <a:spcPct val="20000"/>
                        </a:spcBef>
                        <a:defRPr kumimoji="1" sz="1600" b="1">
                          <a:solidFill>
                            <a:schemeClr val="tx1"/>
                          </a:solidFill>
                          <a:latin typeface="Arial" panose="020B0604020202020204" pitchFamily="34" charset="0"/>
                          <a:ea typeface="굴림" panose="020B0600000101010101" pitchFamily="50" charset="-127"/>
                        </a:defRPr>
                      </a:lvl1pPr>
                      <a:lvl2pPr marL="476250" algn="l">
                        <a:spcBef>
                          <a:spcPct val="20000"/>
                        </a:spcBef>
                        <a:defRPr kumimoji="1" sz="1600">
                          <a:solidFill>
                            <a:schemeClr val="tx1"/>
                          </a:solidFill>
                          <a:latin typeface="Arial" panose="020B0604020202020204" pitchFamily="34" charset="0"/>
                          <a:ea typeface="굴림" panose="020B0600000101010101" pitchFamily="50" charset="-127"/>
                        </a:defRPr>
                      </a:lvl2pPr>
                      <a:lvl3pPr marL="952500" algn="l">
                        <a:spcBef>
                          <a:spcPct val="20000"/>
                        </a:spcBef>
                        <a:defRPr kumimoji="1" sz="1400" b="1">
                          <a:solidFill>
                            <a:schemeClr val="tx1"/>
                          </a:solidFill>
                          <a:latin typeface="Arial" panose="020B0604020202020204" pitchFamily="34" charset="0"/>
                          <a:ea typeface="굴림" panose="020B0600000101010101" pitchFamily="50" charset="-127"/>
                        </a:defRPr>
                      </a:lvl3pPr>
                      <a:lvl4pPr algn="l">
                        <a:spcBef>
                          <a:spcPct val="20000"/>
                        </a:spcBef>
                        <a:defRPr kumimoji="1" sz="1400" b="1">
                          <a:solidFill>
                            <a:schemeClr val="tx1"/>
                          </a:solidFill>
                          <a:latin typeface="Arial" panose="020B0604020202020204" pitchFamily="34" charset="0"/>
                          <a:ea typeface="굴림" panose="020B0600000101010101" pitchFamily="50" charset="-127"/>
                        </a:defRPr>
                      </a:lvl4pPr>
                      <a:lvl5pPr algn="l">
                        <a:spcBef>
                          <a:spcPct val="20000"/>
                        </a:spcBef>
                        <a:defRPr kumimoji="1" sz="1400" b="1">
                          <a:solidFill>
                            <a:schemeClr val="tx1"/>
                          </a:solidFill>
                          <a:latin typeface="Arial" panose="020B0604020202020204" pitchFamily="34" charset="0"/>
                          <a:ea typeface="굴림" panose="020B0600000101010101" pitchFamily="50" charset="-127"/>
                        </a:defRPr>
                      </a:lvl5pPr>
                      <a:lvl6pPr fontAlgn="base">
                        <a:spcBef>
                          <a:spcPct val="20000"/>
                        </a:spcBef>
                        <a:spcAft>
                          <a:spcPct val="0"/>
                        </a:spcAft>
                        <a:defRPr kumimoji="1" sz="1400" b="1">
                          <a:solidFill>
                            <a:schemeClr val="tx1"/>
                          </a:solidFill>
                          <a:latin typeface="Arial" panose="020B0604020202020204" pitchFamily="34" charset="0"/>
                          <a:ea typeface="굴림" panose="020B0600000101010101" pitchFamily="50" charset="-127"/>
                        </a:defRPr>
                      </a:lvl6pPr>
                      <a:lvl7pPr fontAlgn="base">
                        <a:spcBef>
                          <a:spcPct val="20000"/>
                        </a:spcBef>
                        <a:spcAft>
                          <a:spcPct val="0"/>
                        </a:spcAft>
                        <a:defRPr kumimoji="1" sz="1400" b="1">
                          <a:solidFill>
                            <a:schemeClr val="tx1"/>
                          </a:solidFill>
                          <a:latin typeface="Arial" panose="020B0604020202020204" pitchFamily="34" charset="0"/>
                          <a:ea typeface="굴림" panose="020B0600000101010101" pitchFamily="50" charset="-127"/>
                        </a:defRPr>
                      </a:lvl7pPr>
                      <a:lvl8pPr fontAlgn="base">
                        <a:spcBef>
                          <a:spcPct val="20000"/>
                        </a:spcBef>
                        <a:spcAft>
                          <a:spcPct val="0"/>
                        </a:spcAft>
                        <a:defRPr kumimoji="1" sz="1400" b="1">
                          <a:solidFill>
                            <a:schemeClr val="tx1"/>
                          </a:solidFill>
                          <a:latin typeface="Arial" panose="020B0604020202020204" pitchFamily="34" charset="0"/>
                          <a:ea typeface="굴림" panose="020B0600000101010101" pitchFamily="50" charset="-127"/>
                        </a:defRPr>
                      </a:lvl8pPr>
                      <a:lvl9pPr fontAlgn="base">
                        <a:spcBef>
                          <a:spcPct val="20000"/>
                        </a:spcBef>
                        <a:spcAft>
                          <a:spcPct val="0"/>
                        </a:spcAft>
                        <a:defRPr kumimoji="1" sz="1400" b="1">
                          <a:solidFill>
                            <a:schemeClr val="tx1"/>
                          </a:solidFill>
                          <a:latin typeface="Arial" panose="020B0604020202020204" pitchFamily="34" charset="0"/>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600" b="1" i="0" u="none" strike="noStrike" cap="none" normalizeH="0" baseline="0" dirty="0" smtClean="0">
                        <a:ln>
                          <a:noFill/>
                        </a:ln>
                        <a:solidFill>
                          <a:schemeClr val="tx1"/>
                        </a:solidFill>
                        <a:effectLst/>
                        <a:latin typeface="Arial" panose="020B0604020202020204" pitchFamily="34" charset="0"/>
                        <a:ea typeface="굴림" panose="020B0600000101010101" pitchFamily="50" charset="-127"/>
                      </a:endParaRPr>
                    </a:p>
                  </a:txBody>
                  <a:tcPr horzOverflow="overflow">
                    <a:lnL w="38100" cap="flat" cmpd="sng" algn="ctr">
                      <a:solidFill>
                        <a:srgbClr val="0070C0"/>
                      </a:solidFill>
                      <a:prstDash val="solid"/>
                      <a:round/>
                      <a:headEnd type="none" w="med" len="med"/>
                      <a:tailEnd type="none" w="med" len="med"/>
                    </a:lnL>
                    <a:lnR w="38100" cap="flat" cmpd="sng" algn="ctr">
                      <a:solidFill>
                        <a:srgbClr val="0070C0"/>
                      </a:solidFill>
                      <a:prstDash val="solid"/>
                      <a:round/>
                      <a:headEnd type="none" w="med" len="med"/>
                      <a:tailEnd type="none" w="med" len="med"/>
                    </a:lnR>
                    <a:lnT w="38100" cap="flat" cmpd="sng" algn="ctr">
                      <a:solidFill>
                        <a:srgbClr val="0070C0"/>
                      </a:solidFill>
                      <a:prstDash val="solid"/>
                      <a:round/>
                      <a:headEnd type="none" w="med" len="med"/>
                      <a:tailEnd type="none" w="med" len="med"/>
                    </a:lnT>
                    <a:lnB w="38100" cap="flat" cmpd="sng" algn="ctr">
                      <a:solidFill>
                        <a:srgbClr val="0070C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kumimoji="1" sz="1600" b="1">
                          <a:solidFill>
                            <a:schemeClr val="tx1"/>
                          </a:solidFill>
                          <a:latin typeface="Arial" panose="020B0604020202020204" pitchFamily="34" charset="0"/>
                          <a:ea typeface="굴림" panose="020B0600000101010101" pitchFamily="50" charset="-127"/>
                        </a:defRPr>
                      </a:lvl1pPr>
                      <a:lvl2pPr marL="476250" algn="l">
                        <a:spcBef>
                          <a:spcPct val="20000"/>
                        </a:spcBef>
                        <a:defRPr kumimoji="1" sz="1600">
                          <a:solidFill>
                            <a:schemeClr val="tx1"/>
                          </a:solidFill>
                          <a:latin typeface="Arial" panose="020B0604020202020204" pitchFamily="34" charset="0"/>
                          <a:ea typeface="굴림" panose="020B0600000101010101" pitchFamily="50" charset="-127"/>
                        </a:defRPr>
                      </a:lvl2pPr>
                      <a:lvl3pPr marL="952500" algn="l">
                        <a:spcBef>
                          <a:spcPct val="20000"/>
                        </a:spcBef>
                        <a:defRPr kumimoji="1" sz="1400" b="1">
                          <a:solidFill>
                            <a:schemeClr val="tx1"/>
                          </a:solidFill>
                          <a:latin typeface="Arial" panose="020B0604020202020204" pitchFamily="34" charset="0"/>
                          <a:ea typeface="굴림" panose="020B0600000101010101" pitchFamily="50" charset="-127"/>
                        </a:defRPr>
                      </a:lvl3pPr>
                      <a:lvl4pPr algn="l">
                        <a:spcBef>
                          <a:spcPct val="20000"/>
                        </a:spcBef>
                        <a:defRPr kumimoji="1" sz="1400" b="1">
                          <a:solidFill>
                            <a:schemeClr val="tx1"/>
                          </a:solidFill>
                          <a:latin typeface="Arial" panose="020B0604020202020204" pitchFamily="34" charset="0"/>
                          <a:ea typeface="굴림" panose="020B0600000101010101" pitchFamily="50" charset="-127"/>
                        </a:defRPr>
                      </a:lvl4pPr>
                      <a:lvl5pPr algn="l">
                        <a:spcBef>
                          <a:spcPct val="20000"/>
                        </a:spcBef>
                        <a:defRPr kumimoji="1" sz="1400" b="1">
                          <a:solidFill>
                            <a:schemeClr val="tx1"/>
                          </a:solidFill>
                          <a:latin typeface="Arial" panose="020B0604020202020204" pitchFamily="34" charset="0"/>
                          <a:ea typeface="굴림" panose="020B0600000101010101" pitchFamily="50" charset="-127"/>
                        </a:defRPr>
                      </a:lvl5pPr>
                      <a:lvl6pPr fontAlgn="base">
                        <a:spcBef>
                          <a:spcPct val="20000"/>
                        </a:spcBef>
                        <a:spcAft>
                          <a:spcPct val="0"/>
                        </a:spcAft>
                        <a:defRPr kumimoji="1" sz="1400" b="1">
                          <a:solidFill>
                            <a:schemeClr val="tx1"/>
                          </a:solidFill>
                          <a:latin typeface="Arial" panose="020B0604020202020204" pitchFamily="34" charset="0"/>
                          <a:ea typeface="굴림" panose="020B0600000101010101" pitchFamily="50" charset="-127"/>
                        </a:defRPr>
                      </a:lvl6pPr>
                      <a:lvl7pPr fontAlgn="base">
                        <a:spcBef>
                          <a:spcPct val="20000"/>
                        </a:spcBef>
                        <a:spcAft>
                          <a:spcPct val="0"/>
                        </a:spcAft>
                        <a:defRPr kumimoji="1" sz="1400" b="1">
                          <a:solidFill>
                            <a:schemeClr val="tx1"/>
                          </a:solidFill>
                          <a:latin typeface="Arial" panose="020B0604020202020204" pitchFamily="34" charset="0"/>
                          <a:ea typeface="굴림" panose="020B0600000101010101" pitchFamily="50" charset="-127"/>
                        </a:defRPr>
                      </a:lvl7pPr>
                      <a:lvl8pPr fontAlgn="base">
                        <a:spcBef>
                          <a:spcPct val="20000"/>
                        </a:spcBef>
                        <a:spcAft>
                          <a:spcPct val="0"/>
                        </a:spcAft>
                        <a:defRPr kumimoji="1" sz="1400" b="1">
                          <a:solidFill>
                            <a:schemeClr val="tx1"/>
                          </a:solidFill>
                          <a:latin typeface="Arial" panose="020B0604020202020204" pitchFamily="34" charset="0"/>
                          <a:ea typeface="굴림" panose="020B0600000101010101" pitchFamily="50" charset="-127"/>
                        </a:defRPr>
                      </a:lvl8pPr>
                      <a:lvl9pPr fontAlgn="base">
                        <a:spcBef>
                          <a:spcPct val="20000"/>
                        </a:spcBef>
                        <a:spcAft>
                          <a:spcPct val="0"/>
                        </a:spcAft>
                        <a:defRPr kumimoji="1" sz="1400" b="1">
                          <a:solidFill>
                            <a:schemeClr val="tx1"/>
                          </a:solidFill>
                          <a:latin typeface="Arial" panose="020B0604020202020204" pitchFamily="34" charset="0"/>
                          <a:ea typeface="굴림" panose="020B0600000101010101" pitchFamily="50" charset="-127"/>
                        </a:defRPr>
                      </a:lvl9p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600" b="1" i="0" u="none" strike="noStrike" cap="none" normalizeH="0" baseline="0" dirty="0" smtClean="0">
                        <a:ln>
                          <a:noFill/>
                        </a:ln>
                        <a:solidFill>
                          <a:schemeClr val="tx1"/>
                        </a:solidFill>
                        <a:effectLst/>
                        <a:latin typeface="Arial" panose="020B0604020202020204" pitchFamily="34" charset="0"/>
                        <a:ea typeface="굴림" panose="020B0600000101010101" pitchFamily="50" charset="-127"/>
                      </a:endParaRPr>
                    </a:p>
                  </a:txBody>
                  <a:tcPr horzOverflow="overflow">
                    <a:lnL w="38100" cap="flat" cmpd="sng" algn="ctr">
                      <a:solidFill>
                        <a:srgbClr val="0070C0"/>
                      </a:solidFill>
                      <a:prstDash val="solid"/>
                      <a:round/>
                      <a:headEnd type="none" w="med" len="med"/>
                      <a:tailEnd type="none" w="med" len="med"/>
                    </a:lnL>
                    <a:lnR w="38100" cap="flat" cmpd="sng" algn="ctr">
                      <a:solidFill>
                        <a:srgbClr val="0070C0"/>
                      </a:solidFill>
                      <a:prstDash val="solid"/>
                      <a:round/>
                      <a:headEnd type="none" w="med" len="med"/>
                      <a:tailEnd type="none" w="med" len="med"/>
                    </a:lnR>
                    <a:lnT w="38100" cap="flat" cmpd="sng" algn="ctr">
                      <a:solidFill>
                        <a:srgbClr val="0070C0"/>
                      </a:solidFill>
                      <a:prstDash val="solid"/>
                      <a:round/>
                      <a:headEnd type="none" w="med" len="med"/>
                      <a:tailEnd type="none" w="med" len="med"/>
                    </a:lnT>
                    <a:lnB w="38100" cap="flat" cmpd="sng" algn="ctr">
                      <a:solidFill>
                        <a:srgbClr val="0070C0"/>
                      </a:solidFill>
                      <a:prstDash val="solid"/>
                      <a:round/>
                      <a:headEnd type="none" w="med" len="med"/>
                      <a:tailEnd type="none" w="med" len="med"/>
                    </a:lnB>
                    <a:lnTlToBr>
                      <a:noFill/>
                    </a:lnTlToBr>
                    <a:lnBlToTr>
                      <a:noFill/>
                    </a:lnBlToTr>
                    <a:solidFill>
                      <a:schemeClr val="bg1"/>
                    </a:solidFill>
                  </a:tcPr>
                </a:tc>
              </a:tr>
            </a:tbl>
          </a:graphicData>
        </a:graphic>
      </p:graphicFrame>
      <p:sp>
        <p:nvSpPr>
          <p:cNvPr id="8" name="Text Box 28"/>
          <p:cNvSpPr txBox="1">
            <a:spLocks noChangeArrowheads="1"/>
          </p:cNvSpPr>
          <p:nvPr userDrawn="1"/>
        </p:nvSpPr>
        <p:spPr bwMode="auto">
          <a:xfrm>
            <a:off x="6300192" y="1499443"/>
            <a:ext cx="2630239" cy="63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latinLnBrk="1">
              <a:defRPr kumimoji="1" sz="2400">
                <a:solidFill>
                  <a:schemeClr val="tx1"/>
                </a:solidFill>
                <a:latin typeface="Times New Roman" panose="02020603050405020304" pitchFamily="18" charset="0"/>
                <a:ea typeface="굴림" panose="020B0600000101010101" pitchFamily="50" charset="-127"/>
              </a:defRPr>
            </a:lvl1pPr>
            <a:lvl2pPr marL="742950" indent="-285750" algn="ctr" latinLnBrk="1">
              <a:defRPr kumimoji="1" sz="2400">
                <a:solidFill>
                  <a:schemeClr val="tx1"/>
                </a:solidFill>
                <a:latin typeface="Times New Roman" panose="02020603050405020304" pitchFamily="18" charset="0"/>
                <a:ea typeface="굴림" panose="020B0600000101010101" pitchFamily="50" charset="-127"/>
              </a:defRPr>
            </a:lvl2pPr>
            <a:lvl3pPr marL="1143000" indent="-228600" algn="ctr" latinLnBrk="1">
              <a:defRPr kumimoji="1" sz="2400">
                <a:solidFill>
                  <a:schemeClr val="tx1"/>
                </a:solidFill>
                <a:latin typeface="Times New Roman" panose="02020603050405020304" pitchFamily="18" charset="0"/>
                <a:ea typeface="굴림" panose="020B0600000101010101" pitchFamily="50" charset="-127"/>
              </a:defRPr>
            </a:lvl3pPr>
            <a:lvl4pPr marL="1600200" indent="-228600" algn="ctr" latinLnBrk="1">
              <a:defRPr kumimoji="1" sz="2400">
                <a:solidFill>
                  <a:schemeClr val="tx1"/>
                </a:solidFill>
                <a:latin typeface="Times New Roman" panose="02020603050405020304" pitchFamily="18" charset="0"/>
                <a:ea typeface="굴림" panose="020B0600000101010101" pitchFamily="50" charset="-127"/>
              </a:defRPr>
            </a:lvl4pPr>
            <a:lvl5pPr marL="2057400" indent="-228600" algn="ctr" latinLnBrk="1">
              <a:defRPr kumimoji="1" sz="2400">
                <a:solidFill>
                  <a:schemeClr val="tx1"/>
                </a:solidFill>
                <a:latin typeface="Times New Roman" panose="02020603050405020304" pitchFamily="18" charset="0"/>
                <a:ea typeface="굴림" panose="020B0600000101010101" pitchFamily="50" charset="-127"/>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l" eaLnBrk="1" hangingPunct="1">
              <a:lnSpc>
                <a:spcPct val="70000"/>
              </a:lnSpc>
              <a:spcBef>
                <a:spcPct val="50000"/>
              </a:spcBef>
              <a:defRPr/>
            </a:pPr>
            <a:r>
              <a:rPr lang="en-US" altLang="ko-KR" sz="1100" b="1" dirty="0" smtClean="0">
                <a:latin typeface="Arial" panose="020B0604020202020204" pitchFamily="34" charset="0"/>
              </a:rPr>
              <a:t>Korea Aerospace Research Institute</a:t>
            </a:r>
            <a:endParaRPr lang="en-US" altLang="ko-KR" sz="1100" dirty="0" smtClean="0">
              <a:latin typeface="Arial" panose="020B0604020202020204" pitchFamily="34" charset="0"/>
            </a:endParaRPr>
          </a:p>
          <a:p>
            <a:pPr algn="l" eaLnBrk="1" hangingPunct="1">
              <a:lnSpc>
                <a:spcPct val="60000"/>
              </a:lnSpc>
              <a:spcBef>
                <a:spcPct val="50000"/>
              </a:spcBef>
              <a:defRPr/>
            </a:pPr>
            <a:r>
              <a:rPr lang="en-US" altLang="ko-KR" sz="900" b="1" dirty="0" smtClean="0">
                <a:solidFill>
                  <a:srgbClr val="0000FF"/>
                </a:solidFill>
                <a:latin typeface="Arial" panose="020B0604020202020204" pitchFamily="34" charset="0"/>
              </a:rPr>
              <a:t>IT</a:t>
            </a:r>
            <a:r>
              <a:rPr lang="en-US" altLang="ko-KR" sz="900" b="1" baseline="0" dirty="0" smtClean="0">
                <a:solidFill>
                  <a:srgbClr val="0000FF"/>
                </a:solidFill>
                <a:latin typeface="Arial" panose="020B0604020202020204" pitchFamily="34" charset="0"/>
              </a:rPr>
              <a:t> Convergence Technology Team</a:t>
            </a:r>
            <a:endParaRPr lang="en-US" altLang="ko-KR" sz="900" b="1" dirty="0" smtClean="0">
              <a:solidFill>
                <a:srgbClr val="0000FF"/>
              </a:solidFill>
              <a:latin typeface="Arial" panose="020B0604020202020204" pitchFamily="34" charset="0"/>
            </a:endParaRPr>
          </a:p>
          <a:p>
            <a:pPr algn="l" eaLnBrk="1" hangingPunct="1">
              <a:lnSpc>
                <a:spcPct val="60000"/>
              </a:lnSpc>
              <a:spcBef>
                <a:spcPct val="50000"/>
              </a:spcBef>
              <a:defRPr/>
            </a:pPr>
            <a:r>
              <a:rPr lang="en-US" altLang="ko-KR" sz="800" dirty="0" smtClean="0">
                <a:latin typeface="Arial" panose="020B0604020202020204" pitchFamily="34" charset="0"/>
              </a:rPr>
              <a:t>169-84, </a:t>
            </a:r>
            <a:r>
              <a:rPr lang="en-US" altLang="ko-KR" sz="800" dirty="0" err="1" smtClean="0">
                <a:latin typeface="Arial" panose="020B0604020202020204" pitchFamily="34" charset="0"/>
              </a:rPr>
              <a:t>Gwahak-ro</a:t>
            </a:r>
            <a:r>
              <a:rPr lang="en-US" altLang="ko-KR" sz="800" dirty="0" smtClean="0">
                <a:latin typeface="Arial" panose="020B0604020202020204" pitchFamily="34" charset="0"/>
              </a:rPr>
              <a:t>, </a:t>
            </a:r>
            <a:r>
              <a:rPr lang="en-US" altLang="ko-KR" sz="800" dirty="0" err="1" smtClean="0">
                <a:latin typeface="Arial" panose="020B0604020202020204" pitchFamily="34" charset="0"/>
              </a:rPr>
              <a:t>Yuseong-gu</a:t>
            </a:r>
            <a:r>
              <a:rPr lang="en-US" altLang="ko-KR" sz="800" dirty="0" smtClean="0">
                <a:latin typeface="Arial" panose="020B0604020202020204" pitchFamily="34" charset="0"/>
              </a:rPr>
              <a:t>, </a:t>
            </a:r>
            <a:r>
              <a:rPr lang="en-US" altLang="ko-KR" sz="800" dirty="0" err="1" smtClean="0">
                <a:latin typeface="Arial" panose="020B0604020202020204" pitchFamily="34" charset="0"/>
              </a:rPr>
              <a:t>Daejeon</a:t>
            </a:r>
            <a:endParaRPr lang="en-US" altLang="ko-KR" sz="800" dirty="0" smtClean="0">
              <a:latin typeface="Arial" panose="020B0604020202020204" pitchFamily="34" charset="0"/>
            </a:endParaRPr>
          </a:p>
          <a:p>
            <a:pPr algn="l" eaLnBrk="1" hangingPunct="1">
              <a:lnSpc>
                <a:spcPct val="60000"/>
              </a:lnSpc>
              <a:spcBef>
                <a:spcPct val="50000"/>
              </a:spcBef>
              <a:defRPr/>
            </a:pPr>
            <a:r>
              <a:rPr lang="en-US" altLang="ko-KR" sz="800" dirty="0" smtClean="0">
                <a:latin typeface="Arial" panose="020B0604020202020204" pitchFamily="34" charset="0"/>
              </a:rPr>
              <a:t>34133, Korea</a:t>
            </a:r>
          </a:p>
        </p:txBody>
      </p:sp>
      <p:sp>
        <p:nvSpPr>
          <p:cNvPr id="9" name="Rectangle 46"/>
          <p:cNvSpPr>
            <a:spLocks noChangeArrowheads="1"/>
          </p:cNvSpPr>
          <p:nvPr userDrawn="1"/>
        </p:nvSpPr>
        <p:spPr bwMode="auto">
          <a:xfrm>
            <a:off x="211667" y="210387"/>
            <a:ext cx="8737600" cy="274824"/>
          </a:xfrm>
          <a:prstGeom prst="rect">
            <a:avLst/>
          </a:prstGeom>
          <a:solidFill>
            <a:srgbClr val="0070C0"/>
          </a:solidFill>
          <a:ln>
            <a:noFill/>
          </a:ln>
          <a:effectLst/>
          <a:extLst/>
        </p:spPr>
        <p:txBody>
          <a:bodyPr lIns="92075" tIns="46038" rIns="92075" bIns="46038" anchor="ctr"/>
          <a:lstStyle>
            <a:lvl1pPr>
              <a:defRPr kumimoji="1" sz="3000" b="1">
                <a:solidFill>
                  <a:schemeClr val="tx2"/>
                </a:solidFill>
                <a:latin typeface="Arial Black" panose="020B0A04020102020204" pitchFamily="34" charset="0"/>
                <a:ea typeface="굴림" panose="020B0600000101010101" pitchFamily="50" charset="-127"/>
              </a:defRPr>
            </a:lvl1pPr>
            <a:lvl2pPr>
              <a:defRPr kumimoji="1" sz="3000" b="1">
                <a:solidFill>
                  <a:schemeClr val="tx2"/>
                </a:solidFill>
                <a:latin typeface="Arial Black" panose="020B0A04020102020204" pitchFamily="34" charset="0"/>
                <a:ea typeface="굴림" panose="020B0600000101010101" pitchFamily="50" charset="-127"/>
              </a:defRPr>
            </a:lvl2pPr>
            <a:lvl3pPr>
              <a:defRPr kumimoji="1" sz="3000" b="1">
                <a:solidFill>
                  <a:schemeClr val="tx2"/>
                </a:solidFill>
                <a:latin typeface="Arial Black" panose="020B0A04020102020204" pitchFamily="34" charset="0"/>
                <a:ea typeface="굴림" panose="020B0600000101010101" pitchFamily="50" charset="-127"/>
              </a:defRPr>
            </a:lvl3pPr>
            <a:lvl4pPr>
              <a:defRPr kumimoji="1" sz="3000" b="1">
                <a:solidFill>
                  <a:schemeClr val="tx2"/>
                </a:solidFill>
                <a:latin typeface="Arial Black" panose="020B0A04020102020204" pitchFamily="34" charset="0"/>
                <a:ea typeface="굴림" panose="020B0600000101010101" pitchFamily="50" charset="-127"/>
              </a:defRPr>
            </a:lvl4pPr>
            <a:lvl5pPr>
              <a:defRPr kumimoji="1" sz="3000" b="1">
                <a:solidFill>
                  <a:schemeClr val="tx2"/>
                </a:solidFill>
                <a:latin typeface="Arial Black" panose="020B0A04020102020204" pitchFamily="34" charset="0"/>
                <a:ea typeface="굴림" panose="020B0600000101010101" pitchFamily="50" charset="-127"/>
              </a:defRPr>
            </a:lvl5pPr>
            <a:lvl6pPr marL="457200" algn="ctr" fontAlgn="base">
              <a:spcBef>
                <a:spcPct val="0"/>
              </a:spcBef>
              <a:spcAft>
                <a:spcPct val="0"/>
              </a:spcAft>
              <a:defRPr kumimoji="1" sz="3000" b="1">
                <a:solidFill>
                  <a:schemeClr val="tx2"/>
                </a:solidFill>
                <a:latin typeface="Arial Black" panose="020B0A04020102020204" pitchFamily="34" charset="0"/>
                <a:ea typeface="굴림" panose="020B0600000101010101" pitchFamily="50" charset="-127"/>
              </a:defRPr>
            </a:lvl6pPr>
            <a:lvl7pPr marL="914400" algn="ctr" fontAlgn="base">
              <a:spcBef>
                <a:spcPct val="0"/>
              </a:spcBef>
              <a:spcAft>
                <a:spcPct val="0"/>
              </a:spcAft>
              <a:defRPr kumimoji="1" sz="3000" b="1">
                <a:solidFill>
                  <a:schemeClr val="tx2"/>
                </a:solidFill>
                <a:latin typeface="Arial Black" panose="020B0A04020102020204" pitchFamily="34" charset="0"/>
                <a:ea typeface="굴림" panose="020B0600000101010101" pitchFamily="50" charset="-127"/>
              </a:defRPr>
            </a:lvl7pPr>
            <a:lvl8pPr marL="1371600" algn="ctr" fontAlgn="base">
              <a:spcBef>
                <a:spcPct val="0"/>
              </a:spcBef>
              <a:spcAft>
                <a:spcPct val="0"/>
              </a:spcAft>
              <a:defRPr kumimoji="1" sz="3000" b="1">
                <a:solidFill>
                  <a:schemeClr val="tx2"/>
                </a:solidFill>
                <a:latin typeface="Arial Black" panose="020B0A04020102020204" pitchFamily="34" charset="0"/>
                <a:ea typeface="굴림" panose="020B0600000101010101" pitchFamily="50" charset="-127"/>
              </a:defRPr>
            </a:lvl8pPr>
            <a:lvl9pPr marL="1828800" algn="ctr" fontAlgn="base">
              <a:spcBef>
                <a:spcPct val="0"/>
              </a:spcBef>
              <a:spcAft>
                <a:spcPct val="0"/>
              </a:spcAft>
              <a:defRPr kumimoji="1" sz="3000" b="1">
                <a:solidFill>
                  <a:schemeClr val="tx2"/>
                </a:solidFill>
                <a:latin typeface="Arial Black" panose="020B0A04020102020204" pitchFamily="34" charset="0"/>
                <a:ea typeface="굴림" panose="020B0600000101010101" pitchFamily="50" charset="-127"/>
              </a:defRPr>
            </a:lvl9pPr>
          </a:lstStyle>
          <a:p>
            <a:pPr algn="l" eaLnBrk="1" latinLnBrk="1" hangingPunct="1">
              <a:defRPr/>
            </a:pPr>
            <a:r>
              <a:rPr lang="en-US" altLang="ko-KR" sz="1400" b="0" dirty="0" smtClean="0">
                <a:solidFill>
                  <a:schemeClr val="bg1"/>
                </a:solidFill>
                <a:effectLst>
                  <a:outerShdw blurRad="38100" dist="38100" dir="2700000" algn="tl">
                    <a:srgbClr val="000000">
                      <a:alpha val="43137"/>
                    </a:srgbClr>
                  </a:outerShdw>
                </a:effectLst>
                <a:latin typeface="Arial Black" panose="020B0A04020102020204" pitchFamily="34" charset="0"/>
              </a:rPr>
              <a:t>Small</a:t>
            </a:r>
            <a:r>
              <a:rPr lang="en-US" altLang="ko-KR" sz="1400" b="0" baseline="0" dirty="0" smtClean="0">
                <a:solidFill>
                  <a:schemeClr val="bg1"/>
                </a:solidFill>
                <a:effectLst>
                  <a:outerShdw blurRad="38100" dist="38100" dir="2700000" algn="tl">
                    <a:srgbClr val="000000">
                      <a:alpha val="43137"/>
                    </a:srgbClr>
                  </a:outerShdw>
                </a:effectLst>
                <a:latin typeface="Arial Black" panose="020B0A04020102020204" pitchFamily="34" charset="0"/>
              </a:rPr>
              <a:t> scale </a:t>
            </a:r>
            <a:r>
              <a:rPr lang="en-US" altLang="ko-KR" sz="1400" b="0" baseline="0" dirty="0" err="1" smtClean="0">
                <a:solidFill>
                  <a:schemeClr val="bg1"/>
                </a:solidFill>
                <a:effectLst>
                  <a:outerShdw blurRad="38100" dist="38100" dir="2700000" algn="tl">
                    <a:srgbClr val="000000">
                      <a:alpha val="43137"/>
                    </a:srgbClr>
                  </a:outerShdw>
                </a:effectLst>
                <a:latin typeface="Arial Black" panose="020B0A04020102020204" pitchFamily="34" charset="0"/>
              </a:rPr>
              <a:t>magNetospheric</a:t>
            </a:r>
            <a:r>
              <a:rPr lang="en-US" altLang="ko-KR" sz="1400" b="0" baseline="0" dirty="0" smtClean="0">
                <a:solidFill>
                  <a:schemeClr val="bg1"/>
                </a:solidFill>
                <a:effectLst>
                  <a:outerShdw blurRad="38100" dist="38100" dir="2700000" algn="tl">
                    <a:srgbClr val="000000">
                      <a:alpha val="43137"/>
                    </a:srgbClr>
                  </a:outerShdw>
                </a:effectLst>
                <a:latin typeface="Arial Black" panose="020B0A04020102020204" pitchFamily="34" charset="0"/>
              </a:rPr>
              <a:t> and </a:t>
            </a:r>
            <a:r>
              <a:rPr lang="en-US" altLang="ko-KR" sz="1400" b="0" baseline="0" dirty="0" err="1" smtClean="0">
                <a:solidFill>
                  <a:schemeClr val="bg1"/>
                </a:solidFill>
                <a:effectLst>
                  <a:outerShdw blurRad="38100" dist="38100" dir="2700000" algn="tl">
                    <a:srgbClr val="000000">
                      <a:alpha val="43137"/>
                    </a:srgbClr>
                  </a:outerShdw>
                </a:effectLst>
                <a:latin typeface="Arial Black" panose="020B0A04020102020204" pitchFamily="34" charset="0"/>
              </a:rPr>
              <a:t>Ionospheric</a:t>
            </a:r>
            <a:r>
              <a:rPr lang="en-US" altLang="ko-KR" sz="1400" b="0" baseline="0" dirty="0" smtClean="0">
                <a:solidFill>
                  <a:schemeClr val="bg1"/>
                </a:solidFill>
                <a:effectLst>
                  <a:outerShdw blurRad="38100" dist="38100" dir="2700000" algn="tl">
                    <a:srgbClr val="000000">
                      <a:alpha val="43137"/>
                    </a:srgbClr>
                  </a:outerShdw>
                </a:effectLst>
                <a:latin typeface="Arial Black" panose="020B0A04020102020204" pitchFamily="34" charset="0"/>
              </a:rPr>
              <a:t> Plasma Experiments - SNIPE</a:t>
            </a:r>
            <a:endParaRPr lang="en-US" altLang="ko-KR" sz="1400" b="0" dirty="0" smtClean="0">
              <a:solidFill>
                <a:schemeClr val="bg1"/>
              </a:solidFill>
              <a:effectLst>
                <a:outerShdw blurRad="38100" dist="38100" dir="2700000" algn="tl">
                  <a:srgbClr val="000000">
                    <a:alpha val="43137"/>
                  </a:srgbClr>
                </a:outerShdw>
              </a:effectLst>
              <a:latin typeface="Arial Black" panose="020B0A04020102020204" pitchFamily="34" charset="0"/>
            </a:endParaRPr>
          </a:p>
        </p:txBody>
      </p:sp>
      <p:sp>
        <p:nvSpPr>
          <p:cNvPr id="10" name="텍스트 개체 틀 22"/>
          <p:cNvSpPr>
            <a:spLocks noGrp="1"/>
          </p:cNvSpPr>
          <p:nvPr>
            <p:ph type="body" sz="quarter" idx="13"/>
          </p:nvPr>
        </p:nvSpPr>
        <p:spPr>
          <a:xfrm>
            <a:off x="1331279" y="582922"/>
            <a:ext cx="5905017" cy="707344"/>
          </a:xfrm>
        </p:spPr>
        <p:txBody>
          <a:bodyPr anchor="ctr">
            <a:noAutofit/>
          </a:bodyPr>
          <a:lstStyle>
            <a:lvl1pPr algn="ctr">
              <a:buNone/>
              <a:defRPr lang="ko-KR" altLang="en-US" sz="3200" b="1" kern="1200" dirty="0">
                <a:solidFill>
                  <a:srgbClr val="C00000"/>
                </a:solidFill>
                <a:latin typeface="Arial" pitchFamily="34" charset="0"/>
                <a:ea typeface="+mn-ea"/>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ko-KR" altLang="en-US" dirty="0"/>
          </a:p>
        </p:txBody>
      </p:sp>
      <p:pic>
        <p:nvPicPr>
          <p:cNvPr id="12" name="그림 11"/>
          <p:cNvPicPr>
            <a:picLocks noChangeAspect="1"/>
          </p:cNvPicPr>
          <p:nvPr userDrawn="1"/>
        </p:nvPicPr>
        <p:blipFill rotWithShape="1">
          <a:blip r:embed="rId2" cstate="print">
            <a:extLst>
              <a:ext uri="{28A0092B-C50C-407E-A947-70E740481C1C}">
                <a14:useLocalDpi xmlns:a14="http://schemas.microsoft.com/office/drawing/2010/main" val="0"/>
              </a:ext>
            </a:extLst>
          </a:blip>
          <a:srcRect l="6444" r="6710"/>
          <a:stretch/>
        </p:blipFill>
        <p:spPr>
          <a:xfrm>
            <a:off x="7436226" y="537501"/>
            <a:ext cx="1439320" cy="828668"/>
          </a:xfrm>
          <a:prstGeom prst="rect">
            <a:avLst/>
          </a:prstGeom>
        </p:spPr>
      </p:pic>
      <p:pic>
        <p:nvPicPr>
          <p:cNvPr id="13" name="그림 2"/>
          <p:cNvPicPr>
            <a:picLocks noChangeAspect="1"/>
          </p:cNvPicPr>
          <p:nvPr userDrawn="1"/>
        </p:nvPicPr>
        <p:blipFill>
          <a:blip r:embed="rId3" cstate="print">
            <a:extLst>
              <a:ext uri="{28A0092B-C50C-407E-A947-70E740481C1C}">
                <a14:useLocalDpi xmlns:a14="http://schemas.microsoft.com/office/drawing/2010/main" val="0"/>
              </a:ext>
            </a:extLst>
          </a:blip>
          <a:srcRect l="8838" t="6834" r="13382" b="5865"/>
          <a:stretch>
            <a:fillRect/>
          </a:stretch>
        </p:blipFill>
        <p:spPr bwMode="auto">
          <a:xfrm rot="11937800">
            <a:off x="303957" y="535457"/>
            <a:ext cx="763684" cy="833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pic>
      <p:sp>
        <p:nvSpPr>
          <p:cNvPr id="14" name="부제목 2"/>
          <p:cNvSpPr>
            <a:spLocks noGrp="1"/>
          </p:cNvSpPr>
          <p:nvPr>
            <p:ph type="subTitle" idx="1" hasCustomPrompt="1"/>
          </p:nvPr>
        </p:nvSpPr>
        <p:spPr>
          <a:xfrm>
            <a:off x="1331279" y="4005065"/>
            <a:ext cx="6480000" cy="1152127"/>
          </a:xfrm>
        </p:spPr>
        <p:txBody>
          <a:bodyPr anchor="ctr">
            <a:normAutofit/>
          </a:bodyPr>
          <a:lstStyle>
            <a:lvl1pPr marL="0" indent="0" algn="ctr">
              <a:buNone/>
              <a:defRPr sz="2400" b="1" cap="none" spc="0" baseline="0">
                <a:ln w="12700" cmpd="sng">
                  <a:noFill/>
                  <a:prstDash val="solid"/>
                </a:ln>
                <a:solidFill>
                  <a:schemeClr val="tx1"/>
                </a:solidFill>
                <a:effectLst/>
                <a:latin typeface="+mj-lt"/>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텍스트를 입력하십시오</a:t>
            </a:r>
            <a:endParaRPr lang="ko-KR" altLang="en-US" dirty="0"/>
          </a:p>
        </p:txBody>
      </p:sp>
      <p:sp>
        <p:nvSpPr>
          <p:cNvPr id="15" name="제목 1"/>
          <p:cNvSpPr>
            <a:spLocks noGrp="1"/>
          </p:cNvSpPr>
          <p:nvPr>
            <p:ph type="ctrTitle"/>
          </p:nvPr>
        </p:nvSpPr>
        <p:spPr>
          <a:xfrm>
            <a:off x="251640" y="2452408"/>
            <a:ext cx="8640000" cy="1264624"/>
          </a:xfrm>
          <a:prstGeom prst="rect">
            <a:avLst/>
          </a:prstGeom>
        </p:spPr>
        <p:txBody>
          <a:bodyPr anchor="ctr">
            <a:normAutofit/>
          </a:bodyPr>
          <a:lstStyle>
            <a:lvl1pPr algn="ctr">
              <a:spcBef>
                <a:spcPts val="600"/>
              </a:spcBef>
              <a:defRPr sz="3200" b="1" spc="0" baseline="0">
                <a:ln w="0">
                  <a:noFill/>
                </a:ln>
                <a:solidFill>
                  <a:schemeClr val="tx1"/>
                </a:solidFill>
                <a:effectLst>
                  <a:outerShdw blurRad="38100" dist="38100" dir="2700000" algn="tl">
                    <a:srgbClr val="000000">
                      <a:alpha val="43137"/>
                    </a:srgbClr>
                  </a:outerShdw>
                </a:effectLst>
                <a:latin typeface="+mj-lt"/>
                <a:ea typeface="맑은 고딕" pitchFamily="50" charset="-127"/>
              </a:defRPr>
            </a:lvl1pPr>
          </a:lstStyle>
          <a:p>
            <a:r>
              <a:rPr lang="ko-KR" altLang="en-US" dirty="0" smtClean="0"/>
              <a:t>마스터 제목 스타일 편집</a:t>
            </a:r>
            <a:endParaRPr lang="ko-KR" altLang="en-US" dirty="0"/>
          </a:p>
        </p:txBody>
      </p:sp>
      <p:sp>
        <p:nvSpPr>
          <p:cNvPr id="16" name="Text Box 32"/>
          <p:cNvSpPr txBox="1">
            <a:spLocks noChangeArrowheads="1"/>
          </p:cNvSpPr>
          <p:nvPr userDrawn="1"/>
        </p:nvSpPr>
        <p:spPr bwMode="auto">
          <a:xfrm>
            <a:off x="467544" y="5733256"/>
            <a:ext cx="8208912" cy="53082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64800" anchor="ctr"/>
          <a:lstStyle>
            <a:lvl1pPr algn="ctr" latinLnBrk="1">
              <a:defRPr kumimoji="1" sz="2400">
                <a:solidFill>
                  <a:schemeClr val="tx1"/>
                </a:solidFill>
                <a:latin typeface="Times New Roman" panose="02020603050405020304" pitchFamily="18" charset="0"/>
                <a:ea typeface="굴림" panose="020B0600000101010101" pitchFamily="50" charset="-127"/>
              </a:defRPr>
            </a:lvl1pPr>
            <a:lvl2pPr marL="742950" indent="-285750" algn="ctr" latinLnBrk="1">
              <a:defRPr kumimoji="1" sz="2400">
                <a:solidFill>
                  <a:schemeClr val="tx1"/>
                </a:solidFill>
                <a:latin typeface="Times New Roman" panose="02020603050405020304" pitchFamily="18" charset="0"/>
                <a:ea typeface="굴림" panose="020B0600000101010101" pitchFamily="50" charset="-127"/>
              </a:defRPr>
            </a:lvl2pPr>
            <a:lvl3pPr marL="1143000" indent="-228600" algn="ctr" latinLnBrk="1">
              <a:defRPr kumimoji="1" sz="2400">
                <a:solidFill>
                  <a:schemeClr val="tx1"/>
                </a:solidFill>
                <a:latin typeface="Times New Roman" panose="02020603050405020304" pitchFamily="18" charset="0"/>
                <a:ea typeface="굴림" panose="020B0600000101010101" pitchFamily="50" charset="-127"/>
              </a:defRPr>
            </a:lvl3pPr>
            <a:lvl4pPr marL="1600200" indent="-228600" algn="ctr" latinLnBrk="1">
              <a:defRPr kumimoji="1" sz="2400">
                <a:solidFill>
                  <a:schemeClr val="tx1"/>
                </a:solidFill>
                <a:latin typeface="Times New Roman" panose="02020603050405020304" pitchFamily="18" charset="0"/>
                <a:ea typeface="굴림" panose="020B0600000101010101" pitchFamily="50" charset="-127"/>
              </a:defRPr>
            </a:lvl4pPr>
            <a:lvl5pPr marL="2057400" indent="-228600" algn="ctr" latinLnBrk="1">
              <a:defRPr kumimoji="1" sz="2400">
                <a:solidFill>
                  <a:schemeClr val="tx1"/>
                </a:solidFill>
                <a:latin typeface="Times New Roman" panose="02020603050405020304" pitchFamily="18" charset="0"/>
                <a:ea typeface="굴림" panose="020B0600000101010101" pitchFamily="50" charset="-127"/>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just" eaLnBrk="1" hangingPunct="1">
              <a:lnSpc>
                <a:spcPct val="80000"/>
              </a:lnSpc>
              <a:spcBef>
                <a:spcPct val="50000"/>
              </a:spcBef>
              <a:defRPr/>
            </a:pPr>
            <a:r>
              <a:rPr lang="en-US" altLang="ko-KR" sz="1100" b="1" dirty="0" smtClean="0">
                <a:solidFill>
                  <a:srgbClr val="FF0000"/>
                </a:solidFill>
              </a:rPr>
              <a:t>Distribution Limitation</a:t>
            </a:r>
            <a:r>
              <a:rPr lang="en-US" altLang="ko-KR" sz="1100" b="1" dirty="0" smtClean="0">
                <a:solidFill>
                  <a:srgbClr val="FF0000"/>
                </a:solidFill>
                <a:latin typeface="바탕체" panose="02030609000101010101" pitchFamily="17" charset="-127"/>
                <a:ea typeface="바탕체" panose="02030609000101010101" pitchFamily="17" charset="-127"/>
              </a:rPr>
              <a:t>(</a:t>
            </a:r>
            <a:r>
              <a:rPr lang="ko-KR" altLang="en-US" sz="1100" b="1" dirty="0" smtClean="0">
                <a:solidFill>
                  <a:srgbClr val="FF0000"/>
                </a:solidFill>
                <a:latin typeface="바탕체" panose="02030609000101010101" pitchFamily="17" charset="-127"/>
                <a:ea typeface="바탕체" panose="02030609000101010101" pitchFamily="17" charset="-127"/>
              </a:rPr>
              <a:t>무단복사 배포금지),</a:t>
            </a:r>
            <a:r>
              <a:rPr lang="ko-KR" altLang="en-US" sz="1100" b="1" dirty="0" smtClean="0">
                <a:solidFill>
                  <a:srgbClr val="FF0000"/>
                </a:solidFill>
              </a:rPr>
              <a:t> </a:t>
            </a:r>
            <a:r>
              <a:rPr lang="en-US" altLang="ko-KR" sz="1100" b="1" dirty="0" smtClean="0">
                <a:solidFill>
                  <a:srgbClr val="FF0000"/>
                </a:solidFill>
              </a:rPr>
              <a:t>KARI Proprietary Data</a:t>
            </a:r>
            <a:r>
              <a:rPr lang="en-US" altLang="ko-KR" sz="1100" b="1" dirty="0" smtClean="0"/>
              <a:t> :</a:t>
            </a:r>
            <a:r>
              <a:rPr lang="en-US" altLang="ko-KR" sz="1100" dirty="0" smtClean="0"/>
              <a:t> </a:t>
            </a:r>
            <a:r>
              <a:rPr lang="en-US" altLang="ko-KR" sz="1100" dirty="0" smtClean="0">
                <a:solidFill>
                  <a:srgbClr val="0000FF"/>
                </a:solidFill>
              </a:rPr>
              <a:t>The data contained in this document, without the permission of KARI, will not be used or disclosed for any purpose other than </a:t>
            </a:r>
            <a:r>
              <a:rPr lang="en-US" altLang="ko-KR" sz="1100" b="1" dirty="0" smtClean="0">
                <a:solidFill>
                  <a:srgbClr val="0000FF"/>
                </a:solidFill>
                <a:effectLst/>
              </a:rPr>
              <a:t>Development of Nano-Satellite</a:t>
            </a:r>
            <a:r>
              <a:rPr lang="en-US" altLang="ko-KR" sz="1100" dirty="0" smtClean="0">
                <a:solidFill>
                  <a:srgbClr val="0000FF"/>
                </a:solidFill>
              </a:rPr>
              <a:t>. This restriction does not limit the right to use or disclose this data if legally obtained from another source without restriction. The data subject to this restriction is contained on all pages.</a:t>
            </a:r>
          </a:p>
        </p:txBody>
      </p:sp>
      <p:sp>
        <p:nvSpPr>
          <p:cNvPr id="17" name="바닥글 개체 틀 4"/>
          <p:cNvSpPr>
            <a:spLocks noGrp="1"/>
          </p:cNvSpPr>
          <p:nvPr>
            <p:ph type="ftr" sz="quarter" idx="3"/>
          </p:nvPr>
        </p:nvSpPr>
        <p:spPr>
          <a:xfrm>
            <a:off x="3430216" y="6422850"/>
            <a:ext cx="2283568" cy="365125"/>
          </a:xfrm>
          <a:prstGeom prst="rect">
            <a:avLst/>
          </a:prstGeom>
        </p:spPr>
        <p:txBody>
          <a:bodyPr anchor="ctr"/>
          <a:lstStyle>
            <a:lvl1pPr algn="ctr">
              <a:defRPr sz="1400" b="1">
                <a:solidFill>
                  <a:srgbClr val="FF0000"/>
                </a:solidFill>
              </a:defRPr>
            </a:lvl1pPr>
          </a:lstStyle>
          <a:p>
            <a:r>
              <a:rPr lang="en-US" altLang="ko-KR" dirty="0" smtClean="0"/>
              <a:t>KARI Proprietary</a:t>
            </a:r>
            <a:endParaRPr lang="ko-KR" altLang="en-US" dirty="0"/>
          </a:p>
        </p:txBody>
      </p:sp>
    </p:spTree>
    <p:extLst>
      <p:ext uri="{BB962C8B-B14F-4D97-AF65-F5344CB8AC3E}">
        <p14:creationId xmlns:p14="http://schemas.microsoft.com/office/powerpoint/2010/main" val="12101029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ko-KR"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ltLang="ko-KR" smtClean="0"/>
              <a:t>KARI Proprietary</a:t>
            </a:r>
            <a:endParaRPr lang="ko-KR"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C3D42DEB-116D-4AAE-B4FE-D580274F917D}" type="slidenum">
              <a:rPr lang="ko-KR" altLang="en-US" smtClean="0"/>
              <a:t>‹#›</a:t>
            </a:fld>
            <a:endParaRPr lang="ko-KR" altLang="en-US"/>
          </a:p>
        </p:txBody>
      </p:sp>
    </p:spTree>
    <p:extLst>
      <p:ext uri="{BB962C8B-B14F-4D97-AF65-F5344CB8AC3E}">
        <p14:creationId xmlns:p14="http://schemas.microsoft.com/office/powerpoint/2010/main" val="208381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ko-KR"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ltLang="ko-KR" smtClean="0"/>
              <a:t>KARI Proprietary</a:t>
            </a:r>
            <a:endParaRPr lang="ko-KR"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C3D42DEB-116D-4AAE-B4FE-D580274F917D}" type="slidenum">
              <a:rPr lang="ko-KR" altLang="en-US" smtClean="0"/>
              <a:t>‹#›</a:t>
            </a:fld>
            <a:endParaRPr lang="ko-KR" altLang="en-US"/>
          </a:p>
        </p:txBody>
      </p:sp>
    </p:spTree>
    <p:extLst>
      <p:ext uri="{BB962C8B-B14F-4D97-AF65-F5344CB8AC3E}">
        <p14:creationId xmlns:p14="http://schemas.microsoft.com/office/powerpoint/2010/main" val="1553494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7" name="제목 1"/>
          <p:cNvSpPr>
            <a:spLocks noGrp="1"/>
          </p:cNvSpPr>
          <p:nvPr>
            <p:ph type="title"/>
          </p:nvPr>
        </p:nvSpPr>
        <p:spPr>
          <a:xfrm>
            <a:off x="1259632" y="108000"/>
            <a:ext cx="6317562" cy="720000"/>
          </a:xfrm>
          <a:prstGeom prst="rect">
            <a:avLst/>
          </a:prstGeom>
        </p:spPr>
        <p:txBody>
          <a:bodyPr anchor="ctr">
            <a:normAutofit/>
          </a:bodyPr>
          <a:lstStyle>
            <a:lvl1pPr algn="ctr">
              <a:lnSpc>
                <a:spcPct val="100000"/>
              </a:lnSpc>
              <a:defRPr sz="2800" b="1">
                <a:solidFill>
                  <a:srgbClr val="C00000"/>
                </a:solidFill>
                <a:latin typeface="Arial" pitchFamily="34" charset="0"/>
                <a:ea typeface="+mn-ea"/>
                <a:cs typeface="Arial" pitchFamily="34" charset="0"/>
              </a:defRPr>
            </a:lvl1pPr>
          </a:lstStyle>
          <a:p>
            <a:r>
              <a:rPr lang="ko-KR" altLang="en-US" dirty="0" smtClean="0"/>
              <a:t>마스터 제목 스타일 편집</a:t>
            </a:r>
            <a:endParaRPr lang="ko-KR" altLang="en-US" dirty="0"/>
          </a:p>
        </p:txBody>
      </p:sp>
      <p:sp>
        <p:nvSpPr>
          <p:cNvPr id="8" name="내용 개체 틀 2"/>
          <p:cNvSpPr>
            <a:spLocks noGrp="1"/>
          </p:cNvSpPr>
          <p:nvPr>
            <p:ph idx="1"/>
          </p:nvPr>
        </p:nvSpPr>
        <p:spPr>
          <a:xfrm>
            <a:off x="457200" y="1052736"/>
            <a:ext cx="8229600" cy="5184576"/>
          </a:xfrm>
        </p:spPr>
        <p:txBody>
          <a:bodyPr/>
          <a:lstStyle>
            <a:lvl1pPr marL="324000" indent="-324000">
              <a:lnSpc>
                <a:spcPct val="100000"/>
              </a:lnSpc>
              <a:spcBef>
                <a:spcPts val="600"/>
              </a:spcBef>
              <a:buFont typeface="맑은 고딕" pitchFamily="50" charset="-127"/>
              <a:buChar char="□"/>
              <a:defRPr>
                <a:latin typeface="Arial" pitchFamily="34" charset="0"/>
                <a:cs typeface="Arial" pitchFamily="34" charset="0"/>
              </a:defRPr>
            </a:lvl1pPr>
            <a:lvl2pPr marL="576000" indent="-252000">
              <a:lnSpc>
                <a:spcPct val="100000"/>
              </a:lnSpc>
              <a:spcBef>
                <a:spcPts val="600"/>
              </a:spcBef>
              <a:buFont typeface="Arial" panose="020B0604020202020204" pitchFamily="34" charset="0"/>
              <a:buChar char="○"/>
              <a:defRPr>
                <a:latin typeface="Arial" pitchFamily="34" charset="0"/>
                <a:cs typeface="Arial" pitchFamily="34" charset="0"/>
              </a:defRPr>
            </a:lvl2pPr>
            <a:lvl3pPr marL="897750" indent="-285750">
              <a:lnSpc>
                <a:spcPct val="100000"/>
              </a:lnSpc>
              <a:spcBef>
                <a:spcPts val="600"/>
              </a:spcBef>
              <a:buFont typeface="Arial" panose="020B0604020202020204" pitchFamily="34" charset="0"/>
              <a:buChar char="─"/>
              <a:defRPr>
                <a:latin typeface="Arial" pitchFamily="34" charset="0"/>
                <a:cs typeface="Arial" pitchFamily="34" charset="0"/>
              </a:defRPr>
            </a:lvl3pPr>
            <a:lvl4pPr marL="1044000" indent="-180000">
              <a:lnSpc>
                <a:spcPct val="100000"/>
              </a:lnSpc>
              <a:spcBef>
                <a:spcPts val="600"/>
              </a:spcBef>
              <a:buFont typeface="Arial" panose="020B0604020202020204" pitchFamily="34" charset="0"/>
              <a:buChar char="•"/>
              <a:defRPr>
                <a:latin typeface="Arial" pitchFamily="34" charset="0"/>
                <a:cs typeface="Arial" pitchFamily="34" charset="0"/>
              </a:defRPr>
            </a:lvl4pPr>
            <a:lvl5pPr>
              <a:lnSpc>
                <a:spcPct val="100000"/>
              </a:lnSpc>
              <a:spcBef>
                <a:spcPts val="600"/>
              </a:spcBef>
              <a:defRPr>
                <a:latin typeface="Arial" pitchFamily="34" charset="0"/>
                <a:cs typeface="Arial"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endParaRPr lang="en-US" altLang="ko-KR" dirty="0" smtClean="0"/>
          </a:p>
          <a:p>
            <a:pPr lvl="4"/>
            <a:r>
              <a:rPr lang="ko-KR" altLang="en-US" dirty="0" smtClean="0"/>
              <a:t>다섯째 수준</a:t>
            </a:r>
          </a:p>
        </p:txBody>
      </p:sp>
      <p:sp>
        <p:nvSpPr>
          <p:cNvPr id="9" name="직사각형 8"/>
          <p:cNvSpPr/>
          <p:nvPr userDrawn="1"/>
        </p:nvSpPr>
        <p:spPr>
          <a:xfrm>
            <a:off x="467544" y="836712"/>
            <a:ext cx="8219256" cy="72000"/>
          </a:xfrm>
          <a:prstGeom prst="rect">
            <a:avLst/>
          </a:prstGeom>
          <a:gradFill flip="none" rotWithShape="1">
            <a:gsLst>
              <a:gs pos="0">
                <a:schemeClr val="tx2">
                  <a:lumMod val="5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슬라이드 번호 개체 틀 5"/>
          <p:cNvSpPr>
            <a:spLocks noGrp="1"/>
          </p:cNvSpPr>
          <p:nvPr>
            <p:ph type="sldNum" sz="quarter" idx="4"/>
          </p:nvPr>
        </p:nvSpPr>
        <p:spPr>
          <a:xfrm>
            <a:off x="8172400" y="6437166"/>
            <a:ext cx="786432" cy="350809"/>
          </a:xfrm>
          <a:prstGeom prst="rect">
            <a:avLst/>
          </a:prstGeom>
        </p:spPr>
        <p:txBody>
          <a:bodyPr anchor="ctr"/>
          <a:lstStyle>
            <a:lvl1pPr algn="ctr">
              <a:defRPr sz="1400">
                <a:latin typeface="Arial" panose="020B0604020202020204" pitchFamily="34" charset="0"/>
                <a:cs typeface="Arial" panose="020B0604020202020204" pitchFamily="34" charset="0"/>
              </a:defRPr>
            </a:lvl1pPr>
          </a:lstStyle>
          <a:p>
            <a:fld id="{9D7B14A5-F73F-4FDE-B89D-51F74F5A361A}" type="slidenum">
              <a:rPr lang="ko-KR" altLang="en-US" smtClean="0"/>
              <a:pPr/>
              <a:t>‹#›</a:t>
            </a:fld>
            <a:endParaRPr lang="ko-KR" altLang="en-US" dirty="0"/>
          </a:p>
        </p:txBody>
      </p:sp>
      <p:sp>
        <p:nvSpPr>
          <p:cNvPr id="11" name="바닥글 개체 틀 4"/>
          <p:cNvSpPr>
            <a:spLocks noGrp="1"/>
          </p:cNvSpPr>
          <p:nvPr>
            <p:ph type="ftr" sz="quarter" idx="3"/>
          </p:nvPr>
        </p:nvSpPr>
        <p:spPr>
          <a:xfrm>
            <a:off x="3430216" y="6422850"/>
            <a:ext cx="2283568" cy="365125"/>
          </a:xfrm>
          <a:prstGeom prst="rect">
            <a:avLst/>
          </a:prstGeom>
        </p:spPr>
        <p:txBody>
          <a:bodyPr anchor="ctr"/>
          <a:lstStyle>
            <a:lvl1pPr algn="ctr">
              <a:defRPr sz="1400" b="1">
                <a:solidFill>
                  <a:srgbClr val="FF0000"/>
                </a:solidFill>
              </a:defRPr>
            </a:lvl1pPr>
          </a:lstStyle>
          <a:p>
            <a:r>
              <a:rPr lang="en-US" altLang="ko-KR" dirty="0" smtClean="0"/>
              <a:t>KARI Proprietary</a:t>
            </a:r>
            <a:endParaRPr lang="ko-KR" altLang="en-US" dirty="0"/>
          </a:p>
        </p:txBody>
      </p:sp>
      <p:pic>
        <p:nvPicPr>
          <p:cNvPr id="13" name="그림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6444" r="6710"/>
          <a:stretch/>
        </p:blipFill>
        <p:spPr>
          <a:xfrm>
            <a:off x="7577194" y="151265"/>
            <a:ext cx="1109606" cy="638840"/>
          </a:xfrm>
          <a:prstGeom prst="rect">
            <a:avLst/>
          </a:prstGeom>
        </p:spPr>
      </p:pic>
      <p:pic>
        <p:nvPicPr>
          <p:cNvPr id="14" name="그림 2"/>
          <p:cNvPicPr>
            <a:picLocks noChangeAspect="1"/>
          </p:cNvPicPr>
          <p:nvPr userDrawn="1"/>
        </p:nvPicPr>
        <p:blipFill>
          <a:blip r:embed="rId3" cstate="print">
            <a:extLst>
              <a:ext uri="{28A0092B-C50C-407E-A947-70E740481C1C}">
                <a14:useLocalDpi xmlns:a14="http://schemas.microsoft.com/office/drawing/2010/main" val="0"/>
              </a:ext>
            </a:extLst>
          </a:blip>
          <a:srcRect l="8838" t="6834" r="13382" b="5865"/>
          <a:stretch>
            <a:fillRect/>
          </a:stretch>
        </p:blipFill>
        <p:spPr bwMode="auto">
          <a:xfrm rot="11937800">
            <a:off x="381258" y="45841"/>
            <a:ext cx="763684" cy="833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pic>
    </p:spTree>
    <p:extLst>
      <p:ext uri="{BB962C8B-B14F-4D97-AF65-F5344CB8AC3E}">
        <p14:creationId xmlns:p14="http://schemas.microsoft.com/office/powerpoint/2010/main" val="24809949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ko-KR"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ltLang="ko-KR" smtClean="0"/>
              <a:t>KARI Proprietary</a:t>
            </a:r>
            <a:endParaRPr lang="ko-KR"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C3D42DEB-116D-4AAE-B4FE-D580274F917D}" type="slidenum">
              <a:rPr lang="ko-KR" altLang="en-US" smtClean="0"/>
              <a:t>‹#›</a:t>
            </a:fld>
            <a:endParaRPr lang="ko-KR" altLang="en-US"/>
          </a:p>
        </p:txBody>
      </p:sp>
    </p:spTree>
    <p:extLst>
      <p:ext uri="{BB962C8B-B14F-4D97-AF65-F5344CB8AC3E}">
        <p14:creationId xmlns:p14="http://schemas.microsoft.com/office/powerpoint/2010/main" val="6561969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ko-KR"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ltLang="ko-KR" smtClean="0"/>
              <a:t>KARI Proprietary</a:t>
            </a:r>
            <a:endParaRPr lang="ko-KR"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C3D42DEB-116D-4AAE-B4FE-D580274F917D}" type="slidenum">
              <a:rPr lang="ko-KR" altLang="en-US" smtClean="0"/>
              <a:t>‹#›</a:t>
            </a:fld>
            <a:endParaRPr lang="ko-KR" altLang="en-US"/>
          </a:p>
        </p:txBody>
      </p:sp>
    </p:spTree>
    <p:extLst>
      <p:ext uri="{BB962C8B-B14F-4D97-AF65-F5344CB8AC3E}">
        <p14:creationId xmlns:p14="http://schemas.microsoft.com/office/powerpoint/2010/main" val="19025374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Content Placeholder 3"/>
          <p:cNvSpPr>
            <a:spLocks noGrp="1"/>
          </p:cNvSpPr>
          <p:nvPr>
            <p:ph sz="half" idx="2"/>
          </p:nvPr>
        </p:nvSpPr>
        <p:spPr>
          <a:xfrm>
            <a:off x="629842" y="2505075"/>
            <a:ext cx="3868340"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ko-KR"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lang="en-US" altLang="ko-KR" smtClean="0"/>
              <a:t>KARI Proprietary</a:t>
            </a:r>
            <a:endParaRPr lang="ko-KR"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C3D42DEB-116D-4AAE-B4FE-D580274F917D}" type="slidenum">
              <a:rPr lang="ko-KR" altLang="en-US" smtClean="0"/>
              <a:t>‹#›</a:t>
            </a:fld>
            <a:endParaRPr lang="ko-KR" altLang="en-US"/>
          </a:p>
        </p:txBody>
      </p:sp>
    </p:spTree>
    <p:extLst>
      <p:ext uri="{BB962C8B-B14F-4D97-AF65-F5344CB8AC3E}">
        <p14:creationId xmlns:p14="http://schemas.microsoft.com/office/powerpoint/2010/main" val="3518229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ko-KR"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lang="en-US" altLang="ko-KR" smtClean="0"/>
              <a:t>KARI Proprietary</a:t>
            </a:r>
            <a:endParaRPr lang="ko-KR"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C3D42DEB-116D-4AAE-B4FE-D580274F917D}" type="slidenum">
              <a:rPr lang="ko-KR" altLang="en-US" smtClean="0"/>
              <a:t>‹#›</a:t>
            </a:fld>
            <a:endParaRPr lang="ko-KR" altLang="en-US"/>
          </a:p>
        </p:txBody>
      </p:sp>
    </p:spTree>
    <p:extLst>
      <p:ext uri="{BB962C8B-B14F-4D97-AF65-F5344CB8AC3E}">
        <p14:creationId xmlns:p14="http://schemas.microsoft.com/office/powerpoint/2010/main" val="3725816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ko-KR"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lang="en-US" altLang="ko-KR" smtClean="0"/>
              <a:t>KARI Proprietary</a:t>
            </a:r>
            <a:endParaRPr lang="ko-KR"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C3D42DEB-116D-4AAE-B4FE-D580274F917D}" type="slidenum">
              <a:rPr lang="ko-KR" altLang="en-US" smtClean="0"/>
              <a:t>‹#›</a:t>
            </a:fld>
            <a:endParaRPr lang="ko-KR" altLang="en-US"/>
          </a:p>
        </p:txBody>
      </p:sp>
    </p:spTree>
    <p:extLst>
      <p:ext uri="{BB962C8B-B14F-4D97-AF65-F5344CB8AC3E}">
        <p14:creationId xmlns:p14="http://schemas.microsoft.com/office/powerpoint/2010/main" val="3094126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smtClean="0"/>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ko-KR"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ltLang="ko-KR" smtClean="0"/>
              <a:t>KARI Proprietary</a:t>
            </a:r>
            <a:endParaRPr lang="ko-KR"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C3D42DEB-116D-4AAE-B4FE-D580274F917D}" type="slidenum">
              <a:rPr lang="ko-KR" altLang="en-US" smtClean="0"/>
              <a:t>‹#›</a:t>
            </a:fld>
            <a:endParaRPr lang="ko-KR" altLang="en-US"/>
          </a:p>
        </p:txBody>
      </p:sp>
    </p:spTree>
    <p:extLst>
      <p:ext uri="{BB962C8B-B14F-4D97-AF65-F5344CB8AC3E}">
        <p14:creationId xmlns:p14="http://schemas.microsoft.com/office/powerpoint/2010/main" val="3881654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smtClean="0"/>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ko-KR"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ltLang="ko-KR" smtClean="0"/>
              <a:t>KARI Proprietary</a:t>
            </a:r>
            <a:endParaRPr lang="ko-KR"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C3D42DEB-116D-4AAE-B4FE-D580274F917D}" type="slidenum">
              <a:rPr lang="ko-KR" altLang="en-US" smtClean="0"/>
              <a:t>‹#›</a:t>
            </a:fld>
            <a:endParaRPr lang="ko-KR" altLang="en-US"/>
          </a:p>
        </p:txBody>
      </p:sp>
    </p:spTree>
    <p:extLst>
      <p:ext uri="{BB962C8B-B14F-4D97-AF65-F5344CB8AC3E}">
        <p14:creationId xmlns:p14="http://schemas.microsoft.com/office/powerpoint/2010/main" val="3990753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바닥글 개체 틀 4"/>
          <p:cNvSpPr>
            <a:spLocks noGrp="1"/>
          </p:cNvSpPr>
          <p:nvPr>
            <p:ph type="ftr" sz="quarter" idx="3"/>
          </p:nvPr>
        </p:nvSpPr>
        <p:spPr>
          <a:xfrm>
            <a:off x="3430216" y="6422850"/>
            <a:ext cx="2283568" cy="365125"/>
          </a:xfrm>
          <a:prstGeom prst="rect">
            <a:avLst/>
          </a:prstGeom>
        </p:spPr>
        <p:txBody>
          <a:bodyPr anchor="ctr"/>
          <a:lstStyle>
            <a:lvl1pPr algn="ctr">
              <a:defRPr sz="1400" b="1" i="0">
                <a:solidFill>
                  <a:srgbClr val="FF0000"/>
                </a:solidFill>
                <a:latin typeface="Arial" panose="020B0604020202020204" pitchFamily="34" charset="0"/>
                <a:cs typeface="Arial" panose="020B0604020202020204" pitchFamily="34" charset="0"/>
              </a:defRPr>
            </a:lvl1pPr>
          </a:lstStyle>
          <a:p>
            <a:r>
              <a:rPr lang="en-US" altLang="ko-KR" dirty="0" smtClean="0"/>
              <a:t>KARI Proprietary</a:t>
            </a:r>
            <a:endParaRPr lang="ko-KR" altLang="en-US" dirty="0"/>
          </a:p>
        </p:txBody>
      </p:sp>
      <p:sp>
        <p:nvSpPr>
          <p:cNvPr id="8" name="슬라이드 번호 개체 틀 5"/>
          <p:cNvSpPr>
            <a:spLocks noGrp="1"/>
          </p:cNvSpPr>
          <p:nvPr>
            <p:ph type="sldNum" sz="quarter" idx="4"/>
          </p:nvPr>
        </p:nvSpPr>
        <p:spPr>
          <a:xfrm>
            <a:off x="8172400" y="6419468"/>
            <a:ext cx="786432" cy="350809"/>
          </a:xfrm>
          <a:prstGeom prst="rect">
            <a:avLst/>
          </a:prstGeom>
        </p:spPr>
        <p:txBody>
          <a:bodyPr anchor="ctr"/>
          <a:lstStyle>
            <a:lvl1pPr algn="ctr">
              <a:defRPr sz="1400">
                <a:latin typeface="Arial" panose="020B0604020202020204" pitchFamily="34" charset="0"/>
                <a:cs typeface="Arial" panose="020B0604020202020204" pitchFamily="34" charset="0"/>
              </a:defRPr>
            </a:lvl1pPr>
          </a:lstStyle>
          <a:p>
            <a:fld id="{9D7B14A5-F73F-4FDE-B89D-51F74F5A361A}" type="slidenum">
              <a:rPr lang="ko-KR" altLang="en-US" smtClean="0"/>
              <a:pPr/>
              <a:t>‹#›</a:t>
            </a:fld>
            <a:endParaRPr lang="ko-KR" altLang="en-US" dirty="0"/>
          </a:p>
        </p:txBody>
      </p:sp>
      <p:sp>
        <p:nvSpPr>
          <p:cNvPr id="9" name="직사각형 8"/>
          <p:cNvSpPr/>
          <p:nvPr userDrawn="1"/>
        </p:nvSpPr>
        <p:spPr>
          <a:xfrm>
            <a:off x="457201" y="6284796"/>
            <a:ext cx="8229600" cy="72000"/>
          </a:xfrm>
          <a:prstGeom prst="rect">
            <a:avLst/>
          </a:prstGeom>
          <a:gradFill flip="none" rotWithShape="1">
            <a:gsLst>
              <a:gs pos="0">
                <a:schemeClr val="tx2">
                  <a:lumMod val="50000"/>
                </a:schemeClr>
              </a:gs>
              <a:gs pos="50000">
                <a:schemeClr val="accent1">
                  <a:tint val="44500"/>
                  <a:satMod val="160000"/>
                </a:schemeClr>
              </a:gs>
              <a:gs pos="100000">
                <a:schemeClr val="accent1">
                  <a:tint val="23500"/>
                  <a:satMod val="160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userDrawn="1"/>
        </p:nvSpPr>
        <p:spPr bwMode="auto">
          <a:xfrm>
            <a:off x="457200" y="6381328"/>
            <a:ext cx="2818656" cy="246221"/>
          </a:xfrm>
          <a:prstGeom prst="rect">
            <a:avLst/>
          </a:prstGeom>
          <a:noFill/>
          <a:ln w="9525">
            <a:noFill/>
            <a:miter lim="800000"/>
            <a:headEnd/>
            <a:tailEnd/>
          </a:ln>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1000" b="1" i="0" dirty="0" smtClean="0">
                <a:solidFill>
                  <a:schemeClr val="tx1">
                    <a:lumMod val="65000"/>
                    <a:lumOff val="35000"/>
                  </a:schemeClr>
                </a:solidFill>
                <a:effectLst/>
                <a:latin typeface="+mj-lt"/>
                <a:ea typeface="+mn-ea"/>
              </a:rPr>
              <a:t>KARI</a:t>
            </a:r>
            <a:r>
              <a:rPr lang="en-US" altLang="ko-KR" sz="1000" b="1" i="0" baseline="0" dirty="0" smtClean="0">
                <a:solidFill>
                  <a:schemeClr val="tx1">
                    <a:lumMod val="65000"/>
                    <a:lumOff val="35000"/>
                  </a:schemeClr>
                </a:solidFill>
                <a:effectLst/>
                <a:latin typeface="+mj-lt"/>
                <a:ea typeface="+mn-ea"/>
              </a:rPr>
              <a:t> SNIPE</a:t>
            </a:r>
            <a:r>
              <a:rPr lang="en-US" altLang="ko-KR" sz="1000" b="1" i="0" dirty="0" smtClean="0">
                <a:solidFill>
                  <a:schemeClr val="tx1">
                    <a:lumMod val="65000"/>
                    <a:lumOff val="35000"/>
                  </a:schemeClr>
                </a:solidFill>
                <a:effectLst/>
                <a:latin typeface="+mj-lt"/>
                <a:ea typeface="+mn-ea"/>
              </a:rPr>
              <a:t> WG </a:t>
            </a:r>
            <a:r>
              <a:rPr lang="en-US" altLang="ko-KR" sz="1000" b="1" i="0" baseline="0" dirty="0" smtClean="0">
                <a:solidFill>
                  <a:schemeClr val="tx1">
                    <a:lumMod val="65000"/>
                    <a:lumOff val="35000"/>
                  </a:schemeClr>
                </a:solidFill>
                <a:effectLst/>
                <a:latin typeface="+mj-lt"/>
                <a:ea typeface="+mn-ea"/>
              </a:rPr>
              <a:t>#001, </a:t>
            </a:r>
            <a:r>
              <a:rPr lang="en-US" altLang="ko-KR" sz="1000" b="1" i="0" dirty="0" smtClean="0">
                <a:solidFill>
                  <a:schemeClr val="tx1">
                    <a:lumMod val="65000"/>
                    <a:lumOff val="35000"/>
                  </a:schemeClr>
                </a:solidFill>
                <a:effectLst/>
                <a:latin typeface="+mj-lt"/>
                <a:ea typeface="+mn-ea"/>
              </a:rPr>
              <a:t>21-Feb-2017</a:t>
            </a:r>
          </a:p>
        </p:txBody>
      </p:sp>
    </p:spTree>
    <p:extLst>
      <p:ext uri="{BB962C8B-B14F-4D97-AF65-F5344CB8AC3E}">
        <p14:creationId xmlns:p14="http://schemas.microsoft.com/office/powerpoint/2010/main" val="16016123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11"/>
          <p:cNvSpPr txBox="1">
            <a:spLocks/>
          </p:cNvSpPr>
          <p:nvPr/>
        </p:nvSpPr>
        <p:spPr>
          <a:xfrm>
            <a:off x="1331279" y="582922"/>
            <a:ext cx="5905017" cy="707344"/>
          </a:xfrm>
          <a:prstGeom prst="rect">
            <a:avLst/>
          </a:prstGeom>
        </p:spPr>
        <p:txBody>
          <a:bodyPr vert="horz" lIns="91440" tIns="45720" rIns="91440" bIns="45720" rtlCol="0" anchor="ctr">
            <a:noAutofit/>
          </a:bodyPr>
          <a:lstStyle>
            <a:lvl1pPr marL="324000" indent="-324000" algn="ctr" defTabSz="914400" rtl="0" eaLnBrk="1" latinLnBrk="1" hangingPunct="1">
              <a:lnSpc>
                <a:spcPct val="100000"/>
              </a:lnSpc>
              <a:spcBef>
                <a:spcPts val="600"/>
              </a:spcBef>
              <a:buFont typeface="맑은 고딕" pitchFamily="50" charset="-127"/>
              <a:buNone/>
              <a:defRPr lang="ko-KR" altLang="en-US" sz="3200" b="1" kern="1200" dirty="0">
                <a:solidFill>
                  <a:srgbClr val="C00000"/>
                </a:solidFill>
                <a:latin typeface="Arial" pitchFamily="34" charset="0"/>
                <a:ea typeface="+mn-ea"/>
                <a:cs typeface="Arial" pitchFamily="34" charset="0"/>
              </a:defRPr>
            </a:lvl1pPr>
            <a:lvl2pPr marL="576000" indent="-252000" algn="just" defTabSz="914400" rtl="0" eaLnBrk="1" latinLnBrk="1" hangingPunct="1">
              <a:lnSpc>
                <a:spcPct val="100000"/>
              </a:lnSpc>
              <a:spcBef>
                <a:spcPts val="600"/>
              </a:spcBef>
              <a:buFont typeface="Arial" panose="020B0604020202020204" pitchFamily="34" charset="0"/>
              <a:buChar char="○"/>
              <a:defRPr sz="1800" kern="1200">
                <a:solidFill>
                  <a:schemeClr val="bg1"/>
                </a:solidFill>
                <a:latin typeface="Arial" pitchFamily="34" charset="0"/>
                <a:ea typeface="+mn-ea"/>
                <a:cs typeface="Arial" pitchFamily="34" charset="0"/>
              </a:defRPr>
            </a:lvl2pPr>
            <a:lvl3pPr marL="828000" indent="-216000" algn="just" defTabSz="914400" rtl="0" eaLnBrk="1" latinLnBrk="1" hangingPunct="1">
              <a:lnSpc>
                <a:spcPct val="100000"/>
              </a:lnSpc>
              <a:spcBef>
                <a:spcPts val="600"/>
              </a:spcBef>
              <a:buFont typeface="Arial" pitchFamily="34" charset="0"/>
              <a:buChar char="─"/>
              <a:defRPr sz="1600" kern="1200">
                <a:solidFill>
                  <a:schemeClr val="bg1"/>
                </a:solidFill>
                <a:latin typeface="Arial" pitchFamily="34" charset="0"/>
                <a:ea typeface="+mn-ea"/>
                <a:cs typeface="Arial" pitchFamily="34" charset="0"/>
              </a:defRPr>
            </a:lvl3pPr>
            <a:lvl4pPr marL="1044000" indent="-180000" algn="just" defTabSz="914400" rtl="0" eaLnBrk="1" latinLnBrk="1" hangingPunct="1">
              <a:lnSpc>
                <a:spcPct val="100000"/>
              </a:lnSpc>
              <a:spcBef>
                <a:spcPts val="600"/>
              </a:spcBef>
              <a:buFont typeface="Arial" pitchFamily="34" charset="0"/>
              <a:buChar char="•"/>
              <a:defRPr sz="1400" kern="1200">
                <a:solidFill>
                  <a:schemeClr val="bg1"/>
                </a:solidFill>
                <a:latin typeface="Arial" pitchFamily="34" charset="0"/>
                <a:ea typeface="+mn-ea"/>
                <a:cs typeface="Arial" pitchFamily="34" charset="0"/>
              </a:defRPr>
            </a:lvl4pPr>
            <a:lvl5pPr marL="1224000" indent="-144000" algn="just" defTabSz="914400" rtl="0" eaLnBrk="1" latinLnBrk="1" hangingPunct="1">
              <a:lnSpc>
                <a:spcPct val="100000"/>
              </a:lnSpc>
              <a:spcBef>
                <a:spcPts val="600"/>
              </a:spcBef>
              <a:buFont typeface="Arial" pitchFamily="34" charset="0"/>
              <a:buChar char="»"/>
              <a:defRPr sz="1200" kern="1200">
                <a:solidFill>
                  <a:schemeClr val="bg1"/>
                </a:solidFill>
                <a:latin typeface="Arial" pitchFamily="34" charset="0"/>
                <a:ea typeface="+mn-ea"/>
                <a:cs typeface="Arial" pitchFamily="34" charset="0"/>
              </a:defRPr>
            </a:lvl5pPr>
            <a:lvl6pPr marL="1439863" indent="-187325"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324000" marR="0" lvl="0" indent="-324000" algn="ctr" defTabSz="914400" rtl="0" eaLnBrk="1" fontAlgn="auto" latinLnBrk="1" hangingPunct="1">
              <a:lnSpc>
                <a:spcPct val="100000"/>
              </a:lnSpc>
              <a:spcBef>
                <a:spcPts val="600"/>
              </a:spcBef>
              <a:spcAft>
                <a:spcPts val="0"/>
              </a:spcAft>
              <a:buClrTx/>
              <a:buSzTx/>
              <a:buFont typeface="맑은 고딕" pitchFamily="50" charset="-127"/>
              <a:buNone/>
              <a:tabLst/>
              <a:defRPr/>
            </a:pPr>
            <a:r>
              <a:rPr kumimoji="0" lang="en-US" altLang="ko-KR" sz="3200" b="1" i="0" u="none" strike="noStrike" kern="1200" cap="none" spc="0" normalizeH="0" baseline="0" noProof="0" dirty="0" smtClean="0">
                <a:ln>
                  <a:noFill/>
                </a:ln>
                <a:solidFill>
                  <a:srgbClr val="C00000"/>
                </a:solidFill>
                <a:effectLst/>
                <a:uLnTx/>
                <a:uFillTx/>
                <a:latin typeface="Arial" pitchFamily="34" charset="0"/>
                <a:ea typeface="맑은 고딕" panose="020B0503020000020004" pitchFamily="50" charset="-127"/>
                <a:cs typeface="Arial" pitchFamily="34" charset="0"/>
              </a:rPr>
              <a:t>SNIPE mission</a:t>
            </a:r>
            <a:endParaRPr kumimoji="0" lang="en-US" altLang="en-US" sz="3200" b="1" i="0" u="none" strike="noStrike" kern="1200" cap="none" spc="0" normalizeH="0" baseline="0" noProof="0" dirty="0">
              <a:ln>
                <a:noFill/>
              </a:ln>
              <a:solidFill>
                <a:srgbClr val="C00000"/>
              </a:solidFill>
              <a:effectLst/>
              <a:uLnTx/>
              <a:uFillTx/>
              <a:latin typeface="Arial" pitchFamily="34" charset="0"/>
              <a:cs typeface="Arial" pitchFamily="34" charset="0"/>
            </a:endParaRPr>
          </a:p>
        </p:txBody>
      </p:sp>
      <p:sp>
        <p:nvSpPr>
          <p:cNvPr id="10" name="부제목 10"/>
          <p:cNvSpPr txBox="1">
            <a:spLocks/>
          </p:cNvSpPr>
          <p:nvPr/>
        </p:nvSpPr>
        <p:spPr>
          <a:xfrm>
            <a:off x="1331279" y="4005065"/>
            <a:ext cx="6480000" cy="1152127"/>
          </a:xfrm>
          <a:prstGeom prst="rect">
            <a:avLst/>
          </a:prstGeom>
        </p:spPr>
        <p:txBody>
          <a:bodyPr vert="horz" lIns="91440" tIns="45720" rIns="91440" bIns="45720" rtlCol="0" anchor="ctr">
            <a:normAutofit fontScale="92500" lnSpcReduction="10000"/>
          </a:bodyPr>
          <a:lstStyle>
            <a:lvl1pPr marL="0" indent="0" algn="ctr" defTabSz="914400" rtl="0" eaLnBrk="1" latinLnBrk="1" hangingPunct="1">
              <a:lnSpc>
                <a:spcPct val="100000"/>
              </a:lnSpc>
              <a:spcBef>
                <a:spcPts val="600"/>
              </a:spcBef>
              <a:buFont typeface="맑은 고딕" pitchFamily="50" charset="-127"/>
              <a:buNone/>
              <a:defRPr sz="2400" b="1" kern="1200" cap="none" spc="0" baseline="0">
                <a:ln w="12700" cmpd="sng">
                  <a:noFill/>
                  <a:prstDash val="solid"/>
                </a:ln>
                <a:solidFill>
                  <a:schemeClr val="tx1"/>
                </a:solidFill>
                <a:effectLst/>
                <a:latin typeface="+mj-lt"/>
                <a:ea typeface="+mn-ea"/>
                <a:cs typeface="Arial" pitchFamily="34" charset="0"/>
              </a:defRPr>
            </a:lvl1pPr>
            <a:lvl2pPr marL="457200" indent="0" algn="ctr" defTabSz="914400" rtl="0" eaLnBrk="1" latinLnBrk="1" hangingPunct="1">
              <a:lnSpc>
                <a:spcPct val="100000"/>
              </a:lnSpc>
              <a:spcBef>
                <a:spcPts val="600"/>
              </a:spcBef>
              <a:buFont typeface="Arial" panose="020B0604020202020204" pitchFamily="34" charset="0"/>
              <a:buNone/>
              <a:defRPr sz="1800" kern="1200">
                <a:solidFill>
                  <a:schemeClr val="tx1">
                    <a:tint val="75000"/>
                  </a:schemeClr>
                </a:solidFill>
                <a:latin typeface="Arial" pitchFamily="34" charset="0"/>
                <a:ea typeface="+mn-ea"/>
                <a:cs typeface="Arial" pitchFamily="34" charset="0"/>
              </a:defRPr>
            </a:lvl2pPr>
            <a:lvl3pPr marL="914400" indent="0" algn="ctr" defTabSz="914400" rtl="0" eaLnBrk="1" latinLnBrk="1" hangingPunct="1">
              <a:lnSpc>
                <a:spcPct val="100000"/>
              </a:lnSpc>
              <a:spcBef>
                <a:spcPts val="600"/>
              </a:spcBef>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ctr" defTabSz="914400" rtl="0" eaLnBrk="1" latinLnBrk="1" hangingPunct="1">
              <a:lnSpc>
                <a:spcPct val="100000"/>
              </a:lnSpc>
              <a:spcBef>
                <a:spcPts val="600"/>
              </a:spcBef>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ctr" defTabSz="914400" rtl="0" eaLnBrk="1" latinLnBrk="1" hangingPunct="1">
              <a:lnSpc>
                <a:spcPct val="100000"/>
              </a:lnSpc>
              <a:spcBef>
                <a:spcPts val="600"/>
              </a:spcBef>
              <a:buFont typeface="Arial" pitchFamily="34" charset="0"/>
              <a:buNone/>
              <a:defRPr sz="1200" kern="1200">
                <a:solidFill>
                  <a:schemeClr val="tx1">
                    <a:tint val="75000"/>
                  </a:schemeClr>
                </a:solidFill>
                <a:latin typeface="Arial" pitchFamily="34" charset="0"/>
                <a:ea typeface="+mn-ea"/>
                <a:cs typeface="Arial" pitchFamily="34" charset="0"/>
              </a:defRPr>
            </a:lvl5pPr>
            <a:lvl6pPr marL="2286000" indent="0" algn="ctr" defTabSz="914400" rtl="0" eaLnBrk="1" latinLnBrk="1" hangingPunct="1">
              <a:spcBef>
                <a:spcPct val="20000"/>
              </a:spcBef>
              <a:buFont typeface="Arial" pitchFamily="34" charset="0"/>
              <a:buNone/>
              <a:defRPr sz="12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1" hangingPunct="1">
              <a:lnSpc>
                <a:spcPct val="100000"/>
              </a:lnSpc>
              <a:spcBef>
                <a:spcPts val="600"/>
              </a:spcBef>
              <a:spcAft>
                <a:spcPts val="0"/>
              </a:spcAft>
              <a:buClrTx/>
              <a:buSzTx/>
              <a:buFont typeface="맑은 고딕" pitchFamily="50" charset="-127"/>
              <a:buNone/>
              <a:tabLst/>
              <a:defRPr/>
            </a:pPr>
            <a:r>
              <a:rPr lang="ko-KR" altLang="en-US" noProof="0" dirty="0" smtClean="0">
                <a:solidFill>
                  <a:sysClr val="windowText" lastClr="000000"/>
                </a:solidFill>
                <a:latin typeface="맑은 고딕"/>
                <a:ea typeface="맑은 고딕" panose="020B0503020000020004" pitchFamily="50" charset="-127"/>
              </a:rPr>
              <a:t>한국항공우주연구원</a:t>
            </a:r>
            <a:endParaRPr kumimoji="0" lang="en-US" altLang="ko-KR" sz="2400" b="1" i="0" u="none" strike="noStrike" kern="1200" cap="none" spc="0" normalizeH="0" baseline="0" noProof="0" dirty="0" smtClean="0">
              <a:ln w="12700" cmpd="sng">
                <a:noFill/>
                <a:prstDash val="solid"/>
              </a:ln>
              <a:solidFill>
                <a:sysClr val="windowText" lastClr="000000"/>
              </a:solidFill>
              <a:effectLst/>
              <a:uLnTx/>
              <a:uFillTx/>
              <a:latin typeface="맑은 고딕"/>
              <a:ea typeface="맑은 고딕" panose="020B0503020000020004" pitchFamily="50" charset="-127"/>
              <a:cs typeface="Arial" pitchFamily="34" charset="0"/>
            </a:endParaRPr>
          </a:p>
          <a:p>
            <a:pPr marL="0" marR="0" lvl="0" indent="0" algn="ctr" defTabSz="914400" rtl="0" eaLnBrk="1" fontAlgn="auto" latinLnBrk="1" hangingPunct="1">
              <a:lnSpc>
                <a:spcPct val="100000"/>
              </a:lnSpc>
              <a:spcBef>
                <a:spcPts val="600"/>
              </a:spcBef>
              <a:spcAft>
                <a:spcPts val="0"/>
              </a:spcAft>
              <a:buClrTx/>
              <a:buSzTx/>
              <a:buFont typeface="맑은 고딕" pitchFamily="50" charset="-127"/>
              <a:buNone/>
              <a:tabLst/>
              <a:defRPr/>
            </a:pPr>
            <a:r>
              <a:rPr lang="ko-KR" altLang="en-US" dirty="0" smtClean="0">
                <a:solidFill>
                  <a:sysClr val="windowText" lastClr="000000"/>
                </a:solidFill>
                <a:latin typeface="맑은 고딕"/>
                <a:ea typeface="맑은 고딕" panose="020B0503020000020004" pitchFamily="50" charset="-127"/>
              </a:rPr>
              <a:t>최원섭</a:t>
            </a:r>
            <a:endParaRPr kumimoji="0" lang="en-US" altLang="ko-KR" sz="2400" b="1" i="0" u="none" strike="noStrike" kern="1200" cap="none" spc="0" normalizeH="0" baseline="0" noProof="0" dirty="0" smtClean="0">
              <a:ln w="12700" cmpd="sng">
                <a:noFill/>
                <a:prstDash val="solid"/>
              </a:ln>
              <a:solidFill>
                <a:sysClr val="windowText" lastClr="000000"/>
              </a:solidFill>
              <a:effectLst/>
              <a:uLnTx/>
              <a:uFillTx/>
              <a:latin typeface="맑은 고딕"/>
              <a:ea typeface="맑은 고딕" panose="020B0503020000020004" pitchFamily="50" charset="-127"/>
              <a:cs typeface="Arial" pitchFamily="34" charset="0"/>
            </a:endParaRPr>
          </a:p>
          <a:p>
            <a:pPr marL="0" marR="0" lvl="0" indent="0" algn="ctr" defTabSz="914400" rtl="0" eaLnBrk="1" fontAlgn="auto" latinLnBrk="1" hangingPunct="1">
              <a:lnSpc>
                <a:spcPct val="100000"/>
              </a:lnSpc>
              <a:spcBef>
                <a:spcPts val="600"/>
              </a:spcBef>
              <a:spcAft>
                <a:spcPts val="0"/>
              </a:spcAft>
              <a:buClrTx/>
              <a:buSzTx/>
              <a:buFont typeface="맑은 고딕" pitchFamily="50" charset="-127"/>
              <a:buNone/>
              <a:tabLst/>
              <a:defRPr/>
            </a:pPr>
            <a:r>
              <a:rPr lang="en-US" altLang="ko-KR" sz="1800" dirty="0" smtClean="0">
                <a:solidFill>
                  <a:sysClr val="windowText" lastClr="000000"/>
                </a:solidFill>
                <a:latin typeface="맑은 고딕"/>
                <a:ea typeface="맑은 고딕" panose="020B0503020000020004" pitchFamily="50" charset="-127"/>
              </a:rPr>
              <a:t>23</a:t>
            </a:r>
            <a:r>
              <a:rPr lang="en-US" altLang="ko-KR" sz="1800" dirty="0" smtClean="0">
                <a:solidFill>
                  <a:sysClr val="windowText" lastClr="000000"/>
                </a:solidFill>
                <a:latin typeface="맑은 고딕"/>
                <a:ea typeface="맑은 고딕" panose="020B0503020000020004" pitchFamily="50" charset="-127"/>
              </a:rPr>
              <a:t>-Jan</a:t>
            </a:r>
            <a:r>
              <a:rPr kumimoji="0" lang="en-US" altLang="ko-KR" sz="1800" b="1" i="0" u="none" strike="noStrike" kern="1200" cap="none" spc="0" normalizeH="0" baseline="0" noProof="0" dirty="0" smtClean="0">
                <a:ln w="12700" cmpd="sng">
                  <a:noFill/>
                  <a:prstDash val="solid"/>
                </a:ln>
                <a:solidFill>
                  <a:sysClr val="windowText" lastClr="000000"/>
                </a:solidFill>
                <a:effectLst/>
                <a:uLnTx/>
                <a:uFillTx/>
                <a:latin typeface="맑은 고딕"/>
                <a:ea typeface="맑은 고딕" panose="020B0503020000020004" pitchFamily="50" charset="-127"/>
                <a:cs typeface="Arial" pitchFamily="34" charset="0"/>
              </a:rPr>
              <a:t>, 2019</a:t>
            </a:r>
            <a:endParaRPr kumimoji="0" lang="ko-KR" altLang="en-US" sz="1800" b="1" i="0" u="none" strike="noStrike" kern="1200" cap="none" spc="0" normalizeH="0" baseline="0" noProof="0" dirty="0">
              <a:ln w="12700" cmpd="sng">
                <a:noFill/>
                <a:prstDash val="solid"/>
              </a:ln>
              <a:solidFill>
                <a:sysClr val="windowText" lastClr="000000"/>
              </a:solidFill>
              <a:effectLst/>
              <a:uLnTx/>
              <a:uFillTx/>
              <a:latin typeface="맑은 고딕"/>
              <a:ea typeface="맑은 고딕" panose="020B0503020000020004" pitchFamily="50" charset="-127"/>
              <a:cs typeface="Arial" pitchFamily="34" charset="0"/>
            </a:endParaRPr>
          </a:p>
        </p:txBody>
      </p:sp>
      <p:sp>
        <p:nvSpPr>
          <p:cNvPr id="11" name="제목 9"/>
          <p:cNvSpPr txBox="1">
            <a:spLocks/>
          </p:cNvSpPr>
          <p:nvPr/>
        </p:nvSpPr>
        <p:spPr>
          <a:xfrm>
            <a:off x="251640" y="2452408"/>
            <a:ext cx="8640000" cy="1264624"/>
          </a:xfrm>
          <a:prstGeom prst="rect">
            <a:avLst/>
          </a:prstGeom>
        </p:spPr>
        <p:txBody>
          <a:bodyPr anchor="ctr">
            <a:normAutofit/>
          </a:bodyPr>
          <a:lstStyle>
            <a:lvl1pPr algn="ctr" defTabSz="914400" rtl="0" eaLnBrk="1" latinLnBrk="1" hangingPunct="1">
              <a:spcBef>
                <a:spcPts val="600"/>
              </a:spcBef>
              <a:buNone/>
              <a:defRPr sz="3200" b="1" kern="1200" spc="0" baseline="0">
                <a:ln w="0">
                  <a:noFill/>
                </a:ln>
                <a:solidFill>
                  <a:schemeClr val="tx1"/>
                </a:solidFill>
                <a:effectLst>
                  <a:outerShdw blurRad="38100" dist="38100" dir="2700000" algn="tl">
                    <a:srgbClr val="000000">
                      <a:alpha val="43137"/>
                    </a:srgbClr>
                  </a:outerShdw>
                </a:effectLst>
                <a:latin typeface="+mj-lt"/>
                <a:ea typeface="맑은 고딕" pitchFamily="50" charset="-127"/>
                <a:cs typeface="+mj-cs"/>
              </a:defRPr>
            </a:lvl1pPr>
          </a:lstStyle>
          <a:p>
            <a:pPr marL="0" marR="0" lvl="0" indent="0" algn="ctr" defTabSz="914400" rtl="0" eaLnBrk="1" fontAlgn="auto" latinLnBrk="1" hangingPunct="1">
              <a:lnSpc>
                <a:spcPct val="100000"/>
              </a:lnSpc>
              <a:spcBef>
                <a:spcPts val="600"/>
              </a:spcBef>
              <a:spcAft>
                <a:spcPts val="0"/>
              </a:spcAft>
              <a:buClrTx/>
              <a:buSzTx/>
              <a:buFontTx/>
              <a:buNone/>
              <a:tabLst/>
              <a:defRPr/>
            </a:pPr>
            <a:r>
              <a:rPr lang="en-US" altLang="ko-KR" dirty="0" smtClean="0">
                <a:solidFill>
                  <a:sysClr val="windowText" lastClr="000000"/>
                </a:solidFill>
                <a:latin typeface="맑은 고딕"/>
              </a:rPr>
              <a:t>CAN protocol in SNIPE</a:t>
            </a:r>
            <a:endParaRPr kumimoji="0" lang="ko-KR" altLang="en-US" sz="3200" b="1" i="0" u="none" strike="noStrike" kern="1200" cap="none" spc="0" normalizeH="0" baseline="0" noProof="0" dirty="0">
              <a:ln w="0">
                <a:noFill/>
              </a:ln>
              <a:solidFill>
                <a:sysClr val="windowText" lastClr="000000"/>
              </a:solidFill>
              <a:effectLst>
                <a:outerShdw blurRad="38100" dist="38100" dir="2700000" algn="tl">
                  <a:srgbClr val="000000">
                    <a:alpha val="43137"/>
                  </a:srgbClr>
                </a:outerShdw>
              </a:effectLst>
              <a:uLnTx/>
              <a:uFillTx/>
              <a:latin typeface="맑은 고딕"/>
              <a:ea typeface="맑은 고딕" pitchFamily="50" charset="-127"/>
            </a:endParaRPr>
          </a:p>
        </p:txBody>
      </p:sp>
      <p:sp>
        <p:nvSpPr>
          <p:cNvPr id="15" name="바닥글 개체 틀 4"/>
          <p:cNvSpPr>
            <a:spLocks noGrp="1"/>
          </p:cNvSpPr>
          <p:nvPr>
            <p:ph type="ftr" sz="quarter" idx="3"/>
          </p:nvPr>
        </p:nvSpPr>
        <p:spPr>
          <a:xfrm>
            <a:off x="3430216" y="6422850"/>
            <a:ext cx="2283568" cy="365125"/>
          </a:xfrm>
          <a:prstGeom prst="rect">
            <a:avLst/>
          </a:prstGeom>
        </p:spPr>
        <p:txBody>
          <a:bodyPr anchor="ctr"/>
          <a:lstStyle>
            <a:lvl1pPr algn="ctr">
              <a:defRPr sz="1400" b="1">
                <a:solidFill>
                  <a:srgbClr val="FF0000"/>
                </a:solidFill>
              </a:defRPr>
            </a:lvl1pPr>
          </a:lstStyle>
          <a:p>
            <a:r>
              <a:rPr lang="en-US" altLang="ko-KR" dirty="0" smtClean="0"/>
              <a:t>KARI Proprietary</a:t>
            </a:r>
            <a:endParaRPr lang="ko-KR" altLang="en-US" dirty="0"/>
          </a:p>
        </p:txBody>
      </p:sp>
    </p:spTree>
    <p:extLst>
      <p:ext uri="{BB962C8B-B14F-4D97-AF65-F5344CB8AC3E}">
        <p14:creationId xmlns:p14="http://schemas.microsoft.com/office/powerpoint/2010/main" val="38454762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CAN network in SNIPE</a:t>
            </a:r>
            <a:endParaRPr lang="ko-KR" altLang="en-US"/>
          </a:p>
        </p:txBody>
      </p:sp>
      <p:sp>
        <p:nvSpPr>
          <p:cNvPr id="3" name="내용 개체 틀 2"/>
          <p:cNvSpPr>
            <a:spLocks noGrp="1"/>
          </p:cNvSpPr>
          <p:nvPr>
            <p:ph idx="1"/>
          </p:nvPr>
        </p:nvSpPr>
        <p:spPr/>
        <p:txBody>
          <a:bodyPr/>
          <a:lstStyle/>
          <a:p>
            <a:r>
              <a:rPr lang="en-US" altLang="ko-KR" dirty="0" smtClean="0"/>
              <a:t>CAN </a:t>
            </a:r>
            <a:r>
              <a:rPr lang="ko-KR" altLang="en-US" smtClean="0"/>
              <a:t>사용  </a:t>
            </a:r>
            <a:r>
              <a:rPr lang="en-US" altLang="ko-KR" dirty="0" smtClean="0"/>
              <a:t>subsystem</a:t>
            </a:r>
          </a:p>
          <a:p>
            <a:pPr lvl="1"/>
            <a:r>
              <a:rPr lang="en-US" altLang="ko-KR" dirty="0" smtClean="0"/>
              <a:t>OBC</a:t>
            </a:r>
          </a:p>
          <a:p>
            <a:pPr lvl="1"/>
            <a:r>
              <a:rPr lang="en-US" altLang="ko-KR" dirty="0" smtClean="0"/>
              <a:t>Payload computer</a:t>
            </a:r>
          </a:p>
          <a:p>
            <a:pPr lvl="1"/>
            <a:r>
              <a:rPr lang="en-US" altLang="ko-KR" dirty="0" smtClean="0"/>
              <a:t>Iridium</a:t>
            </a:r>
          </a:p>
          <a:p>
            <a:pPr lvl="1"/>
            <a:r>
              <a:rPr lang="en-US" altLang="ko-KR" dirty="0" smtClean="0"/>
              <a:t>Star sensor</a:t>
            </a:r>
          </a:p>
          <a:p>
            <a:pPr lvl="1"/>
            <a:r>
              <a:rPr lang="en-US" altLang="ko-KR" dirty="0" smtClean="0"/>
              <a:t>UHF transceiver</a:t>
            </a:r>
          </a:p>
          <a:p>
            <a:pPr lvl="1"/>
            <a:r>
              <a:rPr lang="en-US" altLang="ko-KR" dirty="0" smtClean="0"/>
              <a:t>S-band transceiver</a:t>
            </a:r>
            <a:endParaRPr lang="ko-KR" altLang="en-US"/>
          </a:p>
        </p:txBody>
      </p:sp>
      <p:sp>
        <p:nvSpPr>
          <p:cNvPr id="4" name="슬라이드 번호 개체 틀 3"/>
          <p:cNvSpPr>
            <a:spLocks noGrp="1"/>
          </p:cNvSpPr>
          <p:nvPr>
            <p:ph type="sldNum" sz="quarter" idx="4"/>
          </p:nvPr>
        </p:nvSpPr>
        <p:spPr/>
        <p:txBody>
          <a:bodyPr/>
          <a:lstStyle/>
          <a:p>
            <a:fld id="{9D7B14A5-F73F-4FDE-B89D-51F74F5A361A}" type="slidenum">
              <a:rPr lang="ko-KR" altLang="en-US" smtClean="0"/>
              <a:pPr/>
              <a:t>2</a:t>
            </a:fld>
            <a:endParaRPr lang="ko-KR" altLang="en-US" dirty="0"/>
          </a:p>
        </p:txBody>
      </p:sp>
      <p:sp>
        <p:nvSpPr>
          <p:cNvPr id="5" name="바닥글 개체 틀 4"/>
          <p:cNvSpPr>
            <a:spLocks noGrp="1"/>
          </p:cNvSpPr>
          <p:nvPr>
            <p:ph type="ftr" sz="quarter" idx="3"/>
          </p:nvPr>
        </p:nvSpPr>
        <p:spPr/>
        <p:txBody>
          <a:bodyPr/>
          <a:lstStyle/>
          <a:p>
            <a:r>
              <a:rPr lang="en-US" altLang="ko-KR" smtClean="0"/>
              <a:t>KARI Proprietary</a:t>
            </a:r>
            <a:endParaRPr lang="ko-KR" altLang="en-US" dirty="0"/>
          </a:p>
        </p:txBody>
      </p:sp>
    </p:spTree>
    <p:extLst>
      <p:ext uri="{BB962C8B-B14F-4D97-AF65-F5344CB8AC3E}">
        <p14:creationId xmlns:p14="http://schemas.microsoft.com/office/powerpoint/2010/main" val="1954739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ID </a:t>
            </a:r>
            <a:r>
              <a:rPr lang="en-US" altLang="ko-KR" dirty="0" smtClean="0"/>
              <a:t>format</a:t>
            </a:r>
            <a:endParaRPr lang="ko-KR" altLang="en-US"/>
          </a:p>
        </p:txBody>
      </p:sp>
      <p:sp>
        <p:nvSpPr>
          <p:cNvPr id="3" name="내용 개체 틀 2"/>
          <p:cNvSpPr>
            <a:spLocks noGrp="1"/>
          </p:cNvSpPr>
          <p:nvPr>
            <p:ph idx="1"/>
          </p:nvPr>
        </p:nvSpPr>
        <p:spPr>
          <a:xfrm>
            <a:off x="465666" y="1095069"/>
            <a:ext cx="8229600" cy="5184576"/>
          </a:xfrm>
        </p:spPr>
        <p:txBody>
          <a:bodyPr>
            <a:normAutofit/>
          </a:bodyPr>
          <a:lstStyle/>
          <a:p>
            <a:r>
              <a:rPr lang="en-US" altLang="ko-KR" sz="1800" dirty="0" smtClean="0"/>
              <a:t>CAN-RMAP protocol </a:t>
            </a:r>
            <a:r>
              <a:rPr lang="ko-KR" altLang="en-US" sz="1800" smtClean="0"/>
              <a:t>형식 따름 </a:t>
            </a:r>
            <a:endParaRPr lang="en-US" altLang="ko-KR" sz="1800" dirty="0" smtClean="0"/>
          </a:p>
          <a:p>
            <a:pPr lvl="1"/>
            <a:r>
              <a:rPr lang="en-US" altLang="ko-KR" sz="1400" dirty="0" smtClean="0"/>
              <a:t>29</a:t>
            </a:r>
            <a:r>
              <a:rPr lang="en-US" altLang="ko-KR" sz="1400" dirty="0" smtClean="0"/>
              <a:t>bit extended CAN ID </a:t>
            </a:r>
            <a:r>
              <a:rPr lang="ko-KR" altLang="en-US" sz="1400" smtClean="0"/>
              <a:t>사용 </a:t>
            </a:r>
            <a:endParaRPr lang="en-US" altLang="ko-KR" sz="1400" dirty="0" smtClean="0"/>
          </a:p>
          <a:p>
            <a:pPr lvl="1"/>
            <a:r>
              <a:rPr lang="en-US" altLang="ko-KR" sz="1400" dirty="0" smtClean="0"/>
              <a:t>increment </a:t>
            </a:r>
            <a:r>
              <a:rPr lang="ko-KR" altLang="en-US" sz="1400" smtClean="0"/>
              <a:t>는 사용 안함</a:t>
            </a:r>
            <a:r>
              <a:rPr lang="en-US" altLang="ko-KR" sz="1400" dirty="0" smtClean="0"/>
              <a:t>(0</a:t>
            </a:r>
            <a:r>
              <a:rPr lang="ko-KR" altLang="en-US" sz="1400" smtClean="0"/>
              <a:t>으로 설정</a:t>
            </a:r>
            <a:r>
              <a:rPr lang="en-US" altLang="ko-KR" sz="1400" dirty="0" smtClean="0"/>
              <a:t>)</a:t>
            </a:r>
            <a:endParaRPr lang="en-US" altLang="ko-KR" sz="1400" dirty="0"/>
          </a:p>
          <a:p>
            <a:pPr lvl="1"/>
            <a:r>
              <a:rPr lang="ko-KR" altLang="en-US" sz="1400" dirty="0" smtClean="0"/>
              <a:t>하나의 </a:t>
            </a:r>
            <a:r>
              <a:rPr lang="en-US" altLang="ko-KR" sz="1400" dirty="0" smtClean="0"/>
              <a:t>read </a:t>
            </a:r>
            <a:r>
              <a:rPr lang="ko-KR" altLang="en-US" sz="1400" smtClean="0"/>
              <a:t>명령에 대한 데이터의 크기</a:t>
            </a:r>
            <a:r>
              <a:rPr lang="en-US" altLang="ko-KR" sz="1400" dirty="0" smtClean="0"/>
              <a:t/>
            </a:r>
            <a:br>
              <a:rPr lang="en-US" altLang="ko-KR" sz="1400" dirty="0" smtClean="0"/>
            </a:br>
            <a:r>
              <a:rPr lang="ko-KR" altLang="en-US" sz="1400" smtClean="0"/>
              <a:t>가 </a:t>
            </a:r>
            <a:r>
              <a:rPr lang="en-US" altLang="ko-KR" sz="1400" dirty="0" smtClean="0"/>
              <a:t>8byte</a:t>
            </a:r>
            <a:r>
              <a:rPr lang="ko-KR" altLang="en-US" sz="1400" smtClean="0"/>
              <a:t>보다 크면 </a:t>
            </a:r>
            <a:r>
              <a:rPr lang="en-US" altLang="ko-KR" sz="1400" dirty="0" smtClean="0"/>
              <a:t>2</a:t>
            </a:r>
            <a:r>
              <a:rPr lang="ko-KR" altLang="en-US" sz="1400" smtClean="0"/>
              <a:t>개 이상의 코드로</a:t>
            </a:r>
            <a:r>
              <a:rPr lang="en-US" altLang="ko-KR" sz="1400" dirty="0" smtClean="0"/>
              <a:t/>
            </a:r>
            <a:br>
              <a:rPr lang="en-US" altLang="ko-KR" sz="1400" dirty="0" smtClean="0"/>
            </a:br>
            <a:r>
              <a:rPr lang="ko-KR" altLang="en-US" sz="1400" smtClean="0"/>
              <a:t>나누어서 보냄 </a:t>
            </a:r>
            <a:endParaRPr lang="en-US" altLang="ko-KR" sz="1400" dirty="0" smtClean="0"/>
          </a:p>
          <a:p>
            <a:pPr lvl="1"/>
            <a:endParaRPr lang="en-US" altLang="ko-KR" sz="1400" dirty="0"/>
          </a:p>
          <a:p>
            <a:pPr lvl="1"/>
            <a:endParaRPr lang="en-US" altLang="ko-KR" sz="1400" dirty="0" smtClean="0"/>
          </a:p>
          <a:p>
            <a:pPr lvl="1"/>
            <a:endParaRPr lang="en-US" altLang="ko-KR" sz="1400" dirty="0" smtClean="0"/>
          </a:p>
          <a:p>
            <a:endParaRPr lang="en-US" altLang="ko-KR" sz="1800" dirty="0"/>
          </a:p>
          <a:p>
            <a:endParaRPr lang="en-US" altLang="ko-KR" sz="1800" dirty="0" smtClean="0"/>
          </a:p>
          <a:p>
            <a:endParaRPr lang="en-US" altLang="ko-KR" sz="1800" dirty="0" smtClean="0"/>
          </a:p>
          <a:p>
            <a:endParaRPr lang="en-US" altLang="ko-KR" sz="1800" dirty="0"/>
          </a:p>
          <a:p>
            <a:endParaRPr lang="en-US" altLang="ko-KR" sz="1800" dirty="0" smtClean="0"/>
          </a:p>
          <a:p>
            <a:pPr lvl="1"/>
            <a:endParaRPr lang="en-US" altLang="ko-KR" dirty="0"/>
          </a:p>
          <a:p>
            <a:endParaRPr lang="en-US" altLang="ko-KR" dirty="0" smtClean="0"/>
          </a:p>
          <a:p>
            <a:endParaRPr lang="ko-KR" altLang="en-US" dirty="0"/>
          </a:p>
        </p:txBody>
      </p:sp>
      <p:sp>
        <p:nvSpPr>
          <p:cNvPr id="4" name="슬라이드 번호 개체 틀 3"/>
          <p:cNvSpPr>
            <a:spLocks noGrp="1"/>
          </p:cNvSpPr>
          <p:nvPr>
            <p:ph type="sldNum" sz="quarter" idx="4"/>
          </p:nvPr>
        </p:nvSpPr>
        <p:spPr/>
        <p:txBody>
          <a:bodyPr/>
          <a:lstStyle/>
          <a:p>
            <a:fld id="{9D7B14A5-F73F-4FDE-B89D-51F74F5A361A}" type="slidenum">
              <a:rPr lang="ko-KR" altLang="en-US" smtClean="0"/>
              <a:pPr/>
              <a:t>3</a:t>
            </a:fld>
            <a:endParaRPr lang="ko-KR" altLang="en-US" dirty="0"/>
          </a:p>
        </p:txBody>
      </p:sp>
      <p:sp>
        <p:nvSpPr>
          <p:cNvPr id="5" name="바닥글 개체 틀 4"/>
          <p:cNvSpPr>
            <a:spLocks noGrp="1"/>
          </p:cNvSpPr>
          <p:nvPr>
            <p:ph type="ftr" sz="quarter" idx="3"/>
          </p:nvPr>
        </p:nvSpPr>
        <p:spPr/>
        <p:txBody>
          <a:bodyPr/>
          <a:lstStyle/>
          <a:p>
            <a:r>
              <a:rPr lang="en-US" altLang="ko-KR" smtClean="0"/>
              <a:t>KARI Proprietary</a:t>
            </a:r>
            <a:endParaRPr lang="ko-KR" altLang="en-US" dirty="0"/>
          </a:p>
        </p:txBody>
      </p:sp>
      <p:pic>
        <p:nvPicPr>
          <p:cNvPr id="8" name="그림 7"/>
          <p:cNvPicPr/>
          <p:nvPr/>
        </p:nvPicPr>
        <p:blipFill>
          <a:blip r:embed="rId2">
            <a:extLst>
              <a:ext uri="{28A0092B-C50C-407E-A947-70E740481C1C}">
                <a14:useLocalDpi xmlns:a14="http://schemas.microsoft.com/office/drawing/2010/main" val="0"/>
              </a:ext>
            </a:extLst>
          </a:blip>
          <a:srcRect/>
          <a:stretch>
            <a:fillRect/>
          </a:stretch>
        </p:blipFill>
        <p:spPr bwMode="auto">
          <a:xfrm>
            <a:off x="4211017" y="1612012"/>
            <a:ext cx="4771230" cy="4345899"/>
          </a:xfrm>
          <a:prstGeom prst="rect">
            <a:avLst/>
          </a:prstGeom>
          <a:noFill/>
          <a:ln>
            <a:noFill/>
          </a:ln>
        </p:spPr>
      </p:pic>
    </p:spTree>
    <p:extLst>
      <p:ext uri="{BB962C8B-B14F-4D97-AF65-F5344CB8AC3E}">
        <p14:creationId xmlns:p14="http://schemas.microsoft.com/office/powerpoint/2010/main" val="351544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ID format</a:t>
            </a:r>
            <a:endParaRPr lang="ko-KR" altLang="en-US"/>
          </a:p>
        </p:txBody>
      </p:sp>
      <p:sp>
        <p:nvSpPr>
          <p:cNvPr id="3" name="내용 개체 틀 2"/>
          <p:cNvSpPr>
            <a:spLocks noGrp="1"/>
          </p:cNvSpPr>
          <p:nvPr>
            <p:ph idx="1"/>
          </p:nvPr>
        </p:nvSpPr>
        <p:spPr/>
        <p:txBody>
          <a:bodyPr>
            <a:normAutofit fontScale="92500" lnSpcReduction="10000"/>
          </a:bodyPr>
          <a:lstStyle/>
          <a:p>
            <a:r>
              <a:rPr lang="en-US" altLang="ko-KR" sz="1700" dirty="0"/>
              <a:t>ID </a:t>
            </a:r>
            <a:r>
              <a:rPr lang="en-US" altLang="ko-KR" sz="1700" dirty="0" smtClean="0"/>
              <a:t>format</a:t>
            </a:r>
          </a:p>
          <a:p>
            <a:endParaRPr lang="en-US" altLang="ko-KR" sz="1700" dirty="0" smtClean="0"/>
          </a:p>
          <a:p>
            <a:endParaRPr lang="en-US" altLang="ko-KR" sz="1700" dirty="0" smtClean="0"/>
          </a:p>
          <a:p>
            <a:endParaRPr lang="en-US" altLang="ko-KR" sz="1700" dirty="0" smtClean="0"/>
          </a:p>
          <a:p>
            <a:endParaRPr lang="en-US" altLang="ko-KR" sz="1700" dirty="0" smtClean="0"/>
          </a:p>
          <a:p>
            <a:pPr marL="0" indent="0">
              <a:buNone/>
            </a:pPr>
            <a:endParaRPr lang="en-US" altLang="ko-KR" sz="1700" dirty="0" smtClean="0"/>
          </a:p>
          <a:p>
            <a:r>
              <a:rPr lang="en-US" altLang="ko-KR" sz="1700" dirty="0" smtClean="0"/>
              <a:t>Node </a:t>
            </a:r>
            <a:r>
              <a:rPr lang="en-US" altLang="ko-KR" sz="1700" dirty="0"/>
              <a:t>ID </a:t>
            </a:r>
            <a:r>
              <a:rPr lang="ko-KR" altLang="en-US" sz="1700" smtClean="0"/>
              <a:t>할당</a:t>
            </a:r>
            <a:r>
              <a:rPr lang="en-US" altLang="ko-KR" sz="1700" dirty="0" smtClean="0"/>
              <a:t> </a:t>
            </a:r>
          </a:p>
          <a:p>
            <a:pPr lvl="1"/>
            <a:r>
              <a:rPr lang="en-US" altLang="ko-KR" sz="1200" dirty="0" smtClean="0"/>
              <a:t>OBC : 0x4(00100)</a:t>
            </a:r>
          </a:p>
          <a:p>
            <a:pPr lvl="1"/>
            <a:r>
              <a:rPr lang="en-US" altLang="ko-KR" sz="1200" dirty="0" smtClean="0"/>
              <a:t>Payload </a:t>
            </a:r>
            <a:r>
              <a:rPr lang="en-US" altLang="ko-KR" sz="1200" dirty="0"/>
              <a:t>: </a:t>
            </a:r>
            <a:r>
              <a:rPr lang="en-US" altLang="ko-KR" sz="1200" dirty="0" smtClean="0"/>
              <a:t>0x5(00101)</a:t>
            </a:r>
            <a:endParaRPr lang="en-US" altLang="ko-KR" sz="1200" dirty="0"/>
          </a:p>
          <a:p>
            <a:pPr lvl="1"/>
            <a:r>
              <a:rPr lang="en-US" altLang="ko-KR" sz="1200" dirty="0"/>
              <a:t>Star sensor : </a:t>
            </a:r>
            <a:r>
              <a:rPr lang="en-US" altLang="ko-KR" sz="1200" dirty="0" smtClean="0"/>
              <a:t>0x6(00110)</a:t>
            </a:r>
            <a:endParaRPr lang="en-US" altLang="ko-KR" sz="1200" dirty="0"/>
          </a:p>
          <a:p>
            <a:pPr lvl="1"/>
            <a:r>
              <a:rPr lang="en-US" altLang="ko-KR" sz="1200" dirty="0"/>
              <a:t>Iridium : </a:t>
            </a:r>
            <a:r>
              <a:rPr lang="en-US" altLang="ko-KR" sz="1200" dirty="0" smtClean="0"/>
              <a:t>0x7(00111)</a:t>
            </a:r>
            <a:endParaRPr lang="en-US" altLang="ko-KR" sz="1200" dirty="0"/>
          </a:p>
          <a:p>
            <a:r>
              <a:rPr lang="en-US" altLang="ko-KR" sz="1700" dirty="0" smtClean="0"/>
              <a:t>read/write flag </a:t>
            </a:r>
          </a:p>
          <a:p>
            <a:pPr lvl="1"/>
            <a:r>
              <a:rPr lang="en-US" altLang="ko-KR" sz="1200" dirty="0" smtClean="0"/>
              <a:t>1 : write command </a:t>
            </a:r>
          </a:p>
          <a:p>
            <a:pPr lvl="1"/>
            <a:r>
              <a:rPr lang="en-US" altLang="ko-KR" sz="1200" dirty="0" smtClean="0"/>
              <a:t>0 : read command, read reply. </a:t>
            </a:r>
          </a:p>
          <a:p>
            <a:r>
              <a:rPr lang="en-US" altLang="ko-KR" sz="1600" dirty="0" smtClean="0"/>
              <a:t>Initiator flag </a:t>
            </a:r>
          </a:p>
          <a:p>
            <a:pPr lvl="1"/>
            <a:r>
              <a:rPr lang="en-US" altLang="ko-KR" sz="1200" dirty="0" smtClean="0"/>
              <a:t>write/read </a:t>
            </a:r>
            <a:r>
              <a:rPr lang="ko-KR" altLang="en-US" sz="1200" smtClean="0"/>
              <a:t>커맨드일때는 </a:t>
            </a:r>
            <a:r>
              <a:rPr lang="en-US" altLang="ko-KR" sz="1200" dirty="0" smtClean="0"/>
              <a:t>0. </a:t>
            </a:r>
            <a:r>
              <a:rPr lang="ko-KR" altLang="en-US" sz="1200" smtClean="0"/>
              <a:t>이때 </a:t>
            </a:r>
            <a:r>
              <a:rPr lang="en-US" altLang="ko-KR" sz="1200" dirty="0" smtClean="0"/>
              <a:t>node id</a:t>
            </a:r>
            <a:r>
              <a:rPr lang="ko-KR" altLang="en-US" sz="1200" smtClean="0"/>
              <a:t>에는 메시지를 수신하는 노드의 </a:t>
            </a:r>
            <a:r>
              <a:rPr lang="en-US" altLang="ko-KR" sz="1200" dirty="0" smtClean="0"/>
              <a:t>id</a:t>
            </a:r>
            <a:r>
              <a:rPr lang="ko-KR" altLang="en-US" sz="1200" smtClean="0"/>
              <a:t>를 씀 </a:t>
            </a:r>
            <a:endParaRPr lang="en-US" altLang="ko-KR" sz="1200" dirty="0" smtClean="0"/>
          </a:p>
          <a:p>
            <a:pPr lvl="1"/>
            <a:r>
              <a:rPr lang="en-US" altLang="ko-KR" sz="1200" dirty="0" smtClean="0"/>
              <a:t>read reply </a:t>
            </a:r>
            <a:r>
              <a:rPr lang="ko-KR" altLang="en-US" sz="1200" smtClean="0"/>
              <a:t>일때는 </a:t>
            </a:r>
            <a:r>
              <a:rPr lang="en-US" altLang="ko-KR" sz="1200" dirty="0" smtClean="0"/>
              <a:t>1. </a:t>
            </a:r>
            <a:r>
              <a:rPr lang="ko-KR" altLang="en-US" sz="1200" smtClean="0"/>
              <a:t>이때 </a:t>
            </a:r>
            <a:r>
              <a:rPr lang="en-US" altLang="ko-KR" sz="1200" dirty="0" smtClean="0"/>
              <a:t>node id</a:t>
            </a:r>
            <a:r>
              <a:rPr lang="ko-KR" altLang="en-US" sz="1200" smtClean="0"/>
              <a:t>에는 메시지를 생성하는 노드의 아이디를 씀 </a:t>
            </a:r>
            <a:endParaRPr lang="en-US" altLang="ko-KR" sz="1200" dirty="0" smtClean="0"/>
          </a:p>
          <a:p>
            <a:r>
              <a:rPr lang="en-US" altLang="ko-KR" sz="1600" dirty="0" smtClean="0"/>
              <a:t>address(code)</a:t>
            </a:r>
          </a:p>
          <a:p>
            <a:pPr lvl="1"/>
            <a:r>
              <a:rPr lang="ko-KR" altLang="en-US" sz="1200" dirty="0" smtClean="0"/>
              <a:t>각 </a:t>
            </a:r>
            <a:r>
              <a:rPr lang="ko-KR" altLang="en-US" sz="1200" dirty="0" err="1" smtClean="0"/>
              <a:t>노드별로</a:t>
            </a:r>
            <a:r>
              <a:rPr lang="ko-KR" altLang="en-US" sz="1200" dirty="0" smtClean="0"/>
              <a:t> 커맨드 및  </a:t>
            </a:r>
            <a:r>
              <a:rPr lang="ko-KR" altLang="en-US" sz="1200" dirty="0" err="1" smtClean="0"/>
              <a:t>응답메세지의</a:t>
            </a:r>
            <a:r>
              <a:rPr lang="ko-KR" altLang="en-US" sz="1200" dirty="0" smtClean="0"/>
              <a:t> 종류를 표현</a:t>
            </a:r>
            <a:endParaRPr lang="en-US" altLang="ko-KR" sz="1600" dirty="0"/>
          </a:p>
          <a:p>
            <a:endParaRPr lang="ko-KR" altLang="en-US" dirty="0"/>
          </a:p>
        </p:txBody>
      </p:sp>
      <p:sp>
        <p:nvSpPr>
          <p:cNvPr id="4" name="슬라이드 번호 개체 틀 3"/>
          <p:cNvSpPr>
            <a:spLocks noGrp="1"/>
          </p:cNvSpPr>
          <p:nvPr>
            <p:ph type="sldNum" sz="quarter" idx="4"/>
          </p:nvPr>
        </p:nvSpPr>
        <p:spPr/>
        <p:txBody>
          <a:bodyPr/>
          <a:lstStyle/>
          <a:p>
            <a:fld id="{9D7B14A5-F73F-4FDE-B89D-51F74F5A361A}" type="slidenum">
              <a:rPr lang="ko-KR" altLang="en-US" smtClean="0"/>
              <a:pPr/>
              <a:t>4</a:t>
            </a:fld>
            <a:endParaRPr lang="ko-KR" altLang="en-US" dirty="0"/>
          </a:p>
        </p:txBody>
      </p:sp>
      <p:sp>
        <p:nvSpPr>
          <p:cNvPr id="5" name="바닥글 개체 틀 4"/>
          <p:cNvSpPr>
            <a:spLocks noGrp="1"/>
          </p:cNvSpPr>
          <p:nvPr>
            <p:ph type="ftr" sz="quarter" idx="3"/>
          </p:nvPr>
        </p:nvSpPr>
        <p:spPr/>
        <p:txBody>
          <a:bodyPr/>
          <a:lstStyle/>
          <a:p>
            <a:r>
              <a:rPr lang="en-US" altLang="ko-KR" dirty="0" smtClean="0"/>
              <a:t>KARI Proprietary</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1290781344"/>
              </p:ext>
            </p:extLst>
          </p:nvPr>
        </p:nvGraphicFramePr>
        <p:xfrm>
          <a:off x="457200" y="1378477"/>
          <a:ext cx="8170332" cy="1203960"/>
        </p:xfrm>
        <a:graphic>
          <a:graphicData uri="http://schemas.openxmlformats.org/drawingml/2006/table">
            <a:tbl>
              <a:tblPr firstRow="1" bandRow="1">
                <a:tableStyleId>{5C22544A-7EE6-4342-B048-85BDC9FD1C3A}</a:tableStyleId>
              </a:tblPr>
              <a:tblGrid>
                <a:gridCol w="544689"/>
                <a:gridCol w="544689"/>
                <a:gridCol w="544689"/>
                <a:gridCol w="544689"/>
                <a:gridCol w="544689"/>
                <a:gridCol w="544689"/>
                <a:gridCol w="544689"/>
                <a:gridCol w="911579"/>
                <a:gridCol w="812800"/>
                <a:gridCol w="438855"/>
                <a:gridCol w="438855"/>
                <a:gridCol w="438855"/>
                <a:gridCol w="438855"/>
                <a:gridCol w="438855"/>
                <a:gridCol w="438855"/>
              </a:tblGrid>
              <a:tr h="197657">
                <a:tc gridSpan="2">
                  <a:txBody>
                    <a:bodyPr/>
                    <a:lstStyle/>
                    <a:p>
                      <a:pPr algn="ctr" latinLnBrk="1"/>
                      <a:r>
                        <a:rPr lang="en-US" altLang="ko-KR" sz="1100" dirty="0" smtClean="0"/>
                        <a:t>28</a:t>
                      </a:r>
                      <a:endParaRPr lang="ko-KR" altLang="en-US" sz="1100"/>
                    </a:p>
                  </a:txBody>
                  <a:tcPr anchor="ctr"/>
                </a:tc>
                <a:tc hMerge="1">
                  <a:txBody>
                    <a:bodyPr/>
                    <a:lstStyle/>
                    <a:p>
                      <a:pPr latinLnBrk="1"/>
                      <a:endParaRPr lang="ko-KR" altLang="en-US" dirty="0"/>
                    </a:p>
                  </a:txBody>
                  <a:tcPr/>
                </a:tc>
                <a:tc>
                  <a:txBody>
                    <a:bodyPr/>
                    <a:lstStyle/>
                    <a:p>
                      <a:pPr algn="ctr" latinLnBrk="1"/>
                      <a:r>
                        <a:rPr lang="en-US" altLang="ko-KR" sz="1100" dirty="0" smtClean="0"/>
                        <a:t>27</a:t>
                      </a:r>
                      <a:endParaRPr lang="ko-KR" altLang="en-US" sz="1100"/>
                    </a:p>
                  </a:txBody>
                  <a:tcPr anchor="ctr"/>
                </a:tc>
                <a:tc>
                  <a:txBody>
                    <a:bodyPr/>
                    <a:lstStyle/>
                    <a:p>
                      <a:pPr algn="ctr" latinLnBrk="1"/>
                      <a:r>
                        <a:rPr lang="en-US" altLang="ko-KR" sz="1100" dirty="0" smtClean="0"/>
                        <a:t>26</a:t>
                      </a:r>
                      <a:endParaRPr lang="ko-KR" altLang="en-US" sz="1100"/>
                    </a:p>
                  </a:txBody>
                  <a:tcPr anchor="ctr"/>
                </a:tc>
                <a:tc>
                  <a:txBody>
                    <a:bodyPr/>
                    <a:lstStyle/>
                    <a:p>
                      <a:pPr algn="ctr" latinLnBrk="1"/>
                      <a:r>
                        <a:rPr lang="en-US" altLang="ko-KR" sz="1100" dirty="0" smtClean="0"/>
                        <a:t>25</a:t>
                      </a:r>
                      <a:endParaRPr lang="ko-KR" altLang="en-US" sz="1100"/>
                    </a:p>
                  </a:txBody>
                  <a:tcPr anchor="ctr"/>
                </a:tc>
                <a:tc>
                  <a:txBody>
                    <a:bodyPr/>
                    <a:lstStyle/>
                    <a:p>
                      <a:pPr algn="ctr" latinLnBrk="1"/>
                      <a:r>
                        <a:rPr lang="en-US" altLang="ko-KR" sz="1100" dirty="0" smtClean="0"/>
                        <a:t>24</a:t>
                      </a:r>
                      <a:endParaRPr lang="ko-KR" altLang="en-US" sz="1100"/>
                    </a:p>
                  </a:txBody>
                  <a:tcPr anchor="ctr"/>
                </a:tc>
                <a:tc>
                  <a:txBody>
                    <a:bodyPr/>
                    <a:lstStyle/>
                    <a:p>
                      <a:pPr algn="ctr" latinLnBrk="1"/>
                      <a:r>
                        <a:rPr lang="en-US" altLang="ko-KR" sz="1100" dirty="0" smtClean="0"/>
                        <a:t>23</a:t>
                      </a:r>
                      <a:endParaRPr lang="ko-KR" altLang="en-US" sz="1100"/>
                    </a:p>
                  </a:txBody>
                  <a:tcPr anchor="ctr"/>
                </a:tc>
                <a:tc>
                  <a:txBody>
                    <a:bodyPr/>
                    <a:lstStyle/>
                    <a:p>
                      <a:pPr algn="ctr" latinLnBrk="1"/>
                      <a:r>
                        <a:rPr lang="en-US" altLang="ko-KR" sz="1100" dirty="0" smtClean="0"/>
                        <a:t>22</a:t>
                      </a:r>
                      <a:endParaRPr lang="ko-KR" altLang="en-US" sz="1100"/>
                    </a:p>
                  </a:txBody>
                  <a:tcPr anchor="ctr"/>
                </a:tc>
                <a:tc>
                  <a:txBody>
                    <a:bodyPr/>
                    <a:lstStyle/>
                    <a:p>
                      <a:pPr algn="ctr" latinLnBrk="1"/>
                      <a:r>
                        <a:rPr lang="en-US" altLang="ko-KR" sz="1100" dirty="0" smtClean="0"/>
                        <a:t>21</a:t>
                      </a:r>
                      <a:endParaRPr lang="ko-KR" altLang="en-US" sz="1100"/>
                    </a:p>
                  </a:txBody>
                  <a:tcPr anchor="ctr"/>
                </a:tc>
                <a:tc>
                  <a:txBody>
                    <a:bodyPr/>
                    <a:lstStyle/>
                    <a:p>
                      <a:pPr algn="ctr" latinLnBrk="1"/>
                      <a:r>
                        <a:rPr lang="en-US" altLang="ko-KR" sz="1100" dirty="0" smtClean="0"/>
                        <a:t>20</a:t>
                      </a:r>
                      <a:endParaRPr lang="ko-KR" altLang="en-US" sz="1100"/>
                    </a:p>
                  </a:txBody>
                  <a:tcPr anchor="ctr"/>
                </a:tc>
                <a:tc>
                  <a:txBody>
                    <a:bodyPr/>
                    <a:lstStyle/>
                    <a:p>
                      <a:pPr algn="ctr" latinLnBrk="1"/>
                      <a:r>
                        <a:rPr lang="en-US" altLang="ko-KR" sz="1100" dirty="0" smtClean="0"/>
                        <a:t>19</a:t>
                      </a:r>
                      <a:endParaRPr lang="ko-KR" altLang="en-US" sz="1100"/>
                    </a:p>
                  </a:txBody>
                  <a:tcPr anchor="ctr"/>
                </a:tc>
                <a:tc>
                  <a:txBody>
                    <a:bodyPr/>
                    <a:lstStyle/>
                    <a:p>
                      <a:pPr algn="ctr" latinLnBrk="1"/>
                      <a:r>
                        <a:rPr lang="en-US" altLang="ko-KR" sz="1100" dirty="0" smtClean="0"/>
                        <a:t>18</a:t>
                      </a:r>
                      <a:endParaRPr lang="ko-KR" altLang="en-US" sz="1100"/>
                    </a:p>
                  </a:txBody>
                  <a:tcPr anchor="ctr"/>
                </a:tc>
                <a:tc>
                  <a:txBody>
                    <a:bodyPr/>
                    <a:lstStyle/>
                    <a:p>
                      <a:pPr algn="ctr" latinLnBrk="1"/>
                      <a:r>
                        <a:rPr lang="en-US" altLang="ko-KR" sz="1100" dirty="0" smtClean="0"/>
                        <a:t>17</a:t>
                      </a:r>
                      <a:endParaRPr lang="ko-KR" altLang="en-US" sz="1100"/>
                    </a:p>
                  </a:txBody>
                  <a:tcPr anchor="ctr"/>
                </a:tc>
                <a:tc>
                  <a:txBody>
                    <a:bodyPr/>
                    <a:lstStyle/>
                    <a:p>
                      <a:pPr algn="ctr" latinLnBrk="1"/>
                      <a:r>
                        <a:rPr lang="en-US" altLang="ko-KR" sz="1100" dirty="0" smtClean="0"/>
                        <a:t>16</a:t>
                      </a:r>
                      <a:endParaRPr lang="ko-KR" altLang="en-US" sz="1100"/>
                    </a:p>
                  </a:txBody>
                  <a:tcPr anchor="ctr"/>
                </a:tc>
                <a:tc>
                  <a:txBody>
                    <a:bodyPr/>
                    <a:lstStyle/>
                    <a:p>
                      <a:pPr algn="ctr" latinLnBrk="1"/>
                      <a:r>
                        <a:rPr lang="en-US" altLang="ko-KR" sz="1100" dirty="0" smtClean="0"/>
                        <a:t>15</a:t>
                      </a:r>
                      <a:endParaRPr lang="ko-KR" altLang="en-US" sz="1100"/>
                    </a:p>
                  </a:txBody>
                  <a:tcPr anchor="ctr"/>
                </a:tc>
              </a:tr>
              <a:tr h="289152">
                <a:tc gridSpan="2">
                  <a:txBody>
                    <a:bodyPr/>
                    <a:lstStyle/>
                    <a:p>
                      <a:pPr algn="ctr" latinLnBrk="1"/>
                      <a:r>
                        <a:rPr lang="en-US" altLang="ko-KR" sz="1100" dirty="0" smtClean="0"/>
                        <a:t>Initiator/target flag</a:t>
                      </a:r>
                      <a:endParaRPr lang="ko-KR" altLang="en-US" sz="1100" dirty="0"/>
                    </a:p>
                  </a:txBody>
                  <a:tcPr anchor="ctr"/>
                </a:tc>
                <a:tc hMerge="1">
                  <a:txBody>
                    <a:bodyPr/>
                    <a:lstStyle/>
                    <a:p>
                      <a:pPr latinLnBrk="1"/>
                      <a:endParaRPr lang="ko-KR" altLang="en-US" dirty="0"/>
                    </a:p>
                  </a:txBody>
                  <a:tcPr/>
                </a:tc>
                <a:tc gridSpan="5">
                  <a:txBody>
                    <a:bodyPr/>
                    <a:lstStyle/>
                    <a:p>
                      <a:pPr algn="ctr" latinLnBrk="1"/>
                      <a:r>
                        <a:rPr lang="en-US" altLang="ko-KR" sz="1100" dirty="0" smtClean="0"/>
                        <a:t>node</a:t>
                      </a:r>
                      <a:r>
                        <a:rPr lang="en-US" altLang="ko-KR" sz="1100" baseline="0" dirty="0" smtClean="0"/>
                        <a:t> ID</a:t>
                      </a:r>
                      <a:endParaRPr lang="ko-KR" altLang="en-US" sz="1100" dirty="0"/>
                    </a:p>
                  </a:txBody>
                  <a:tcPr anchor="ctr"/>
                </a:tc>
                <a:tc hMerge="1">
                  <a:txBody>
                    <a:bodyPr/>
                    <a:lstStyle/>
                    <a:p>
                      <a:pPr algn="ctr" latinLnBrk="1"/>
                      <a:endParaRPr lang="ko-KR" altLang="en-US" sz="1100" dirty="0"/>
                    </a:p>
                  </a:txBody>
                  <a:tcPr anchor="ctr"/>
                </a:tc>
                <a:tc hMerge="1">
                  <a:txBody>
                    <a:bodyPr/>
                    <a:lstStyle/>
                    <a:p>
                      <a:pPr algn="ctr" latinLnBrk="1"/>
                      <a:endParaRPr lang="ko-KR" altLang="en-US" sz="1100" dirty="0"/>
                    </a:p>
                  </a:txBody>
                  <a:tcPr anchor="ctr"/>
                </a:tc>
                <a:tc hMerge="1">
                  <a:txBody>
                    <a:bodyPr/>
                    <a:lstStyle/>
                    <a:p>
                      <a:pPr algn="ctr" latinLnBrk="1"/>
                      <a:endParaRPr lang="ko-KR" altLang="en-US" sz="1100" dirty="0"/>
                    </a:p>
                  </a:txBody>
                  <a:tcPr anchor="ctr"/>
                </a:tc>
                <a:tc hMerge="1">
                  <a:txBody>
                    <a:bodyPr/>
                    <a:lstStyle/>
                    <a:p>
                      <a:pPr algn="ctr" latinLnBrk="1"/>
                      <a:endParaRPr lang="ko-KR" altLang="en-US" sz="1100" dirty="0"/>
                    </a:p>
                  </a:txBody>
                  <a:tcPr anchor="ctr"/>
                </a:tc>
                <a:tc>
                  <a:txBody>
                    <a:bodyPr/>
                    <a:lstStyle/>
                    <a:p>
                      <a:pPr algn="ctr" latinLnBrk="1"/>
                      <a:r>
                        <a:rPr lang="en-US" altLang="ko-KR" sz="1100" dirty="0" smtClean="0"/>
                        <a:t>read/write flag</a:t>
                      </a:r>
                      <a:endParaRPr lang="ko-KR" altLang="en-US" sz="1100" dirty="0"/>
                    </a:p>
                  </a:txBody>
                  <a:tcPr anchor="ctr"/>
                </a:tc>
                <a:tc>
                  <a:txBody>
                    <a:bodyPr/>
                    <a:lstStyle/>
                    <a:p>
                      <a:pPr algn="ctr" latinLnBrk="1"/>
                      <a:r>
                        <a:rPr lang="en-US" altLang="ko-KR" sz="1100" dirty="0" smtClean="0"/>
                        <a:t>increment</a:t>
                      </a:r>
                    </a:p>
                    <a:p>
                      <a:pPr algn="ctr" latinLnBrk="1"/>
                      <a:r>
                        <a:rPr lang="en-US" altLang="ko-KR" sz="1100" dirty="0" smtClean="0"/>
                        <a:t>flag</a:t>
                      </a:r>
                      <a:endParaRPr lang="ko-KR" altLang="en-US" sz="1100"/>
                    </a:p>
                  </a:txBody>
                  <a:tcPr anchor="ctr"/>
                </a:tc>
                <a:tc gridSpan="6">
                  <a:txBody>
                    <a:bodyPr/>
                    <a:lstStyle/>
                    <a:p>
                      <a:pPr algn="ctr" latinLnBrk="1"/>
                      <a:r>
                        <a:rPr lang="en-US" altLang="ko-KR" sz="1100" dirty="0" smtClean="0"/>
                        <a:t>Address(Code)</a:t>
                      </a:r>
                      <a:endParaRPr lang="ko-KR" altLang="en-US" sz="1100" dirty="0"/>
                    </a:p>
                  </a:txBody>
                  <a:tcPr anchor="ctr"/>
                </a:tc>
                <a:tc hMerge="1">
                  <a:txBody>
                    <a:bodyPr/>
                    <a:lstStyle/>
                    <a:p>
                      <a:pPr algn="ctr" latinLnBrk="1"/>
                      <a:endParaRPr lang="ko-KR" altLang="en-US" sz="1100" dirty="0"/>
                    </a:p>
                  </a:txBody>
                  <a:tcPr anchor="ctr"/>
                </a:tc>
                <a:tc hMerge="1">
                  <a:txBody>
                    <a:bodyPr/>
                    <a:lstStyle/>
                    <a:p>
                      <a:pPr algn="ctr" latinLnBrk="1"/>
                      <a:endParaRPr lang="ko-KR" altLang="en-US" sz="1100" dirty="0"/>
                    </a:p>
                  </a:txBody>
                  <a:tcPr anchor="ctr"/>
                </a:tc>
                <a:tc hMerge="1">
                  <a:txBody>
                    <a:bodyPr/>
                    <a:lstStyle/>
                    <a:p>
                      <a:pPr algn="ctr" latinLnBrk="1"/>
                      <a:endParaRPr lang="ko-KR" altLang="en-US" sz="1100" dirty="0"/>
                    </a:p>
                  </a:txBody>
                  <a:tcPr anchor="ctr"/>
                </a:tc>
                <a:tc hMerge="1">
                  <a:txBody>
                    <a:bodyPr/>
                    <a:lstStyle/>
                    <a:p>
                      <a:pPr algn="ctr" latinLnBrk="1"/>
                      <a:endParaRPr lang="ko-KR" altLang="en-US" sz="1100" dirty="0"/>
                    </a:p>
                  </a:txBody>
                  <a:tcPr anchor="ctr"/>
                </a:tc>
                <a:tc hMerge="1">
                  <a:txBody>
                    <a:bodyPr/>
                    <a:lstStyle/>
                    <a:p>
                      <a:pPr algn="ctr" latinLnBrk="1"/>
                      <a:endParaRPr lang="ko-KR" altLang="en-US" sz="1100" dirty="0"/>
                    </a:p>
                  </a:txBody>
                  <a:tcPr anchor="ctr"/>
                </a:tc>
              </a:tr>
              <a:tr h="197657">
                <a:tc>
                  <a:txBody>
                    <a:bodyPr/>
                    <a:lstStyle/>
                    <a:p>
                      <a:pPr algn="ctr" latinLnBrk="1"/>
                      <a:r>
                        <a:rPr lang="en-US" altLang="ko-KR" sz="1100" dirty="0" smtClean="0"/>
                        <a:t>14</a:t>
                      </a:r>
                      <a:endParaRPr lang="ko-KR" altLang="en-US" sz="1100"/>
                    </a:p>
                  </a:txBody>
                  <a:tcPr anchor="ctr"/>
                </a:tc>
                <a:tc>
                  <a:txBody>
                    <a:bodyPr/>
                    <a:lstStyle/>
                    <a:p>
                      <a:pPr algn="ctr" latinLnBrk="1"/>
                      <a:r>
                        <a:rPr lang="en-US" altLang="ko-KR" sz="1100" dirty="0" smtClean="0"/>
                        <a:t>13</a:t>
                      </a:r>
                      <a:endParaRPr lang="ko-KR" altLang="en-US" sz="1100"/>
                    </a:p>
                  </a:txBody>
                  <a:tcPr anchor="ctr"/>
                </a:tc>
                <a:tc>
                  <a:txBody>
                    <a:bodyPr/>
                    <a:lstStyle/>
                    <a:p>
                      <a:pPr algn="ctr" latinLnBrk="1"/>
                      <a:r>
                        <a:rPr lang="en-US" altLang="ko-KR" sz="1100" dirty="0" smtClean="0"/>
                        <a:t>12</a:t>
                      </a:r>
                      <a:endParaRPr lang="ko-KR" altLang="en-US" sz="1100"/>
                    </a:p>
                  </a:txBody>
                  <a:tcPr anchor="ctr"/>
                </a:tc>
                <a:tc>
                  <a:txBody>
                    <a:bodyPr/>
                    <a:lstStyle/>
                    <a:p>
                      <a:pPr algn="ctr" latinLnBrk="1"/>
                      <a:r>
                        <a:rPr lang="en-US" altLang="ko-KR" sz="1100" dirty="0" smtClean="0"/>
                        <a:t>11</a:t>
                      </a:r>
                      <a:endParaRPr lang="ko-KR" altLang="en-US" sz="1100"/>
                    </a:p>
                  </a:txBody>
                  <a:tcPr anchor="ctr"/>
                </a:tc>
                <a:tc>
                  <a:txBody>
                    <a:bodyPr/>
                    <a:lstStyle/>
                    <a:p>
                      <a:pPr algn="ctr" latinLnBrk="1"/>
                      <a:r>
                        <a:rPr lang="en-US" altLang="ko-KR" sz="1100" dirty="0" smtClean="0"/>
                        <a:t>10</a:t>
                      </a:r>
                      <a:endParaRPr lang="ko-KR" altLang="en-US" sz="1100"/>
                    </a:p>
                  </a:txBody>
                  <a:tcPr anchor="ctr"/>
                </a:tc>
                <a:tc>
                  <a:txBody>
                    <a:bodyPr/>
                    <a:lstStyle/>
                    <a:p>
                      <a:pPr algn="ctr" latinLnBrk="1"/>
                      <a:r>
                        <a:rPr lang="en-US" altLang="ko-KR" sz="1100" dirty="0" smtClean="0"/>
                        <a:t>9</a:t>
                      </a:r>
                      <a:endParaRPr lang="ko-KR" altLang="en-US" sz="1100"/>
                    </a:p>
                  </a:txBody>
                  <a:tcPr anchor="ctr"/>
                </a:tc>
                <a:tc>
                  <a:txBody>
                    <a:bodyPr/>
                    <a:lstStyle/>
                    <a:p>
                      <a:pPr algn="ctr" latinLnBrk="1"/>
                      <a:r>
                        <a:rPr lang="en-US" altLang="ko-KR" sz="1100" dirty="0" smtClean="0"/>
                        <a:t>8</a:t>
                      </a:r>
                      <a:endParaRPr lang="ko-KR" altLang="en-US" sz="1100"/>
                    </a:p>
                  </a:txBody>
                  <a:tcPr anchor="ctr"/>
                </a:tc>
                <a:tc>
                  <a:txBody>
                    <a:bodyPr/>
                    <a:lstStyle/>
                    <a:p>
                      <a:pPr algn="ctr" latinLnBrk="1"/>
                      <a:r>
                        <a:rPr lang="en-US" altLang="ko-KR" sz="1100" dirty="0" smtClean="0"/>
                        <a:t>7</a:t>
                      </a:r>
                      <a:endParaRPr lang="ko-KR" altLang="en-US" sz="1100"/>
                    </a:p>
                  </a:txBody>
                  <a:tcPr anchor="ctr"/>
                </a:tc>
                <a:tc>
                  <a:txBody>
                    <a:bodyPr/>
                    <a:lstStyle/>
                    <a:p>
                      <a:pPr algn="ctr" latinLnBrk="1"/>
                      <a:r>
                        <a:rPr lang="en-US" altLang="ko-KR" sz="1100" dirty="0" smtClean="0"/>
                        <a:t>6</a:t>
                      </a:r>
                      <a:endParaRPr lang="ko-KR" altLang="en-US" sz="1100" dirty="0"/>
                    </a:p>
                  </a:txBody>
                  <a:tcPr anchor="ctr"/>
                </a:tc>
                <a:tc>
                  <a:txBody>
                    <a:bodyPr/>
                    <a:lstStyle/>
                    <a:p>
                      <a:pPr algn="ctr" latinLnBrk="1"/>
                      <a:r>
                        <a:rPr lang="en-US" altLang="ko-KR" sz="1100" dirty="0" smtClean="0"/>
                        <a:t>5</a:t>
                      </a:r>
                      <a:endParaRPr lang="ko-KR" altLang="en-US" sz="1100" dirty="0"/>
                    </a:p>
                  </a:txBody>
                  <a:tcPr anchor="ctr"/>
                </a:tc>
                <a:tc>
                  <a:txBody>
                    <a:bodyPr/>
                    <a:lstStyle/>
                    <a:p>
                      <a:pPr algn="ctr" latinLnBrk="1"/>
                      <a:r>
                        <a:rPr lang="en-US" altLang="ko-KR" sz="1100" dirty="0" smtClean="0"/>
                        <a:t>4</a:t>
                      </a:r>
                      <a:endParaRPr lang="ko-KR" altLang="en-US" sz="1100"/>
                    </a:p>
                  </a:txBody>
                  <a:tcPr anchor="ctr"/>
                </a:tc>
                <a:tc>
                  <a:txBody>
                    <a:bodyPr/>
                    <a:lstStyle/>
                    <a:p>
                      <a:pPr algn="ctr" latinLnBrk="1"/>
                      <a:r>
                        <a:rPr lang="en-US" altLang="ko-KR" sz="1100" dirty="0" smtClean="0"/>
                        <a:t>3</a:t>
                      </a:r>
                      <a:endParaRPr lang="ko-KR" altLang="en-US" sz="1100"/>
                    </a:p>
                  </a:txBody>
                  <a:tcPr anchor="ctr"/>
                </a:tc>
                <a:tc>
                  <a:txBody>
                    <a:bodyPr/>
                    <a:lstStyle/>
                    <a:p>
                      <a:pPr algn="ctr" latinLnBrk="1"/>
                      <a:r>
                        <a:rPr lang="en-US" altLang="ko-KR" sz="1100" dirty="0" smtClean="0"/>
                        <a:t>2</a:t>
                      </a:r>
                      <a:endParaRPr lang="ko-KR" altLang="en-US" sz="1100"/>
                    </a:p>
                  </a:txBody>
                  <a:tcPr anchor="ctr"/>
                </a:tc>
                <a:tc>
                  <a:txBody>
                    <a:bodyPr/>
                    <a:lstStyle/>
                    <a:p>
                      <a:pPr algn="ctr" latinLnBrk="1"/>
                      <a:r>
                        <a:rPr lang="en-US" altLang="ko-KR" sz="1100" dirty="0" smtClean="0"/>
                        <a:t>1</a:t>
                      </a:r>
                      <a:endParaRPr lang="ko-KR" altLang="en-US" sz="1100"/>
                    </a:p>
                  </a:txBody>
                  <a:tcPr anchor="ctr"/>
                </a:tc>
                <a:tc>
                  <a:txBody>
                    <a:bodyPr/>
                    <a:lstStyle/>
                    <a:p>
                      <a:pPr algn="ctr" latinLnBrk="1"/>
                      <a:r>
                        <a:rPr lang="en-US" altLang="ko-KR" sz="1100" dirty="0" smtClean="0"/>
                        <a:t>0</a:t>
                      </a:r>
                      <a:endParaRPr lang="ko-KR" altLang="en-US" sz="1100"/>
                    </a:p>
                  </a:txBody>
                  <a:tcPr anchor="ctr"/>
                </a:tc>
              </a:tr>
              <a:tr h="197657">
                <a:tc gridSpan="15">
                  <a:txBody>
                    <a:bodyPr/>
                    <a:lstStyle/>
                    <a:p>
                      <a:pPr algn="ctr" latinLnBrk="1"/>
                      <a:r>
                        <a:rPr lang="en-US" altLang="ko-KR" sz="1100" dirty="0" smtClean="0"/>
                        <a:t>Address(Code)</a:t>
                      </a:r>
                      <a:endParaRPr lang="ko-KR" altLang="en-US" sz="1100" dirty="0"/>
                    </a:p>
                  </a:txBody>
                  <a:tcPr anchor="ctr"/>
                </a:tc>
                <a:tc hMerge="1">
                  <a:txBody>
                    <a:bodyPr/>
                    <a:lstStyle/>
                    <a:p>
                      <a:pPr algn="ctr" latinLnBrk="1"/>
                      <a:endParaRPr lang="ko-KR" altLang="en-US" sz="1100" dirty="0"/>
                    </a:p>
                  </a:txBody>
                  <a:tcPr anchor="ctr"/>
                </a:tc>
                <a:tc hMerge="1">
                  <a:txBody>
                    <a:bodyPr/>
                    <a:lstStyle/>
                    <a:p>
                      <a:pPr algn="ctr" latinLnBrk="1"/>
                      <a:endParaRPr lang="ko-KR" altLang="en-US" sz="1100" dirty="0"/>
                    </a:p>
                  </a:txBody>
                  <a:tcPr anchor="ctr"/>
                </a:tc>
                <a:tc hMerge="1">
                  <a:txBody>
                    <a:bodyPr/>
                    <a:lstStyle/>
                    <a:p>
                      <a:pPr algn="ctr" latinLnBrk="1"/>
                      <a:endParaRPr lang="ko-KR" altLang="en-US" sz="1100" dirty="0"/>
                    </a:p>
                  </a:txBody>
                  <a:tcPr anchor="ctr"/>
                </a:tc>
                <a:tc hMerge="1">
                  <a:txBody>
                    <a:bodyPr/>
                    <a:lstStyle/>
                    <a:p>
                      <a:pPr algn="ctr" latinLnBrk="1"/>
                      <a:endParaRPr lang="ko-KR" altLang="en-US" sz="1100" dirty="0"/>
                    </a:p>
                  </a:txBody>
                  <a:tcPr anchor="ctr"/>
                </a:tc>
                <a:tc hMerge="1">
                  <a:txBody>
                    <a:bodyPr/>
                    <a:lstStyle/>
                    <a:p>
                      <a:pPr algn="ctr" latinLnBrk="1"/>
                      <a:endParaRPr lang="ko-KR" altLang="en-US" sz="1100" dirty="0"/>
                    </a:p>
                  </a:txBody>
                  <a:tcPr anchor="ctr"/>
                </a:tc>
                <a:tc hMerge="1">
                  <a:txBody>
                    <a:bodyPr/>
                    <a:lstStyle/>
                    <a:p>
                      <a:pPr algn="ctr" latinLnBrk="1"/>
                      <a:endParaRPr lang="ko-KR" altLang="en-US" sz="1100" dirty="0"/>
                    </a:p>
                  </a:txBody>
                  <a:tcPr anchor="ctr"/>
                </a:tc>
                <a:tc hMerge="1">
                  <a:txBody>
                    <a:bodyPr/>
                    <a:lstStyle/>
                    <a:p>
                      <a:pPr algn="ctr" latinLnBrk="1"/>
                      <a:endParaRPr lang="ko-KR" altLang="en-US" sz="1100" dirty="0"/>
                    </a:p>
                  </a:txBody>
                  <a:tcPr anchor="ctr"/>
                </a:tc>
                <a:tc hMerge="1">
                  <a:txBody>
                    <a:bodyPr/>
                    <a:lstStyle/>
                    <a:p>
                      <a:pPr algn="ctr" latinLnBrk="1"/>
                      <a:endParaRPr lang="ko-KR" altLang="en-US" sz="1100" dirty="0"/>
                    </a:p>
                  </a:txBody>
                  <a:tcPr anchor="ctr"/>
                </a:tc>
                <a:tc hMerge="1">
                  <a:txBody>
                    <a:bodyPr/>
                    <a:lstStyle/>
                    <a:p>
                      <a:pPr algn="ctr" latinLnBrk="1"/>
                      <a:endParaRPr lang="ko-KR" altLang="en-US" sz="1100" dirty="0"/>
                    </a:p>
                  </a:txBody>
                  <a:tcPr anchor="ctr"/>
                </a:tc>
                <a:tc hMerge="1">
                  <a:txBody>
                    <a:bodyPr/>
                    <a:lstStyle/>
                    <a:p>
                      <a:pPr algn="ctr" latinLnBrk="1"/>
                      <a:endParaRPr lang="ko-KR" altLang="en-US" sz="1100" dirty="0"/>
                    </a:p>
                  </a:txBody>
                  <a:tcPr anchor="ctr"/>
                </a:tc>
                <a:tc hMerge="1">
                  <a:txBody>
                    <a:bodyPr/>
                    <a:lstStyle/>
                    <a:p>
                      <a:pPr algn="ctr" latinLnBrk="1"/>
                      <a:endParaRPr lang="ko-KR" altLang="en-US" sz="1100" dirty="0"/>
                    </a:p>
                  </a:txBody>
                  <a:tcPr anchor="ctr"/>
                </a:tc>
                <a:tc hMerge="1">
                  <a:txBody>
                    <a:bodyPr/>
                    <a:lstStyle/>
                    <a:p>
                      <a:pPr algn="ctr" latinLnBrk="1"/>
                      <a:endParaRPr lang="ko-KR" altLang="en-US" sz="1100" dirty="0"/>
                    </a:p>
                  </a:txBody>
                  <a:tcPr anchor="ctr"/>
                </a:tc>
                <a:tc hMerge="1">
                  <a:txBody>
                    <a:bodyPr/>
                    <a:lstStyle/>
                    <a:p>
                      <a:pPr algn="ctr" latinLnBrk="1"/>
                      <a:endParaRPr lang="ko-KR" altLang="en-US" sz="1100" dirty="0"/>
                    </a:p>
                  </a:txBody>
                  <a:tcPr anchor="ctr"/>
                </a:tc>
                <a:tc hMerge="1">
                  <a:txBody>
                    <a:bodyPr/>
                    <a:lstStyle/>
                    <a:p>
                      <a:pPr algn="ctr" latinLnBrk="1"/>
                      <a:endParaRPr lang="ko-KR" altLang="en-US" sz="1100" dirty="0"/>
                    </a:p>
                  </a:txBody>
                  <a:tcPr anchor="ctr"/>
                </a:tc>
              </a:tr>
            </a:tbl>
          </a:graphicData>
        </a:graphic>
      </p:graphicFrame>
    </p:spTree>
    <p:extLst>
      <p:ext uri="{BB962C8B-B14F-4D97-AF65-F5344CB8AC3E}">
        <p14:creationId xmlns:p14="http://schemas.microsoft.com/office/powerpoint/2010/main" val="2539705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ID </a:t>
            </a:r>
            <a:r>
              <a:rPr lang="en-US" altLang="ko-KR" dirty="0" smtClean="0"/>
              <a:t>example</a:t>
            </a:r>
            <a:endParaRPr lang="ko-KR" altLang="en-US"/>
          </a:p>
        </p:txBody>
      </p:sp>
      <p:sp>
        <p:nvSpPr>
          <p:cNvPr id="3" name="내용 개체 틀 2"/>
          <p:cNvSpPr>
            <a:spLocks noGrp="1"/>
          </p:cNvSpPr>
          <p:nvPr>
            <p:ph idx="1"/>
          </p:nvPr>
        </p:nvSpPr>
        <p:spPr/>
        <p:txBody>
          <a:bodyPr>
            <a:normAutofit lnSpcReduction="10000"/>
          </a:bodyPr>
          <a:lstStyle/>
          <a:p>
            <a:r>
              <a:rPr lang="en-US" altLang="ko-KR" sz="2000" dirty="0" smtClean="0"/>
              <a:t>ping </a:t>
            </a:r>
            <a:r>
              <a:rPr lang="ko-KR" altLang="en-US" sz="2000" smtClean="0"/>
              <a:t>메세지</a:t>
            </a:r>
            <a:endParaRPr lang="en-US" altLang="ko-KR" sz="2000" dirty="0" smtClean="0"/>
          </a:p>
          <a:p>
            <a:pPr lvl="1"/>
            <a:r>
              <a:rPr lang="ko-KR" altLang="en-US" sz="1600" dirty="0" smtClean="0"/>
              <a:t>각 </a:t>
            </a:r>
            <a:r>
              <a:rPr lang="ko-KR" altLang="en-US" sz="1600" dirty="0" err="1" smtClean="0"/>
              <a:t>노드의</a:t>
            </a:r>
            <a:r>
              <a:rPr lang="ko-KR" altLang="en-US" sz="1600" dirty="0" smtClean="0"/>
              <a:t> </a:t>
            </a:r>
            <a:r>
              <a:rPr lang="ko-KR" altLang="en-US" sz="1600" dirty="0" smtClean="0"/>
              <a:t>메시지에 대하여 </a:t>
            </a:r>
            <a:r>
              <a:rPr lang="en-US" altLang="ko-KR" sz="1600" dirty="0" smtClean="0"/>
              <a:t>address(code)</a:t>
            </a:r>
            <a:r>
              <a:rPr lang="ko-KR" altLang="en-US" sz="1600" smtClean="0"/>
              <a:t>값이 </a:t>
            </a:r>
            <a:r>
              <a:rPr lang="en-US" altLang="ko-KR" sz="1600" dirty="0" smtClean="0"/>
              <a:t>0</a:t>
            </a:r>
            <a:r>
              <a:rPr lang="ko-KR" altLang="en-US" sz="1600" smtClean="0"/>
              <a:t>인</a:t>
            </a:r>
            <a:r>
              <a:rPr lang="en-US" altLang="ko-KR" sz="1600" dirty="0" smtClean="0"/>
              <a:t> </a:t>
            </a:r>
            <a:r>
              <a:rPr lang="ko-KR" altLang="en-US" sz="1600" smtClean="0"/>
              <a:t>메시지는 </a:t>
            </a:r>
            <a:r>
              <a:rPr lang="en-US" altLang="ko-KR" sz="1600" dirty="0" smtClean="0"/>
              <a:t>ping message</a:t>
            </a:r>
            <a:r>
              <a:rPr lang="ko-KR" altLang="en-US" sz="1600" smtClean="0"/>
              <a:t>로 정의</a:t>
            </a:r>
            <a:r>
              <a:rPr lang="en-US" altLang="ko-KR" sz="1600" dirty="0" smtClean="0"/>
              <a:t>. </a:t>
            </a:r>
          </a:p>
          <a:p>
            <a:pPr lvl="1"/>
            <a:r>
              <a:rPr lang="en-US" altLang="ko-KR" sz="1600" dirty="0" smtClean="0"/>
              <a:t>ping </a:t>
            </a:r>
            <a:r>
              <a:rPr lang="ko-KR" altLang="en-US" sz="1600" smtClean="0"/>
              <a:t>메시지는 보낼때는 </a:t>
            </a:r>
            <a:r>
              <a:rPr lang="en-US" altLang="ko-KR" sz="1600" dirty="0" smtClean="0"/>
              <a:t>read  </a:t>
            </a:r>
            <a:r>
              <a:rPr lang="ko-KR" altLang="en-US" sz="1600" smtClean="0"/>
              <a:t>메시지로 보내고 이에 대한 응답은 </a:t>
            </a:r>
            <a:r>
              <a:rPr lang="en-US" altLang="ko-KR" sz="1600" dirty="0" smtClean="0"/>
              <a:t>read/reply</a:t>
            </a:r>
            <a:r>
              <a:rPr lang="ko-KR" altLang="en-US" sz="1600" smtClean="0"/>
              <a:t>로 </a:t>
            </a:r>
            <a:endParaRPr lang="en-US" altLang="ko-KR" sz="1600" dirty="0" smtClean="0"/>
          </a:p>
          <a:p>
            <a:pPr lvl="1"/>
            <a:r>
              <a:rPr lang="en-US" altLang="ko-KR" sz="1600" dirty="0" smtClean="0"/>
              <a:t>read </a:t>
            </a:r>
            <a:r>
              <a:rPr lang="ko-KR" altLang="en-US" sz="1600" smtClean="0"/>
              <a:t>명령에는 </a:t>
            </a:r>
            <a:r>
              <a:rPr lang="en-US" altLang="ko-KR" sz="1600" dirty="0" smtClean="0"/>
              <a:t>DLC : 0</a:t>
            </a:r>
            <a:r>
              <a:rPr lang="ko-KR" altLang="en-US" sz="1600" smtClean="0"/>
              <a:t>으로 보내고 </a:t>
            </a:r>
            <a:r>
              <a:rPr lang="en-US" altLang="ko-KR" sz="1600" dirty="0" smtClean="0"/>
              <a:t>reply</a:t>
            </a:r>
            <a:r>
              <a:rPr lang="ko-KR" altLang="en-US" sz="1600" smtClean="0"/>
              <a:t>에는 </a:t>
            </a:r>
            <a:r>
              <a:rPr lang="en-US" altLang="ko-KR" sz="1600" dirty="0" smtClean="0"/>
              <a:t>4byte</a:t>
            </a:r>
            <a:r>
              <a:rPr lang="ko-KR" altLang="en-US" sz="1600" smtClean="0"/>
              <a:t>의 데이터에 </a:t>
            </a:r>
            <a:r>
              <a:rPr lang="en-US" altLang="ko-KR" sz="1600" dirty="0" smtClean="0"/>
              <a:t>0</a:t>
            </a:r>
            <a:r>
              <a:rPr lang="ko-KR" altLang="en-US" sz="1600" smtClean="0"/>
              <a:t>으로 설정 </a:t>
            </a:r>
            <a:endParaRPr lang="en-US" altLang="ko-KR" sz="1600" dirty="0" smtClean="0"/>
          </a:p>
          <a:p>
            <a:endParaRPr lang="en-US" altLang="ko-KR" sz="2000" dirty="0" smtClean="0"/>
          </a:p>
          <a:p>
            <a:r>
              <a:rPr lang="en-US" altLang="ko-KR" sz="2000" dirty="0" smtClean="0"/>
              <a:t>Example </a:t>
            </a:r>
          </a:p>
          <a:p>
            <a:pPr lvl="1"/>
            <a:r>
              <a:rPr lang="en-US" altLang="ko-KR" sz="1600" dirty="0" smtClean="0"/>
              <a:t>payload</a:t>
            </a:r>
            <a:r>
              <a:rPr lang="ko-KR" altLang="en-US" sz="1600" smtClean="0"/>
              <a:t>로의 핑 메시지 </a:t>
            </a:r>
            <a:endParaRPr lang="en-US" altLang="ko-KR" sz="1600" dirty="0" smtClean="0"/>
          </a:p>
          <a:p>
            <a:pPr lvl="2"/>
            <a:r>
              <a:rPr lang="en-US" altLang="ko-KR" sz="1200" dirty="0" smtClean="0"/>
              <a:t>0x2800000(0 0010 1000 0000 0000 0000 0000 0000)</a:t>
            </a:r>
            <a:endParaRPr lang="en-US" altLang="ko-KR" sz="1200" dirty="0" smtClean="0"/>
          </a:p>
          <a:p>
            <a:pPr lvl="2"/>
            <a:r>
              <a:rPr lang="en-US" altLang="ko-KR" sz="1200" dirty="0" smtClean="0"/>
              <a:t>response : </a:t>
            </a:r>
            <a:r>
              <a:rPr lang="en-US" altLang="ko-KR" sz="1200" dirty="0" smtClean="0"/>
              <a:t>0x1280000(1 0010 1000 0000 0000 0000 0000 0000)</a:t>
            </a:r>
            <a:endParaRPr lang="en-US" altLang="ko-KR" sz="1200" dirty="0" smtClean="0"/>
          </a:p>
          <a:p>
            <a:pPr lvl="1"/>
            <a:endParaRPr lang="en-US" altLang="ko-KR" sz="1600" dirty="0"/>
          </a:p>
          <a:p>
            <a:pPr lvl="1"/>
            <a:r>
              <a:rPr lang="en-US" altLang="ko-KR" sz="1600" dirty="0" smtClean="0"/>
              <a:t>Iridium</a:t>
            </a:r>
            <a:r>
              <a:rPr lang="ko-KR" altLang="en-US" sz="1600" smtClean="0"/>
              <a:t>으로의 </a:t>
            </a:r>
            <a:r>
              <a:rPr lang="en-US" altLang="ko-KR" sz="1600" dirty="0" smtClean="0"/>
              <a:t>write command (code : 0x01)</a:t>
            </a:r>
            <a:endParaRPr lang="en-US" altLang="ko-KR" sz="1600" dirty="0" smtClean="0"/>
          </a:p>
          <a:p>
            <a:pPr lvl="2"/>
            <a:r>
              <a:rPr lang="en-US" altLang="ko-KR" sz="1200" dirty="0" smtClean="0"/>
              <a:t>0x3C0001(0 0011 1100 0000 0000 0000 0000 0001)</a:t>
            </a:r>
            <a:endParaRPr lang="en-US" altLang="ko-KR" sz="1200" dirty="0" smtClean="0"/>
          </a:p>
          <a:p>
            <a:pPr lvl="1"/>
            <a:endParaRPr lang="en-US" altLang="ko-KR" sz="1600" dirty="0"/>
          </a:p>
          <a:p>
            <a:pPr lvl="1"/>
            <a:r>
              <a:rPr lang="en-US" altLang="ko-KR" sz="1600" dirty="0" smtClean="0"/>
              <a:t>payload</a:t>
            </a:r>
            <a:r>
              <a:rPr lang="ko-KR" altLang="en-US" sz="1600" smtClean="0"/>
              <a:t>로의 데이터 읽기 명령 및 이에 대한 응답 </a:t>
            </a:r>
            <a:r>
              <a:rPr lang="en-US" altLang="ko-KR" sz="1600" dirty="0" smtClean="0"/>
              <a:t>(read code : 0x02, reply code : 0x03, 0x04 (12byte </a:t>
            </a:r>
            <a:r>
              <a:rPr lang="ko-KR" altLang="en-US" sz="1600" smtClean="0"/>
              <a:t>크기 데이터</a:t>
            </a:r>
            <a:r>
              <a:rPr lang="en-US" altLang="ko-KR" sz="1600" dirty="0" smtClean="0"/>
              <a:t>) )</a:t>
            </a:r>
          </a:p>
          <a:p>
            <a:pPr lvl="2"/>
            <a:r>
              <a:rPr lang="en-US" altLang="ko-KR" sz="1200" dirty="0" smtClean="0"/>
              <a:t>read message id : </a:t>
            </a:r>
            <a:r>
              <a:rPr lang="en-US" altLang="ko-KR" sz="1200" dirty="0" smtClean="0"/>
              <a:t>0x2800001(0 0010 1000 0000 0000 0000 0000 0001)  </a:t>
            </a:r>
            <a:endParaRPr lang="en-US" altLang="ko-KR" sz="1200" dirty="0" smtClean="0"/>
          </a:p>
          <a:p>
            <a:pPr lvl="2"/>
            <a:r>
              <a:rPr lang="en-US" altLang="ko-KR" sz="1200" dirty="0" smtClean="0"/>
              <a:t>response message id : 0x12800003  (1 0010 1000 0000 0000 0000 0000 0011), 0x12800004</a:t>
            </a:r>
            <a:endParaRPr lang="ko-KR" altLang="en-US" sz="1200" dirty="0"/>
          </a:p>
        </p:txBody>
      </p:sp>
      <p:sp>
        <p:nvSpPr>
          <p:cNvPr id="4" name="슬라이드 번호 개체 틀 3"/>
          <p:cNvSpPr>
            <a:spLocks noGrp="1"/>
          </p:cNvSpPr>
          <p:nvPr>
            <p:ph type="sldNum" sz="quarter" idx="4"/>
          </p:nvPr>
        </p:nvSpPr>
        <p:spPr/>
        <p:txBody>
          <a:bodyPr/>
          <a:lstStyle/>
          <a:p>
            <a:fld id="{9D7B14A5-F73F-4FDE-B89D-51F74F5A361A}" type="slidenum">
              <a:rPr lang="ko-KR" altLang="en-US" smtClean="0"/>
              <a:pPr/>
              <a:t>5</a:t>
            </a:fld>
            <a:endParaRPr lang="ko-KR" altLang="en-US" dirty="0"/>
          </a:p>
        </p:txBody>
      </p:sp>
      <p:sp>
        <p:nvSpPr>
          <p:cNvPr id="5" name="바닥글 개체 틀 4"/>
          <p:cNvSpPr>
            <a:spLocks noGrp="1"/>
          </p:cNvSpPr>
          <p:nvPr>
            <p:ph type="ftr" sz="quarter" idx="3"/>
          </p:nvPr>
        </p:nvSpPr>
        <p:spPr/>
        <p:txBody>
          <a:bodyPr/>
          <a:lstStyle/>
          <a:p>
            <a:r>
              <a:rPr lang="en-US" altLang="ko-KR" smtClean="0"/>
              <a:t>KARI Proprietary</a:t>
            </a:r>
            <a:endParaRPr lang="ko-KR" altLang="en-US" dirty="0"/>
          </a:p>
        </p:txBody>
      </p:sp>
    </p:spTree>
    <p:extLst>
      <p:ext uri="{BB962C8B-B14F-4D97-AF65-F5344CB8AC3E}">
        <p14:creationId xmlns:p14="http://schemas.microsoft.com/office/powerpoint/2010/main" val="3712859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normAutofit/>
          </a:bodyPr>
          <a:lstStyle/>
          <a:p>
            <a:r>
              <a:rPr lang="en-US" altLang="ko-KR" sz="2000" dirty="0" err="1" smtClean="0"/>
              <a:t>Gomspace</a:t>
            </a:r>
            <a:r>
              <a:rPr lang="ko-KR" altLang="en-US" sz="2000" smtClean="0"/>
              <a:t>의 </a:t>
            </a:r>
            <a:r>
              <a:rPr lang="en-US" altLang="ko-KR" sz="2000" dirty="0" smtClean="0"/>
              <a:t>UHF</a:t>
            </a:r>
            <a:r>
              <a:rPr lang="ko-KR" altLang="en-US" sz="2000" smtClean="0"/>
              <a:t>안테나와 </a:t>
            </a:r>
            <a:r>
              <a:rPr lang="en-US" altLang="ko-KR" sz="2000" dirty="0" smtClean="0"/>
              <a:t>S-band</a:t>
            </a:r>
            <a:r>
              <a:rPr lang="ko-KR" altLang="en-US" sz="2000" smtClean="0"/>
              <a:t>안테나 역시 </a:t>
            </a:r>
            <a:r>
              <a:rPr lang="en-US" altLang="ko-KR" sz="2000" dirty="0" smtClean="0"/>
              <a:t>29bit</a:t>
            </a:r>
            <a:r>
              <a:rPr lang="ko-KR" altLang="en-US" sz="2000" smtClean="0"/>
              <a:t>의 </a:t>
            </a:r>
            <a:r>
              <a:rPr lang="en-US" altLang="ko-KR" sz="2000" dirty="0" smtClean="0"/>
              <a:t>Extended CAN ID</a:t>
            </a:r>
            <a:r>
              <a:rPr lang="ko-KR" altLang="en-US" sz="2000" smtClean="0"/>
              <a:t>를 사용하여 통신함</a:t>
            </a:r>
            <a:r>
              <a:rPr lang="en-US" altLang="ko-KR" sz="2000" dirty="0" smtClean="0"/>
              <a:t>. </a:t>
            </a:r>
            <a:r>
              <a:rPr lang="ko-KR" altLang="en-US" sz="2000" smtClean="0"/>
              <a:t>통신 동작은 별도로 제공되는 </a:t>
            </a:r>
            <a:r>
              <a:rPr lang="en-US" altLang="ko-KR" sz="2000" dirty="0" smtClean="0"/>
              <a:t>CSP </a:t>
            </a:r>
            <a:r>
              <a:rPr lang="ko-KR" altLang="en-US" sz="2000" smtClean="0"/>
              <a:t>라이브러리를 사용하여 구현됨</a:t>
            </a:r>
            <a:r>
              <a:rPr lang="en-US" altLang="ko-KR" sz="2000" dirty="0" smtClean="0"/>
              <a:t>. ID</a:t>
            </a:r>
            <a:r>
              <a:rPr lang="ko-KR" altLang="en-US" sz="2000" smtClean="0"/>
              <a:t>를 모니터링 한 결과 위에서 할당한 </a:t>
            </a:r>
            <a:r>
              <a:rPr lang="en-US" altLang="ko-KR" sz="2000" dirty="0" smtClean="0"/>
              <a:t>ID</a:t>
            </a:r>
            <a:r>
              <a:rPr lang="ko-KR" altLang="en-US" sz="2000" smtClean="0"/>
              <a:t>와는 겹치지 않는것으로 판단</a:t>
            </a:r>
            <a:r>
              <a:rPr lang="en-US" altLang="ko-KR" sz="2000" dirty="0" smtClean="0"/>
              <a:t>. </a:t>
            </a:r>
            <a:r>
              <a:rPr lang="ko-KR" altLang="en-US" sz="2000" smtClean="0"/>
              <a:t>모든 메시지를 모니터링 한것은 아니어서 이후 위에서 할당된 </a:t>
            </a:r>
            <a:r>
              <a:rPr lang="en-US" altLang="ko-KR" sz="2000" dirty="0" smtClean="0"/>
              <a:t>ID</a:t>
            </a:r>
            <a:r>
              <a:rPr lang="ko-KR" altLang="en-US" sz="2000" smtClean="0"/>
              <a:t>와 겹치게되면 각 서브시스템에 할당된 노드아이디는 변경될수 있음</a:t>
            </a:r>
            <a:r>
              <a:rPr lang="en-US" altLang="ko-KR" sz="2000" dirty="0" smtClean="0"/>
              <a:t>. </a:t>
            </a:r>
            <a:endParaRPr lang="ko-KR" altLang="en-US" sz="2000" dirty="0"/>
          </a:p>
        </p:txBody>
      </p:sp>
      <p:sp>
        <p:nvSpPr>
          <p:cNvPr id="4" name="슬라이드 번호 개체 틀 3"/>
          <p:cNvSpPr>
            <a:spLocks noGrp="1"/>
          </p:cNvSpPr>
          <p:nvPr>
            <p:ph type="sldNum" sz="quarter" idx="4"/>
          </p:nvPr>
        </p:nvSpPr>
        <p:spPr/>
        <p:txBody>
          <a:bodyPr/>
          <a:lstStyle/>
          <a:p>
            <a:fld id="{9D7B14A5-F73F-4FDE-B89D-51F74F5A361A}" type="slidenum">
              <a:rPr lang="ko-KR" altLang="en-US" smtClean="0"/>
              <a:pPr/>
              <a:t>6</a:t>
            </a:fld>
            <a:endParaRPr lang="ko-KR" altLang="en-US" dirty="0"/>
          </a:p>
        </p:txBody>
      </p:sp>
      <p:sp>
        <p:nvSpPr>
          <p:cNvPr id="5" name="바닥글 개체 틀 4"/>
          <p:cNvSpPr>
            <a:spLocks noGrp="1"/>
          </p:cNvSpPr>
          <p:nvPr>
            <p:ph type="ftr" sz="quarter" idx="3"/>
          </p:nvPr>
        </p:nvSpPr>
        <p:spPr/>
        <p:txBody>
          <a:bodyPr/>
          <a:lstStyle/>
          <a:p>
            <a:r>
              <a:rPr lang="en-US" altLang="ko-KR" smtClean="0"/>
              <a:t>KARI Proprietary</a:t>
            </a:r>
            <a:endParaRPr lang="ko-KR" altLang="en-US" dirty="0"/>
          </a:p>
        </p:txBody>
      </p:sp>
    </p:spTree>
    <p:extLst>
      <p:ext uri="{BB962C8B-B14F-4D97-AF65-F5344CB8AC3E}">
        <p14:creationId xmlns:p14="http://schemas.microsoft.com/office/powerpoint/2010/main" val="1424778309"/>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6579</TotalTime>
  <Words>390</Words>
  <Application>Microsoft Office PowerPoint</Application>
  <PresentationFormat>화면 슬라이드 쇼(4:3)</PresentationFormat>
  <Paragraphs>113</Paragraphs>
  <Slides>6</Slides>
  <Notes>1</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6</vt:i4>
      </vt:variant>
    </vt:vector>
  </HeadingPairs>
  <TitlesOfParts>
    <vt:vector size="15" baseType="lpstr">
      <vt:lpstr>굴림</vt:lpstr>
      <vt:lpstr>맑은 고딕</vt:lpstr>
      <vt:lpstr>바탕체</vt:lpstr>
      <vt:lpstr>Arial</vt:lpstr>
      <vt:lpstr>Arial Black</vt:lpstr>
      <vt:lpstr>Calibri</vt:lpstr>
      <vt:lpstr>Calibri Light</vt:lpstr>
      <vt:lpstr>Times New Roman</vt:lpstr>
      <vt:lpstr>Office 테마</vt:lpstr>
      <vt:lpstr>PowerPoint 프레젠테이션</vt:lpstr>
      <vt:lpstr>CAN network in SNIPE</vt:lpstr>
      <vt:lpstr>ID format</vt:lpstr>
      <vt:lpstr>ID format</vt:lpstr>
      <vt:lpstr>ID example</vt:lpstr>
      <vt:lpstr>PowerPoint 프레젠테이션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조동현제어</dc:creator>
  <cp:lastModifiedBy>최원섭</cp:lastModifiedBy>
  <cp:revision>212</cp:revision>
  <dcterms:created xsi:type="dcterms:W3CDTF">2017-02-16T04:17:15Z</dcterms:created>
  <dcterms:modified xsi:type="dcterms:W3CDTF">2019-01-23T04:50:34Z</dcterms:modified>
</cp:coreProperties>
</file>