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media/image3.jpg" ContentType="image/jpeg"/>
  <Override PartName="/ppt/media/image6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5" r:id="rId6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157E4-978C-4813-AC64-17F45437F00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2D05-9E02-44BD-B3AB-FA85F848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75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D05-9E02-44BD-B3AB-FA85F84811D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9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53192" y="1484668"/>
            <a:ext cx="5761355" cy="124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8103" y="3316961"/>
            <a:ext cx="7749540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email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0350" y="1797050"/>
            <a:ext cx="8384540" cy="619592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-635" algn="l">
              <a:lnSpc>
                <a:spcPct val="100200"/>
              </a:lnSpc>
              <a:spcBef>
                <a:spcPts val="115"/>
              </a:spcBef>
            </a:pPr>
            <a:r>
              <a:rPr lang="en-IN" sz="10000" b="1" spc="245" dirty="0">
                <a:solidFill>
                  <a:srgbClr val="FFFFFF"/>
                </a:solidFill>
                <a:latin typeface="Stencil" panose="040409050D0802020404" pitchFamily="82" charset="0"/>
                <a:cs typeface="Times New Roman"/>
              </a:rPr>
              <a:t>Photoshop</a:t>
            </a:r>
          </a:p>
          <a:p>
            <a:pPr marL="12700" marR="5080" indent="-635" algn="l">
              <a:lnSpc>
                <a:spcPct val="100200"/>
              </a:lnSpc>
              <a:spcBef>
                <a:spcPts val="115"/>
              </a:spcBef>
            </a:pPr>
            <a:r>
              <a:rPr lang="en-IN" sz="10000" b="1" spc="245" dirty="0">
                <a:solidFill>
                  <a:srgbClr val="FFFFFF"/>
                </a:solidFill>
                <a:latin typeface="Stencil" panose="040409050D0802020404" pitchFamily="82" charset="0"/>
                <a:cs typeface="Times New Roman"/>
              </a:rPr>
              <a:t>Work</a:t>
            </a:r>
          </a:p>
          <a:p>
            <a:pPr marL="12700" marR="5080" indent="-635" algn="l">
              <a:lnSpc>
                <a:spcPct val="100200"/>
              </a:lnSpc>
              <a:spcBef>
                <a:spcPts val="115"/>
              </a:spcBef>
            </a:pPr>
            <a:r>
              <a:rPr lang="en-IN" sz="10000" b="1" spc="245" dirty="0">
                <a:solidFill>
                  <a:srgbClr val="FFFFFF"/>
                </a:solidFill>
                <a:latin typeface="Stencil" panose="040409050D0802020404" pitchFamily="82" charset="0"/>
                <a:cs typeface="Times New Roman"/>
              </a:rPr>
              <a:t>Using adobe</a:t>
            </a:r>
            <a:endParaRPr sz="10000" dirty="0">
              <a:latin typeface="Stencil" panose="040409050D0802020404" pitchFamily="82" charset="0"/>
              <a:cs typeface="Times New Roman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AA72DE3E-3602-FC62-4CCA-E56F487093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150" y="1142997"/>
            <a:ext cx="6467474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76940" y="679053"/>
            <a:ext cx="6315075" cy="23604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60"/>
              </a:spcBef>
            </a:pPr>
            <a:r>
              <a:rPr sz="5400" u="sng" dirty="0">
                <a:latin typeface="Felix Titling" panose="04060505060202020A04" pitchFamily="82" charset="0"/>
              </a:rPr>
              <a:t>Introduction</a:t>
            </a:r>
            <a:r>
              <a:rPr sz="5400" u="sng" spc="80" dirty="0">
                <a:latin typeface="Felix Titling" panose="04060505060202020A04" pitchFamily="82" charset="0"/>
              </a:rPr>
              <a:t> </a:t>
            </a:r>
            <a:r>
              <a:rPr sz="5400" u="sng" dirty="0">
                <a:latin typeface="Felix Titling" panose="04060505060202020A04" pitchFamily="82" charset="0"/>
              </a:rPr>
              <a:t>o</a:t>
            </a:r>
            <a:r>
              <a:rPr lang="en-IN" sz="5400" u="sng" dirty="0">
                <a:latin typeface="Felix Titling" panose="04060505060202020A04" pitchFamily="82" charset="0"/>
              </a:rPr>
              <a:t>f</a:t>
            </a:r>
            <a:r>
              <a:rPr sz="5400" u="sng" spc="135" dirty="0">
                <a:latin typeface="Felix Titling" panose="04060505060202020A04" pitchFamily="82" charset="0"/>
              </a:rPr>
              <a:t> </a:t>
            </a:r>
            <a:r>
              <a:rPr sz="5400" u="sng" spc="-10" dirty="0">
                <a:latin typeface="Felix Titling" panose="04060505060202020A04" pitchFamily="82" charset="0"/>
              </a:rPr>
              <a:t>Portfolio </a:t>
            </a:r>
            <a:endParaRPr sz="5400" u="sng" spc="90" dirty="0">
              <a:latin typeface="Felix Titling" panose="04060505060202020A04" pitchFamily="82" charset="0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5540" y="3671807"/>
            <a:ext cx="6064885" cy="4768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5"/>
              </a:spcBef>
              <a:tabLst>
                <a:tab pos="4959350" algn="l"/>
              </a:tabLst>
            </a:pPr>
            <a:r>
              <a:rPr lang="en-US" sz="2800" dirty="0">
                <a:latin typeface="Verdana"/>
                <a:cs typeface="Verdana"/>
              </a:rPr>
              <a:t> Here are examples of editing work I have done using Adobe Photoshop. I have used Tools like Selection Tool in which Lasso Tool, Object Selection Tool, Quick selection Tool, Magic Wand Tool ,Shape Tool etc. I have learned these during course persuasion regarding Adobe photoshop from upskill.tutedude.com </a:t>
            </a:r>
          </a:p>
          <a:p>
            <a:pPr marL="12700" algn="l">
              <a:lnSpc>
                <a:spcPct val="100000"/>
              </a:lnSpc>
              <a:spcBef>
                <a:spcPts val="125"/>
              </a:spcBef>
              <a:tabLst>
                <a:tab pos="4959350" algn="l"/>
              </a:tabLst>
            </a:pPr>
            <a:endParaRPr lang="en-US" sz="2800" dirty="0">
              <a:latin typeface="Verdana"/>
              <a:cs typeface="Verdan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B206A1-5FF2-3DEE-D234-62D5873EF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882650"/>
            <a:ext cx="100584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CE21E3-EE53-9FA8-2EB7-AB7DDE1A1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6147200"/>
            <a:ext cx="4992452" cy="28126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E6EA16-BE11-3475-8FC9-AEE27DCB4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50" y="5615772"/>
            <a:ext cx="5827944" cy="3283349"/>
          </a:xfrm>
          <a:prstGeom prst="rect">
            <a:avLst/>
          </a:prstGeom>
        </p:spPr>
      </p:pic>
      <p:sp>
        <p:nvSpPr>
          <p:cNvPr id="29" name="object 3">
            <a:extLst>
              <a:ext uri="{FF2B5EF4-FFF2-40B4-BE49-F238E27FC236}">
                <a16:creationId xmlns:a16="http://schemas.microsoft.com/office/drawing/2014/main" id="{203AAC56-BA59-4521-F2CD-6A384B50E6EC}"/>
              </a:ext>
            </a:extLst>
          </p:cNvPr>
          <p:cNvSpPr/>
          <p:nvPr/>
        </p:nvSpPr>
        <p:spPr>
          <a:xfrm>
            <a:off x="9759950" y="-2"/>
            <a:ext cx="8540750" cy="10299701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0"/>
                </a:moveTo>
                <a:lnTo>
                  <a:pt x="0" y="0"/>
                </a:lnTo>
                <a:lnTo>
                  <a:pt x="0" y="10286997"/>
                </a:lnTo>
                <a:lnTo>
                  <a:pt x="9143999" y="10286997"/>
                </a:lnTo>
                <a:lnTo>
                  <a:pt x="914399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861" y="641186"/>
            <a:ext cx="11963400" cy="7527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lang="en-IN" sz="4800" spc="70" dirty="0">
                <a:latin typeface="Algerian" panose="04020705040A02060702" pitchFamily="82" charset="0"/>
              </a:rPr>
              <a:t>Removed Object from the picture</a:t>
            </a:r>
            <a:endParaRPr sz="4800" dirty="0">
              <a:latin typeface="Algerian" panose="04020705040A02060702" pitchFamily="8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98FAD9-D602-C745-A751-B55DBE965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50" y="1309317"/>
            <a:ext cx="5930512" cy="44638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9EF463-E03C-C7D3-5C29-A24992539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944511"/>
            <a:ext cx="5100638" cy="3839190"/>
          </a:xfrm>
          <a:prstGeom prst="rect">
            <a:avLst/>
          </a:prstGeom>
        </p:spPr>
      </p:pic>
      <p:sp>
        <p:nvSpPr>
          <p:cNvPr id="33" name="object 3">
            <a:extLst>
              <a:ext uri="{FF2B5EF4-FFF2-40B4-BE49-F238E27FC236}">
                <a16:creationId xmlns:a16="http://schemas.microsoft.com/office/drawing/2014/main" id="{1DFEF673-0FB6-76F5-7044-99CD2D769458}"/>
              </a:ext>
            </a:extLst>
          </p:cNvPr>
          <p:cNvSpPr/>
          <p:nvPr/>
        </p:nvSpPr>
        <p:spPr>
          <a:xfrm>
            <a:off x="10784793" y="2130819"/>
            <a:ext cx="6518958" cy="3019031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0"/>
                </a:moveTo>
                <a:lnTo>
                  <a:pt x="0" y="0"/>
                </a:lnTo>
                <a:lnTo>
                  <a:pt x="0" y="10286997"/>
                </a:lnTo>
                <a:lnTo>
                  <a:pt x="9143999" y="10286997"/>
                </a:lnTo>
                <a:lnTo>
                  <a:pt x="914399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6F01C740-748B-8456-78E4-C3D0DEEFAAC0}"/>
              </a:ext>
            </a:extLst>
          </p:cNvPr>
          <p:cNvSpPr txBox="1"/>
          <p:nvPr/>
        </p:nvSpPr>
        <p:spPr>
          <a:xfrm>
            <a:off x="11055350" y="2903744"/>
            <a:ext cx="5556885" cy="1308692"/>
          </a:xfrm>
          <a:prstGeom prst="rect">
            <a:avLst/>
          </a:prstGeom>
          <a:noFill/>
        </p:spPr>
        <p:txBody>
          <a:bodyPr vert="horz" wrap="square" lIns="0" tIns="1587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en-IN" sz="28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Here  I have used Object selection tool. First I selected it with Tool and then I mast it.</a:t>
            </a:r>
            <a:endParaRPr sz="28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7AAA23D7-FF6E-65CF-444A-87E8A4DE8FEE}"/>
              </a:ext>
            </a:extLst>
          </p:cNvPr>
          <p:cNvSpPr/>
          <p:nvPr/>
        </p:nvSpPr>
        <p:spPr>
          <a:xfrm>
            <a:off x="10784793" y="5688685"/>
            <a:ext cx="6518958" cy="3019031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0"/>
                </a:moveTo>
                <a:lnTo>
                  <a:pt x="0" y="0"/>
                </a:lnTo>
                <a:lnTo>
                  <a:pt x="0" y="10286997"/>
                </a:lnTo>
                <a:lnTo>
                  <a:pt x="9143999" y="10286997"/>
                </a:lnTo>
                <a:lnTo>
                  <a:pt x="914399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6CFF151C-F7F8-2950-8F09-42E47DE44C07}"/>
              </a:ext>
            </a:extLst>
          </p:cNvPr>
          <p:cNvSpPr txBox="1"/>
          <p:nvPr/>
        </p:nvSpPr>
        <p:spPr>
          <a:xfrm>
            <a:off x="11055350" y="5873257"/>
            <a:ext cx="5556885" cy="2601353"/>
          </a:xfrm>
          <a:prstGeom prst="rect">
            <a:avLst/>
          </a:prstGeom>
          <a:noFill/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800" spc="-45" dirty="0">
                <a:solidFill>
                  <a:schemeClr val="tx2">
                    <a:lumMod val="50000"/>
                  </a:schemeClr>
                </a:solidFill>
                <a:latin typeface="Verdana"/>
                <a:cs typeface="Verdana"/>
              </a:rPr>
              <a:t>Here  I have used Object selection tool. First I selected it with Tool and then I mask it. I tried my best to remove fuzziness of the hair and make it look more convenient.  </a:t>
            </a:r>
            <a:endParaRPr sz="2800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550" y="-2"/>
            <a:ext cx="9067800" cy="10299701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E43C6F8B-13C3-7849-0934-81AA74538CF8}"/>
              </a:ext>
            </a:extLst>
          </p:cNvPr>
          <p:cNvSpPr txBox="1">
            <a:spLocks/>
          </p:cNvSpPr>
          <p:nvPr/>
        </p:nvSpPr>
        <p:spPr>
          <a:xfrm>
            <a:off x="9836150" y="1263650"/>
            <a:ext cx="7924800" cy="149143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3970" rIns="0" bIns="0" rtlCol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lang="en-US" sz="4800" spc="70" dirty="0">
                <a:solidFill>
                  <a:schemeClr val="bg1"/>
                </a:solidFill>
                <a:latin typeface="Algerian" panose="04020705040A02060702" pitchFamily="82" charset="0"/>
              </a:rPr>
              <a:t>Removed Object from the picture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DF21F5-3EED-BB50-3837-9ADD6ECDC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386860"/>
            <a:ext cx="5548268" cy="40149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7B04B7-C0B2-686B-E42E-0D8B1491B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5163817"/>
            <a:ext cx="5548268" cy="4014961"/>
          </a:xfrm>
          <a:prstGeom prst="rect">
            <a:avLst/>
          </a:prstGeom>
        </p:spPr>
      </p:pic>
      <p:sp>
        <p:nvSpPr>
          <p:cNvPr id="22" name="object 7"/>
          <p:cNvSpPr txBox="1"/>
          <p:nvPr/>
        </p:nvSpPr>
        <p:spPr>
          <a:xfrm>
            <a:off x="9857740" y="4768850"/>
            <a:ext cx="5556885" cy="33400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600" spc="-45" dirty="0">
                <a:solidFill>
                  <a:schemeClr val="tx1"/>
                </a:solidFill>
                <a:latin typeface="Verdana"/>
                <a:cs typeface="Verdana"/>
              </a:rPr>
              <a:t>Here  I have used Object selection tool. First I selected it with Tool and then I used  Content  Aware Fill option and then mask it.</a:t>
            </a:r>
            <a:endParaRPr sz="36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3" y="1111250"/>
            <a:ext cx="13551967" cy="230568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45" dirty="0">
                <a:latin typeface="Buxton Sketch" panose="03080500000500000004" pitchFamily="66" charset="0"/>
              </a:rPr>
              <a:t>T</a:t>
            </a:r>
            <a:r>
              <a:rPr lang="en-IN" sz="14950" spc="-45" dirty="0">
                <a:latin typeface="Buxton Sketch" panose="03080500000500000004" pitchFamily="66" charset="0"/>
              </a:rPr>
              <a:t>HANKS</a:t>
            </a:r>
            <a:r>
              <a:rPr sz="14950" spc="-45" dirty="0">
                <a:latin typeface="Buxton Sketch" panose="03080500000500000004" pitchFamily="66" charset="0"/>
              </a:rPr>
              <a:t>!</a:t>
            </a:r>
            <a:endParaRPr sz="14950" dirty="0">
              <a:latin typeface="Buxton Sketch" panose="03080500000500000004" pitchFamily="66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5153" y="5084808"/>
            <a:ext cx="4913630" cy="2585323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lang="en-IN" sz="2750" spc="95" dirty="0" err="1">
                <a:solidFill>
                  <a:srgbClr val="FFFFFF"/>
                </a:solidFill>
                <a:latin typeface="Verdana"/>
                <a:cs typeface="Verdana"/>
              </a:rPr>
              <a:t>Linkdin</a:t>
            </a:r>
            <a:r>
              <a:rPr lang="en-IN" sz="2750" spc="95" dirty="0">
                <a:solidFill>
                  <a:srgbClr val="FFFFFF"/>
                </a:solidFill>
                <a:latin typeface="Verdana"/>
                <a:cs typeface="Verdana"/>
              </a:rPr>
              <a:t> Profile:</a:t>
            </a:r>
            <a:r>
              <a:rPr lang="en-IN" sz="275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</a:p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lang="en-IN" sz="2750" spc="-10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Rukhsana Sama</a:t>
            </a:r>
          </a:p>
          <a:p>
            <a:pPr marL="12700" marR="5080">
              <a:lnSpc>
                <a:spcPct val="102299"/>
              </a:lnSpc>
              <a:spcBef>
                <a:spcPts val="30"/>
              </a:spcBef>
            </a:pPr>
            <a:endParaRPr lang="en-IN" sz="2750" spc="-10" dirty="0">
              <a:solidFill>
                <a:srgbClr val="FFFFFF"/>
              </a:solidFill>
              <a:latin typeface="Verdana"/>
              <a:cs typeface="Verdana"/>
              <a:hlinkClick r:id="rId2"/>
            </a:endParaRPr>
          </a:p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lang="en-IN" sz="2750" spc="-10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For any queries:</a:t>
            </a:r>
          </a:p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lang="en-IN" sz="2750" spc="-10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rukhsana0109</a:t>
            </a:r>
            <a:r>
              <a:rPr sz="2750" spc="-10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@</a:t>
            </a:r>
            <a:r>
              <a:rPr lang="en-IN" sz="2750" spc="-10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g</a:t>
            </a:r>
            <a:r>
              <a:rPr sz="2750" spc="-10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mail.com</a:t>
            </a:r>
            <a:endParaRPr lang="en-IN" sz="2750" spc="-1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lang="en-IN"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179</Words>
  <Application>Microsoft Office PowerPoint</Application>
  <PresentationFormat>Custom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Buxton Sketch</vt:lpstr>
      <vt:lpstr>Calibri</vt:lpstr>
      <vt:lpstr>Cambria</vt:lpstr>
      <vt:lpstr>Felix Titling</vt:lpstr>
      <vt:lpstr>Stencil</vt:lpstr>
      <vt:lpstr>Verdana</vt:lpstr>
      <vt:lpstr>Office Theme</vt:lpstr>
      <vt:lpstr>PowerPoint Presentation</vt:lpstr>
      <vt:lpstr>Introduction of Portfolio </vt:lpstr>
      <vt:lpstr>Removed Object from the picture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Rukhsana Sama</cp:lastModifiedBy>
  <cp:revision>8</cp:revision>
  <dcterms:created xsi:type="dcterms:W3CDTF">2024-08-26T18:42:05Z</dcterms:created>
  <dcterms:modified xsi:type="dcterms:W3CDTF">2024-08-27T09:25:22Z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2024-08-26T00:00:00Z</vt:filetime>
  </property>
  <property fmtid="{D5CDD505-2E9C-101B-9397-08002B2CF9AE}" pid="5" name="Producer">
    <vt:lpwstr>GPL Ghostscript 10.02.0</vt:lpwstr>
  </property>
</Properties>
</file>