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3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0466" y="1956942"/>
            <a:ext cx="8291067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4585"/>
            <a:ext cx="106793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E769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7955"/>
            <a:ext cx="10679379" cy="289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api/venues/exp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66" y="1956942"/>
            <a:ext cx="633539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1224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solidFill>
                  <a:srgbClr val="006FC0"/>
                </a:solidFill>
                <a:latin typeface="Trebuchet MS"/>
                <a:cs typeface="Trebuchet MS"/>
              </a:rPr>
              <a:t>Battle Of  Neighbourhoo</a:t>
            </a:r>
            <a:r>
              <a:rPr sz="6600" b="1" spc="-25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6600" b="1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5210" y="4377309"/>
            <a:ext cx="3571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6FC0"/>
                </a:solidFill>
                <a:latin typeface="Trebuchet MS"/>
                <a:cs typeface="Trebuchet MS"/>
              </a:rPr>
              <a:t>By- </a:t>
            </a:r>
            <a:r>
              <a:rPr lang="en-US" sz="3200" spc="-20" dirty="0" err="1" smtClean="0">
                <a:solidFill>
                  <a:srgbClr val="006FC0"/>
                </a:solidFill>
                <a:latin typeface="Trebuchet MS"/>
                <a:cs typeface="Trebuchet MS"/>
              </a:rPr>
              <a:t>T.Rukmini</a:t>
            </a:r>
            <a:r>
              <a:rPr lang="en-US" sz="3200" spc="-20" dirty="0" smtClean="0">
                <a:solidFill>
                  <a:srgbClr val="006FC0"/>
                </a:solidFill>
                <a:latin typeface="Trebuchet MS"/>
                <a:cs typeface="Trebuchet MS"/>
              </a:rPr>
              <a:t> Devi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3103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408035" cy="289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fetching data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Foursquare API we have first identified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Recommended 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Venues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previous visitors. Clustering of those locations was  then performed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order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create major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venues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interest (containing  greater number of different category locations) and table of those venues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created to be used as reference for final exploration 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Travelers.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Although,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final decision on optimal visiting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location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be made 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visitors  based on specific characteristics of neighborhoods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locations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 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cluster,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taking into consideration additional factors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attractiveness of each  location levels of noise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proximity to major roads,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estate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availability,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prices,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social and economic dynamics of every neighborhood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8663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Recommending venues </a:t>
            </a:r>
            <a:r>
              <a:rPr sz="4000" spc="-5" dirty="0"/>
              <a:t>to people  </a:t>
            </a:r>
            <a:r>
              <a:rPr sz="4000" spc="-20" dirty="0"/>
              <a:t>travelling </a:t>
            </a:r>
            <a:r>
              <a:rPr sz="4000" spc="-5" dirty="0"/>
              <a:t>to</a:t>
            </a:r>
            <a:r>
              <a:rPr sz="4000" spc="15" dirty="0"/>
              <a:t> </a:t>
            </a:r>
            <a:r>
              <a:rPr sz="4000" spc="-10" dirty="0"/>
              <a:t>Bangalore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6310" y="2186432"/>
            <a:ext cx="8402320" cy="299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93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This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presentation demonstrates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project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about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analysis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of venues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in  Bangalore (India) using Machine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Learning Algorithms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and data</a:t>
            </a:r>
            <a:r>
              <a:rPr sz="2000" spc="-2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science 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methods.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This requires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the extraction,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load,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transformation and  analysis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all data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fetched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using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Four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Square</a:t>
            </a:r>
            <a:r>
              <a:rPr sz="2000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API.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48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solidFill>
                  <a:srgbClr val="006FC0"/>
                </a:solidFill>
                <a:latin typeface="Trebuchet MS"/>
                <a:cs typeface="Trebuchet MS"/>
              </a:rPr>
              <a:t>We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will use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our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data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science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powers to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generate a few most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promising  neighbourhoods based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these criteria. Advantages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each area will  then be clearly expressed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so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that best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possible final location can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be  chosen by</a:t>
            </a:r>
            <a:r>
              <a:rPr sz="2000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rebuchet MS"/>
                <a:cs typeface="Trebuchet MS"/>
              </a:rPr>
              <a:t>Travelers.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63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51375" algn="l"/>
              </a:tabLst>
            </a:pPr>
            <a:r>
              <a:rPr sz="4000" spc="-5" dirty="0"/>
              <a:t>Data</a:t>
            </a:r>
            <a:r>
              <a:rPr sz="4000" spc="5" dirty="0"/>
              <a:t> </a:t>
            </a:r>
            <a:r>
              <a:rPr sz="4000" spc="-5" dirty="0"/>
              <a:t>gathering</a:t>
            </a:r>
            <a:r>
              <a:rPr sz="4000" spc="45" dirty="0"/>
              <a:t> </a:t>
            </a:r>
            <a:r>
              <a:rPr sz="4000" spc="-5" dirty="0"/>
              <a:t>and	</a:t>
            </a:r>
            <a:r>
              <a:rPr sz="4000" spc="-10" dirty="0"/>
              <a:t>cleaning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6310" y="2186432"/>
            <a:ext cx="8148955" cy="3065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6202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Data has been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gathered </a:t>
            </a: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using </a:t>
            </a:r>
            <a:r>
              <a:rPr sz="18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Search </a:t>
            </a:r>
            <a:r>
              <a:rPr sz="18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for </a:t>
            </a:r>
            <a:r>
              <a:rPr sz="1800" u="heavy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Venues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and </a:t>
            </a:r>
            <a:r>
              <a:rPr sz="18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Get </a:t>
            </a:r>
            <a:r>
              <a:rPr sz="1800" u="heavy" spc="-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Venue </a:t>
            </a:r>
            <a:r>
              <a:rPr sz="1800" spc="-30" dirty="0">
                <a:solidFill>
                  <a:srgbClr val="00AF5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  <a:hlinkClick r:id="rId2"/>
              </a:rPr>
              <a:t>Recommendations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Four square</a:t>
            </a:r>
            <a:r>
              <a:rPr sz="2000" spc="-145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API’s.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Both the </a:t>
            </a:r>
            <a:r>
              <a:rPr sz="1800" b="1" spc="-30" dirty="0">
                <a:solidFill>
                  <a:srgbClr val="006FC0"/>
                </a:solidFill>
                <a:latin typeface="Trebuchet MS"/>
                <a:cs typeface="Trebuchet MS"/>
              </a:rPr>
              <a:t>API’s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return data in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JSON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format. Fields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like </a:t>
            </a:r>
            <a:r>
              <a:rPr sz="1800" b="1" spc="-20" dirty="0">
                <a:solidFill>
                  <a:srgbClr val="006FC0"/>
                </a:solidFill>
                <a:latin typeface="Trebuchet MS"/>
                <a:cs typeface="Trebuchet MS"/>
              </a:rPr>
              <a:t>Venue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Name,  Address, Latitude,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Longitude and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Subcategory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were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fetch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for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800" b="1" spc="-10" dirty="0">
                <a:solidFill>
                  <a:srgbClr val="006FC0"/>
                </a:solidFill>
                <a:latin typeface="Trebuchet MS"/>
                <a:cs typeface="Trebuchet MS"/>
              </a:rPr>
              <a:t>return 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data. Later category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function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used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to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add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category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column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to the data  </a:t>
            </a:r>
            <a:r>
              <a:rPr sz="1800" b="1" spc="-15" dirty="0">
                <a:solidFill>
                  <a:srgbClr val="006FC0"/>
                </a:solidFill>
                <a:latin typeface="Trebuchet MS"/>
                <a:cs typeface="Trebuchet MS"/>
              </a:rPr>
              <a:t>frame.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size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the Data </a:t>
            </a:r>
            <a:r>
              <a:rPr sz="1800" b="1" spc="-10" dirty="0">
                <a:solidFill>
                  <a:srgbClr val="006FC0"/>
                </a:solidFill>
                <a:latin typeface="Trebuchet MS"/>
                <a:cs typeface="Trebuchet MS"/>
              </a:rPr>
              <a:t>Frames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are as</a:t>
            </a:r>
            <a:r>
              <a:rPr sz="1800" b="1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555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Recommended(54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Rows, 7</a:t>
            </a:r>
            <a:r>
              <a:rPr sz="1800" b="1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Columns).</a:t>
            </a:r>
            <a:endParaRPr sz="1800">
              <a:latin typeface="Trebuchet MS"/>
              <a:cs typeface="Trebuchet MS"/>
            </a:endParaRPr>
          </a:p>
          <a:p>
            <a:pPr marL="492759" indent="-480059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555"/>
              <a:buAutoNum type="arabicPeriod"/>
              <a:tabLst>
                <a:tab pos="492125" algn="l"/>
                <a:tab pos="492759" algn="l"/>
              </a:tabLst>
            </a:pPr>
            <a:r>
              <a:rPr sz="1800" spc="-15" dirty="0">
                <a:solidFill>
                  <a:srgbClr val="006FC0"/>
                </a:solidFill>
                <a:latin typeface="Trebuchet MS"/>
                <a:cs typeface="Trebuchet MS"/>
              </a:rPr>
              <a:t>Venues(187 </a:t>
            </a:r>
            <a:r>
              <a:rPr sz="1800" spc="-20" dirty="0">
                <a:solidFill>
                  <a:srgbClr val="006FC0"/>
                </a:solidFill>
                <a:latin typeface="Trebuchet MS"/>
                <a:cs typeface="Trebuchet MS"/>
              </a:rPr>
              <a:t>Rows,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7</a:t>
            </a:r>
            <a:r>
              <a:rPr sz="1800" spc="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Columns)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720595"/>
            <a:ext cx="4343400" cy="280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703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Clusters form using</a:t>
            </a:r>
            <a:r>
              <a:rPr sz="4000" spc="-15" dirty="0"/>
              <a:t> </a:t>
            </a:r>
            <a:r>
              <a:rPr sz="4000" spc="-10" dirty="0"/>
              <a:t>K-Means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792979" y="1720595"/>
            <a:ext cx="4067555" cy="2944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344" y="5132958"/>
            <a:ext cx="320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Cluster from using </a:t>
            </a:r>
            <a:r>
              <a:rPr sz="1800" spc="-25" dirty="0">
                <a:solidFill>
                  <a:srgbClr val="006FC0"/>
                </a:solidFill>
                <a:latin typeface="Trebuchet MS"/>
                <a:cs typeface="Trebuchet MS"/>
              </a:rPr>
              <a:t>Venues</a:t>
            </a:r>
            <a:r>
              <a:rPr sz="18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354" y="5132958"/>
            <a:ext cx="3986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Cluster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from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using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Recommended</a:t>
            </a:r>
            <a:r>
              <a:rPr sz="1800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2221992"/>
            <a:ext cx="8246364" cy="3637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438734"/>
            <a:ext cx="64357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Categorical distribution(of  Recommended </a:t>
            </a:r>
            <a:r>
              <a:rPr sz="4000" spc="-5" dirty="0"/>
              <a:t>data</a:t>
            </a:r>
            <a:r>
              <a:rPr sz="4000" spc="-10" dirty="0"/>
              <a:t> </a:t>
            </a:r>
            <a:r>
              <a:rPr sz="4000" spc="-25" dirty="0"/>
              <a:t>frame)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1834895"/>
            <a:ext cx="7851647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178434"/>
            <a:ext cx="8208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Categories distribution amongst  </a:t>
            </a:r>
            <a:r>
              <a:rPr sz="3600" spc="-5" dirty="0"/>
              <a:t>clusters(of </a:t>
            </a:r>
            <a:r>
              <a:rPr sz="3600" dirty="0"/>
              <a:t>Recommended data</a:t>
            </a:r>
            <a:r>
              <a:rPr sz="3600" spc="-55" dirty="0"/>
              <a:t> </a:t>
            </a:r>
            <a:r>
              <a:rPr sz="3600" spc="-20" dirty="0"/>
              <a:t>frame)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2221992"/>
            <a:ext cx="8543544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438734"/>
            <a:ext cx="81159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Categorical distribution(of </a:t>
            </a:r>
            <a:r>
              <a:rPr sz="4000" spc="-40" dirty="0"/>
              <a:t>Venues  </a:t>
            </a:r>
            <a:r>
              <a:rPr sz="4000" spc="-5" dirty="0"/>
              <a:t>data</a:t>
            </a:r>
            <a:r>
              <a:rPr sz="4000" spc="-25" dirty="0"/>
              <a:t> frame)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524" y="1723643"/>
            <a:ext cx="5713476" cy="431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178130"/>
            <a:ext cx="75615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Categories </a:t>
            </a:r>
            <a:r>
              <a:rPr sz="4000" spc="-10" dirty="0"/>
              <a:t>distribution amongst  clusters(of </a:t>
            </a:r>
            <a:r>
              <a:rPr sz="4000" spc="-40" dirty="0"/>
              <a:t>Venues </a:t>
            </a:r>
            <a:r>
              <a:rPr sz="4000" spc="-5" dirty="0"/>
              <a:t>data</a:t>
            </a:r>
            <a:r>
              <a:rPr sz="4000" spc="50" dirty="0"/>
              <a:t> </a:t>
            </a:r>
            <a:r>
              <a:rPr sz="4000" spc="-25" dirty="0"/>
              <a:t>frame)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6294120" y="1723644"/>
            <a:ext cx="3259835" cy="2159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30758"/>
            <a:ext cx="20535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</a:t>
            </a:r>
            <a:r>
              <a:rPr spc="-15" dirty="0"/>
              <a:t>u</a:t>
            </a:r>
            <a:r>
              <a:rPr dirty="0"/>
              <a:t>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33374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Through the analysis done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notebook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endParaRPr sz="18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b="1" spc="-5" dirty="0">
                <a:solidFill>
                  <a:srgbClr val="71A428"/>
                </a:solidFill>
                <a:latin typeface="Trebuchet MS"/>
                <a:cs typeface="Trebuchet MS"/>
              </a:rPr>
              <a:t>recommended_Cluster_4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contains the popular location to visit when on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whereas </a:t>
            </a:r>
            <a:r>
              <a:rPr sz="1800" b="1" spc="-5" dirty="0">
                <a:solidFill>
                  <a:srgbClr val="71A428"/>
                </a:solidFill>
                <a:latin typeface="Trebuchet MS"/>
                <a:cs typeface="Trebuchet MS"/>
              </a:rPr>
              <a:t>Cluster_3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lists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best places to be visited when  one has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ample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amount of time to explore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Bangalore.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Due the difference in the number of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places</a:t>
            </a:r>
            <a:endParaRPr sz="1800">
              <a:latin typeface="Trebuchet MS"/>
              <a:cs typeface="Trebuchet MS"/>
            </a:endParaRPr>
          </a:p>
          <a:p>
            <a:pPr marL="355600" marR="1397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recommended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venues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cluster number differ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location in  certain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cases.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Recommending venues to people  travelling to Bangalore</vt:lpstr>
      <vt:lpstr>Data gathering and cleaning</vt:lpstr>
      <vt:lpstr>Clusters form using K-Means</vt:lpstr>
      <vt:lpstr>Categorical distribution(of  Recommended data frame)</vt:lpstr>
      <vt:lpstr>Categories distribution amongst  clusters(of Recommended data frame)</vt:lpstr>
      <vt:lpstr>Categorical distribution(of Venues  data frame)</vt:lpstr>
      <vt:lpstr>Categories distribution amongst  clusters(of Venues data frame)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PRATEEK KHANNA</dc:creator>
  <cp:lastModifiedBy>Personal</cp:lastModifiedBy>
  <cp:revision>1</cp:revision>
  <dcterms:created xsi:type="dcterms:W3CDTF">2020-05-12T14:26:59Z</dcterms:created>
  <dcterms:modified xsi:type="dcterms:W3CDTF">2020-05-12T14:30:07Z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2020-05-12T00:00:00Z</vt:filetime>
  </property>
</Properties>
</file>