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72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19413" y="2907306"/>
            <a:ext cx="8257638" cy="1603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Image Caption Generator</a:t>
            </a:r>
            <a:endParaRPr lang="en-US" sz="5249" dirty="0"/>
          </a:p>
        </p:txBody>
      </p:sp>
      <p:sp>
        <p:nvSpPr>
          <p:cNvPr id="6" name="Shape 4"/>
          <p:cNvSpPr/>
          <p:nvPr/>
        </p:nvSpPr>
        <p:spPr>
          <a:xfrm>
            <a:off x="833199" y="636686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775800" y="4114800"/>
            <a:ext cx="2613660" cy="1113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Lora" pitchFamily="2" charset="0"/>
                <a:ea typeface="Source Sans Pro" panose="020B0503030403020204" pitchFamily="34" charset="0"/>
                <a:cs typeface="Source Sans Pro" pitchFamily="34" charset="-120"/>
              </a:rPr>
              <a:t>Rukmini Annadata</a:t>
            </a:r>
          </a:p>
          <a:p>
            <a:pPr marL="0" indent="0" algn="ctr">
              <a:lnSpc>
                <a:spcPts val="3062"/>
              </a:lnSpc>
              <a:buNone/>
            </a:pPr>
            <a:r>
              <a:rPr lang="en-US" sz="2187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Source Sans Pro" panose="020B0503030403020204" pitchFamily="34" charset="0"/>
              </a:rPr>
              <a:t>222010326006</a:t>
            </a:r>
          </a:p>
        </p:txBody>
      </p:sp>
      <p:pic>
        <p:nvPicPr>
          <p:cNvPr id="1026" name="Picture 2" descr="Google's Image-Captioning AI Is Getting Scary Good">
            <a:extLst>
              <a:ext uri="{FF2B5EF4-FFF2-40B4-BE49-F238E27FC236}">
                <a16:creationId xmlns:a16="http://schemas.microsoft.com/office/drawing/2014/main" id="{7DBF99D0-5044-F437-3272-DAE0CC1E3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3398" r="4477" b="1170"/>
          <a:stretch/>
        </p:blipFill>
        <p:spPr bwMode="auto">
          <a:xfrm>
            <a:off x="8436233" y="2179675"/>
            <a:ext cx="6156251" cy="40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65FE9233-79A5-95F8-D83D-ED0D9801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584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31470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3482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537341" y="438995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44246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Summary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993958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transformers library provides a powerful framework for building image caption generators using deep learning.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3482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88568" y="438995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424601"/>
            <a:ext cx="2286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Directions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993958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Future work includes improving the performance of the model on complex scenes and exploring the use of unsupervised learning techniques.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461260" y="1981795"/>
            <a:ext cx="9707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an Image Caption Generator?</a:t>
            </a:r>
            <a:endParaRPr lang="en-US" sz="4374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0E1BD0-B611-EE67-4B0A-092AEE240055}"/>
              </a:ext>
            </a:extLst>
          </p:cNvPr>
          <p:cNvGrpSpPr/>
          <p:nvPr/>
        </p:nvGrpSpPr>
        <p:grpSpPr>
          <a:xfrm>
            <a:off x="2461260" y="3077065"/>
            <a:ext cx="9933384" cy="3784604"/>
            <a:chOff x="2348389" y="3459837"/>
            <a:chExt cx="9933384" cy="3784604"/>
          </a:xfrm>
        </p:grpSpPr>
        <p:sp>
          <p:nvSpPr>
            <p:cNvPr id="5" name="Shape 3"/>
            <p:cNvSpPr/>
            <p:nvPr/>
          </p:nvSpPr>
          <p:spPr>
            <a:xfrm>
              <a:off x="2348389" y="3459837"/>
              <a:ext cx="499943" cy="499943"/>
            </a:xfrm>
            <a:prstGeom prst="roundRect">
              <a:avLst>
                <a:gd name="adj" fmla="val 13333"/>
              </a:avLst>
            </a:prstGeom>
            <a:solidFill>
              <a:srgbClr val="F6E9D5"/>
            </a:solidFill>
            <a:ln/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4"/>
            <p:cNvSpPr/>
            <p:nvPr/>
          </p:nvSpPr>
          <p:spPr>
            <a:xfrm>
              <a:off x="2537341" y="3501509"/>
              <a:ext cx="12192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1</a:t>
              </a:r>
              <a:endParaRPr lang="en-US" sz="262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3070503" y="3536156"/>
              <a:ext cx="2221944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Definition</a:t>
              </a:r>
              <a:endParaRPr lang="en-US" sz="2187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2348389" y="4105513"/>
              <a:ext cx="2944058" cy="2132409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An image caption generator is a deep learning model that automatically generates descriptions of the content of an image.</a:t>
              </a:r>
              <a:endParaRPr lang="en-US" sz="1750" dirty="0"/>
            </a:p>
          </p:txBody>
        </p:sp>
        <p:sp>
          <p:nvSpPr>
            <p:cNvPr id="9" name="Shape 7"/>
            <p:cNvSpPr/>
            <p:nvPr/>
          </p:nvSpPr>
          <p:spPr>
            <a:xfrm>
              <a:off x="5733574" y="3459837"/>
              <a:ext cx="499943" cy="499943"/>
            </a:xfrm>
            <a:prstGeom prst="roundRect">
              <a:avLst>
                <a:gd name="adj" fmla="val 13333"/>
              </a:avLst>
            </a:prstGeom>
            <a:solidFill>
              <a:srgbClr val="F6E9D5"/>
            </a:solidFill>
            <a:ln/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 8"/>
            <p:cNvSpPr/>
            <p:nvPr/>
          </p:nvSpPr>
          <p:spPr>
            <a:xfrm>
              <a:off x="5895856" y="3501509"/>
              <a:ext cx="17526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2</a:t>
              </a:r>
              <a:endParaRPr lang="en-US" sz="2624" dirty="0"/>
            </a:p>
          </p:txBody>
        </p:sp>
        <p:sp>
          <p:nvSpPr>
            <p:cNvPr id="11" name="Text 9"/>
            <p:cNvSpPr/>
            <p:nvPr/>
          </p:nvSpPr>
          <p:spPr>
            <a:xfrm>
              <a:off x="6455688" y="3536156"/>
              <a:ext cx="2221944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Applications</a:t>
              </a:r>
              <a:endParaRPr lang="en-US" sz="2187" dirty="0"/>
            </a:p>
          </p:txBody>
        </p:sp>
        <p:sp>
          <p:nvSpPr>
            <p:cNvPr id="12" name="Text 10"/>
            <p:cNvSpPr/>
            <p:nvPr/>
          </p:nvSpPr>
          <p:spPr>
            <a:xfrm>
              <a:off x="5611058" y="4045827"/>
              <a:ext cx="3226594" cy="319861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just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Image caption generators have many useful applications, including for visually impaired individuals and as a tool for automatically captioning images in news articles and social media.</a:t>
              </a:r>
              <a:endParaRPr lang="en-US" sz="1750" dirty="0"/>
            </a:p>
          </p:txBody>
        </p:sp>
        <p:sp>
          <p:nvSpPr>
            <p:cNvPr id="13" name="Shape 11"/>
            <p:cNvSpPr/>
            <p:nvPr/>
          </p:nvSpPr>
          <p:spPr>
            <a:xfrm>
              <a:off x="9118759" y="3459837"/>
              <a:ext cx="499943" cy="499943"/>
            </a:xfrm>
            <a:prstGeom prst="roundRect">
              <a:avLst>
                <a:gd name="adj" fmla="val 13333"/>
              </a:avLst>
            </a:prstGeom>
            <a:solidFill>
              <a:srgbClr val="F6E9D5"/>
            </a:solidFill>
            <a:ln/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 12"/>
            <p:cNvSpPr/>
            <p:nvPr/>
          </p:nvSpPr>
          <p:spPr>
            <a:xfrm>
              <a:off x="9277231" y="3501509"/>
              <a:ext cx="18288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3</a:t>
              </a:r>
              <a:endParaRPr lang="en-US" sz="2624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9840873" y="3536156"/>
              <a:ext cx="2221944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Limitations</a:t>
              </a:r>
              <a:endParaRPr lang="en-US" sz="2187" dirty="0"/>
            </a:p>
          </p:txBody>
        </p:sp>
        <p:sp>
          <p:nvSpPr>
            <p:cNvPr id="16" name="Text 14"/>
            <p:cNvSpPr/>
            <p:nvPr/>
          </p:nvSpPr>
          <p:spPr>
            <a:xfrm>
              <a:off x="9460111" y="4105513"/>
              <a:ext cx="2821662" cy="2132409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Current image caption generators perform well on simple objects, but have difficulty with complex scenes or abstract concepts.</a:t>
              </a:r>
              <a:endParaRPr lang="en-US" sz="1750" dirty="0"/>
            </a:p>
          </p:txBody>
        </p:sp>
      </p:grp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927497"/>
            <a:ext cx="9814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the Transformers Library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348389" y="4252913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are Transformers?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69456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Transformers are deep learning algorithms designed for natural language processing tasks such as text classification, language translation, and text generation.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770602" y="4252913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Transformers Work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69456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Transformers use a multi-head attention mechanism to capture relationships between words in a sentence and generate a contextual representation of each word.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202" y="2066211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4202" y="4231361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Transformer Architecture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4202" y="5152007"/>
            <a:ext cx="308907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Transformers consist of an encoder and decoder, which use stacked layers of self-attention and feed-forward neural networks to generate sequences of text.</a:t>
            </a:r>
            <a:endParaRPr lang="en-US" sz="1750" dirty="0"/>
          </a:p>
        </p:txBody>
      </p:sp>
      <p:pic>
        <p:nvPicPr>
          <p:cNvPr id="2050" name="Picture 2" descr="Getting Started with Hugging Face Transformers for NLP">
            <a:extLst>
              <a:ext uri="{FF2B5EF4-FFF2-40B4-BE49-F238E27FC236}">
                <a16:creationId xmlns:a16="http://schemas.microsoft.com/office/drawing/2014/main" id="{3A53C70C-4FD2-1428-D128-2D595493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80" y="1900837"/>
            <a:ext cx="2187128" cy="221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Deep Dive Into Transformers Library - Analytics Vidhya">
            <a:extLst>
              <a:ext uri="{FF2B5EF4-FFF2-40B4-BE49-F238E27FC236}">
                <a16:creationId xmlns:a16="http://schemas.microsoft.com/office/drawing/2014/main" id="{669CC298-323A-D4E4-9694-DF0BC8D1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97" y="2185870"/>
            <a:ext cx="3224563" cy="16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350776" y="535316"/>
            <a:ext cx="8348782" cy="1167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95"/>
              </a:lnSpc>
              <a:buNone/>
            </a:pPr>
            <a:r>
              <a:rPr lang="en-US" sz="367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Steps to Build an Image Caption Generator Using Transformers</a:t>
            </a:r>
            <a:endParaRPr lang="en-US" sz="3676" dirty="0"/>
          </a:p>
        </p:txBody>
      </p:sp>
      <p:sp>
        <p:nvSpPr>
          <p:cNvPr id="5" name="Shape 3"/>
          <p:cNvSpPr/>
          <p:nvPr/>
        </p:nvSpPr>
        <p:spPr>
          <a:xfrm>
            <a:off x="7303413" y="2054066"/>
            <a:ext cx="23336" cy="5663327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25167" y="2398276"/>
            <a:ext cx="653534" cy="23336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104995" y="2199918"/>
            <a:ext cx="420172" cy="420172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65491" y="2234922"/>
            <a:ext cx="9906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206" dirty="0"/>
          </a:p>
        </p:txBody>
      </p:sp>
      <p:sp>
        <p:nvSpPr>
          <p:cNvPr id="9" name="Text 7"/>
          <p:cNvSpPr/>
          <p:nvPr/>
        </p:nvSpPr>
        <p:spPr>
          <a:xfrm>
            <a:off x="8342114" y="2240756"/>
            <a:ext cx="1867495" cy="291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8"/>
              </a:lnSpc>
              <a:buNone/>
            </a:pPr>
            <a:r>
              <a:rPr lang="en-US" sz="183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</a:t>
            </a:r>
            <a:endParaRPr lang="en-US" sz="1838" dirty="0"/>
          </a:p>
        </p:txBody>
      </p:sp>
      <p:sp>
        <p:nvSpPr>
          <p:cNvPr id="10" name="Text 8"/>
          <p:cNvSpPr/>
          <p:nvPr/>
        </p:nvSpPr>
        <p:spPr>
          <a:xfrm>
            <a:off x="8342114" y="2719268"/>
            <a:ext cx="3147417" cy="896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3"/>
              </a:lnSpc>
              <a:buNone/>
            </a:pPr>
            <a:r>
              <a:rPr lang="en-US" sz="147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 a dataset of images and corresponding captions, such as the MSCOCO dataset.</a:t>
            </a:r>
            <a:endParaRPr lang="en-US" sz="1470" dirty="0"/>
          </a:p>
        </p:txBody>
      </p:sp>
      <p:sp>
        <p:nvSpPr>
          <p:cNvPr id="11" name="Shape 9"/>
          <p:cNvSpPr/>
          <p:nvPr/>
        </p:nvSpPr>
        <p:spPr>
          <a:xfrm>
            <a:off x="6451461" y="3331964"/>
            <a:ext cx="653534" cy="23336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104995" y="3133606"/>
            <a:ext cx="420172" cy="420172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38821" y="3168610"/>
            <a:ext cx="15240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206" dirty="0"/>
          </a:p>
        </p:txBody>
      </p:sp>
      <p:sp>
        <p:nvSpPr>
          <p:cNvPr id="14" name="Text 12"/>
          <p:cNvSpPr/>
          <p:nvPr/>
        </p:nvSpPr>
        <p:spPr>
          <a:xfrm>
            <a:off x="4162068" y="3174444"/>
            <a:ext cx="2125980" cy="291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98"/>
              </a:lnSpc>
              <a:buNone/>
            </a:pPr>
            <a:r>
              <a:rPr lang="en-US" sz="183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Preprocessing</a:t>
            </a:r>
            <a:endParaRPr lang="en-US" sz="1838" dirty="0"/>
          </a:p>
        </p:txBody>
      </p:sp>
      <p:sp>
        <p:nvSpPr>
          <p:cNvPr id="15" name="Text 13"/>
          <p:cNvSpPr/>
          <p:nvPr/>
        </p:nvSpPr>
        <p:spPr>
          <a:xfrm>
            <a:off x="3140750" y="3652957"/>
            <a:ext cx="3147298" cy="1494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53"/>
              </a:lnSpc>
              <a:buNone/>
            </a:pPr>
            <a:r>
              <a:rPr lang="en-US" sz="147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Preprocess the image and text data by transforming the images into a feature vector using a pre-trained convolutional neural network, and tokenizing the captions into a sequence of words.</a:t>
            </a:r>
            <a:endParaRPr lang="en-US" sz="1470" dirty="0"/>
          </a:p>
        </p:txBody>
      </p:sp>
      <p:sp>
        <p:nvSpPr>
          <p:cNvPr id="16" name="Shape 14"/>
          <p:cNvSpPr/>
          <p:nvPr/>
        </p:nvSpPr>
        <p:spPr>
          <a:xfrm>
            <a:off x="7525167" y="4598313"/>
            <a:ext cx="653534" cy="23336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104995" y="4399955"/>
            <a:ext cx="420172" cy="420172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38821" y="4434959"/>
            <a:ext cx="15240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206" dirty="0"/>
          </a:p>
        </p:txBody>
      </p:sp>
      <p:sp>
        <p:nvSpPr>
          <p:cNvPr id="19" name="Text 17"/>
          <p:cNvSpPr/>
          <p:nvPr/>
        </p:nvSpPr>
        <p:spPr>
          <a:xfrm>
            <a:off x="8342114" y="4440793"/>
            <a:ext cx="2110740" cy="291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8"/>
              </a:lnSpc>
              <a:buNone/>
            </a:pPr>
            <a:r>
              <a:rPr lang="en-US" sz="183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Architecture</a:t>
            </a:r>
            <a:endParaRPr lang="en-US" sz="1838" dirty="0"/>
          </a:p>
        </p:txBody>
      </p:sp>
      <p:sp>
        <p:nvSpPr>
          <p:cNvPr id="20" name="Text 18"/>
          <p:cNvSpPr/>
          <p:nvPr/>
        </p:nvSpPr>
        <p:spPr>
          <a:xfrm>
            <a:off x="8342114" y="4919305"/>
            <a:ext cx="3147417" cy="1494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3"/>
              </a:lnSpc>
              <a:buNone/>
            </a:pPr>
            <a:r>
              <a:rPr lang="en-US" sz="147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 transformer model that takes in the image feature vector and caption sequence and generates a probability distribution over the vocabulary for each word in the caption.</a:t>
            </a:r>
            <a:endParaRPr lang="en-US" sz="1470" dirty="0"/>
          </a:p>
        </p:txBody>
      </p:sp>
      <p:sp>
        <p:nvSpPr>
          <p:cNvPr id="21" name="Shape 19"/>
          <p:cNvSpPr/>
          <p:nvPr/>
        </p:nvSpPr>
        <p:spPr>
          <a:xfrm>
            <a:off x="6451461" y="5864781"/>
            <a:ext cx="653534" cy="23336"/>
          </a:xfrm>
          <a:prstGeom prst="rect">
            <a:avLst/>
          </a:prstGeom>
          <a:solidFill>
            <a:srgbClr val="38512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7104995" y="5666423"/>
            <a:ext cx="420172" cy="420172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7238821" y="5701427"/>
            <a:ext cx="15240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206" dirty="0"/>
          </a:p>
        </p:txBody>
      </p:sp>
      <p:sp>
        <p:nvSpPr>
          <p:cNvPr id="24" name="Text 22"/>
          <p:cNvSpPr/>
          <p:nvPr/>
        </p:nvSpPr>
        <p:spPr>
          <a:xfrm>
            <a:off x="4200168" y="5707261"/>
            <a:ext cx="2087880" cy="2918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98"/>
              </a:lnSpc>
              <a:buNone/>
            </a:pPr>
            <a:r>
              <a:rPr lang="en-US" sz="183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Training the Model</a:t>
            </a:r>
            <a:endParaRPr lang="en-US" sz="1838" dirty="0"/>
          </a:p>
        </p:txBody>
      </p:sp>
      <p:sp>
        <p:nvSpPr>
          <p:cNvPr id="25" name="Text 23"/>
          <p:cNvSpPr/>
          <p:nvPr/>
        </p:nvSpPr>
        <p:spPr>
          <a:xfrm>
            <a:off x="3140750" y="6185773"/>
            <a:ext cx="3147298" cy="1195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53"/>
              </a:lnSpc>
              <a:buNone/>
            </a:pPr>
            <a:r>
              <a:rPr lang="en-US" sz="147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the model on the preprocessed data using a loss function such as categorical cross-entropy and backpropagation.</a:t>
            </a:r>
            <a:endParaRPr lang="en-US" sz="147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1101209"/>
            <a:ext cx="5029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Preprocessing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239923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266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Image Data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95982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image data must be normalized and transformed into a feature vector using </a:t>
            </a:r>
            <a:r>
              <a:rPr lang="en-IN" sz="17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pre-trained Vision Transformer (</a:t>
            </a:r>
            <a:r>
              <a:rPr lang="en-IN" sz="17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ViT</a:t>
            </a:r>
            <a:r>
              <a:rPr lang="en-IN" sz="17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model for feature extraction</a:t>
            </a: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.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239923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4266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Text Data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995982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text data must be tokenized into a sequence of words and encoded into an input sequence for the model.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239923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26744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Implementation Example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343287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use popular machine learning libraries such as PyTorch or TensorFlow to preprocess the data.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273460" y="1760204"/>
            <a:ext cx="5052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Architecture</a:t>
            </a:r>
            <a:endParaRPr lang="en-US" sz="4374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86712B-05B7-7989-0671-2042FF692F29}"/>
              </a:ext>
            </a:extLst>
          </p:cNvPr>
          <p:cNvGrpSpPr/>
          <p:nvPr/>
        </p:nvGrpSpPr>
        <p:grpSpPr>
          <a:xfrm>
            <a:off x="2348389" y="2897787"/>
            <a:ext cx="4855726" cy="2790706"/>
            <a:chOff x="2348389" y="3288744"/>
            <a:chExt cx="4855726" cy="2790706"/>
          </a:xfrm>
        </p:grpSpPr>
        <p:sp>
          <p:nvSpPr>
            <p:cNvPr id="5" name="Shape 3"/>
            <p:cNvSpPr/>
            <p:nvPr/>
          </p:nvSpPr>
          <p:spPr>
            <a:xfrm>
              <a:off x="2348389" y="3288744"/>
              <a:ext cx="4855726" cy="2790706"/>
            </a:xfrm>
            <a:prstGeom prst="roundRect">
              <a:avLst>
                <a:gd name="adj" fmla="val 2389"/>
              </a:avLst>
            </a:prstGeom>
            <a:solidFill>
              <a:srgbClr val="F6E9D5"/>
            </a:solidFill>
            <a:ln/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4"/>
            <p:cNvSpPr/>
            <p:nvPr/>
          </p:nvSpPr>
          <p:spPr>
            <a:xfrm>
              <a:off x="2570559" y="3510915"/>
              <a:ext cx="2221944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Encoder</a:t>
              </a:r>
              <a:endParaRPr lang="en-US" sz="2187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570559" y="4080272"/>
              <a:ext cx="4411385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just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The encoder takes in the image feature vector and generates a hidden state for the transformer. In my code,</a:t>
              </a:r>
              <a:r>
                <a:rPr lang="en-US" sz="1600" b="0" i="0" dirty="0">
                  <a:solidFill>
                    <a:srgbClr val="D1D5DB"/>
                  </a:solidFill>
                  <a:effectLst/>
                  <a:latin typeface="Söhne"/>
                </a:rPr>
                <a:t> </a:t>
              </a:r>
              <a:r>
                <a:rPr lang="en-US" sz="17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rPr>
                <a:t>this encoder is based on a Vision Transformer  model.</a:t>
              </a:r>
              <a:endPara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207B11-F612-9771-E99A-DB7196A8A16F}"/>
              </a:ext>
            </a:extLst>
          </p:cNvPr>
          <p:cNvGrpSpPr/>
          <p:nvPr/>
        </p:nvGrpSpPr>
        <p:grpSpPr>
          <a:xfrm>
            <a:off x="7426285" y="2896269"/>
            <a:ext cx="4855726" cy="2790706"/>
            <a:chOff x="7426285" y="3288744"/>
            <a:chExt cx="4855726" cy="2790706"/>
          </a:xfrm>
        </p:grpSpPr>
        <p:sp>
          <p:nvSpPr>
            <p:cNvPr id="8" name="Shape 6"/>
            <p:cNvSpPr/>
            <p:nvPr/>
          </p:nvSpPr>
          <p:spPr>
            <a:xfrm>
              <a:off x="7426285" y="3288744"/>
              <a:ext cx="4855726" cy="2790706"/>
            </a:xfrm>
            <a:prstGeom prst="roundRect">
              <a:avLst>
                <a:gd name="adj" fmla="val 2389"/>
              </a:avLst>
            </a:prstGeom>
            <a:solidFill>
              <a:srgbClr val="F6E9D5"/>
            </a:solidFill>
            <a:ln/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 7"/>
            <p:cNvSpPr/>
            <p:nvPr/>
          </p:nvSpPr>
          <p:spPr>
            <a:xfrm>
              <a:off x="7648456" y="3510915"/>
              <a:ext cx="2221944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Decoder</a:t>
              </a:r>
              <a:endParaRPr lang="en-US" sz="2187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7648456" y="4069456"/>
              <a:ext cx="4411385" cy="177700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just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The decoder is a transformer model that takes in the caption sequence and the hidden state from the encoder, and generates a probability distribution over the vocabulary for each word in the caption.</a:t>
              </a:r>
              <a:endParaRPr lang="en-US" sz="1750" dirty="0"/>
            </a:p>
          </p:txBody>
        </p:sp>
      </p:grpSp>
      <p:sp>
        <p:nvSpPr>
          <p:cNvPr id="11" name="Text 4">
            <a:extLst>
              <a:ext uri="{FF2B5EF4-FFF2-40B4-BE49-F238E27FC236}">
                <a16:creationId xmlns:a16="http://schemas.microsoft.com/office/drawing/2014/main" id="{5A553C80-5189-7EC0-655E-D9704E2A5E74}"/>
              </a:ext>
            </a:extLst>
          </p:cNvPr>
          <p:cNvSpPr/>
          <p:nvPr/>
        </p:nvSpPr>
        <p:spPr>
          <a:xfrm>
            <a:off x="2973730" y="5813858"/>
            <a:ext cx="34872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IN" sz="17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Vision Transformer (</a:t>
            </a:r>
            <a:r>
              <a:rPr lang="en-IN" sz="17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ViT</a:t>
            </a:r>
            <a:r>
              <a:rPr lang="en-IN" sz="17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architecture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EEE55203-FBCD-D600-3A82-56DDBD2EAB1E}"/>
              </a:ext>
            </a:extLst>
          </p:cNvPr>
          <p:cNvSpPr/>
          <p:nvPr/>
        </p:nvSpPr>
        <p:spPr>
          <a:xfrm>
            <a:off x="8059479" y="5813858"/>
            <a:ext cx="3597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IN" sz="17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Generative </a:t>
            </a:r>
            <a:r>
              <a:rPr lang="en-IN" sz="17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Prerained</a:t>
            </a:r>
            <a:r>
              <a:rPr lang="en-IN" sz="17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Transformers-2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912492" y="891053"/>
            <a:ext cx="5052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Architecture</a:t>
            </a:r>
            <a:endParaRPr lang="en-US" sz="4374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BFC181-6523-1EC9-6745-50BB1C827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 t="15153" r="632" b="13988"/>
          <a:stretch/>
        </p:blipFill>
        <p:spPr bwMode="auto">
          <a:xfrm>
            <a:off x="912492" y="2476479"/>
            <a:ext cx="12982353" cy="32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69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1282898"/>
            <a:ext cx="4922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Training the Model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421612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083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Loss Function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77671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Categorical cross-entropy is a common loss function used for image caption generation.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Using “</a:t>
            </a:r>
            <a:r>
              <a:rPr lang="en-IN" sz="16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Seq2SeqLMHeadModel”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421612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083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Backpropagation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7094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Backpropagation is used to update the weights of the model based on the error calculated by the loss function.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421612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08433"/>
            <a:ext cx="365131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Implementation Example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096673"/>
            <a:ext cx="347056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use popular machine learning libraries such as PyTorch or TensorFlow to train the model.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“Trainer” class used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870869" y="1356117"/>
            <a:ext cx="4922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Evaluation metric and Output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982947" y="40144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u="sng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BLEU Score</a:t>
            </a: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6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(Range – 0 to 1)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67022" y="4422516"/>
            <a:ext cx="42915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Obtained – 0.83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BLEU (Bilingual Evaluation Understudy) score is a metric used to evaluate the quality of machine-generated text, such as machine translation or text generation tasks like image captioning. 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2" name="Picture 6" descr="machine learning - Variation in BLEU Score - Stack Overflow">
            <a:extLst>
              <a:ext uri="{FF2B5EF4-FFF2-40B4-BE49-F238E27FC236}">
                <a16:creationId xmlns:a16="http://schemas.microsoft.com/office/drawing/2014/main" id="{C2378BBF-FCAA-CA75-561F-DF3A8CC83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t="56109" r="16052" b="23651"/>
          <a:stretch/>
        </p:blipFill>
        <p:spPr bwMode="auto">
          <a:xfrm>
            <a:off x="1982947" y="2573444"/>
            <a:ext cx="5850413" cy="10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63040D-F4CF-0A2E-D597-0DF211EB5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314" y="1579790"/>
            <a:ext cx="3609658" cy="2781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781C42-B165-43A6-C29E-F6153C573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314" y="4576683"/>
            <a:ext cx="3609658" cy="26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605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Lora</vt:lpstr>
      <vt:lpstr>Söhne</vt:lpstr>
      <vt:lpstr>Söhne Mono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Rukmini Annadata</cp:lastModifiedBy>
  <cp:revision>7</cp:revision>
  <dcterms:created xsi:type="dcterms:W3CDTF">2023-09-07T13:33:31Z</dcterms:created>
  <dcterms:modified xsi:type="dcterms:W3CDTF">2023-09-15T03:52:06Z</dcterms:modified>
</cp:coreProperties>
</file>