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2284-2EEA-AF03-A9C9-75AE1278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563725"/>
          </a:xfrm>
        </p:spPr>
        <p:txBody>
          <a:bodyPr/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Flutter CRUD App with Back4App (BaaS)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9FD97-7CAC-F950-331C-1D140CED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711301"/>
            <a:ext cx="6815669" cy="2573080"/>
          </a:xfrm>
        </p:spPr>
        <p:txBody>
          <a:bodyPr>
            <a:normAutofit lnSpcReduction="10000"/>
          </a:bodyPr>
          <a:lstStyle/>
          <a:p>
            <a:r>
              <a:rPr lang="en-US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Task Manager App – A Flutter-Based CRUD Application Using Back4App (BaaS)</a:t>
            </a:r>
          </a:p>
          <a:p>
            <a:pPr algn="l"/>
            <a:endParaRPr lang="en-US" sz="1800" b="1" dirty="0">
              <a:solidFill>
                <a:srgbClr val="1D2125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b="1" dirty="0">
                <a:solidFill>
                  <a:srgbClr val="1D2125"/>
                </a:solidFill>
                <a:latin typeface="Times New Roman" panose="02020603050405020304" pitchFamily="18" charset="0"/>
              </a:rPr>
              <a:t>Student Name: NABANKUR CHAKRABORTY</a:t>
            </a:r>
          </a:p>
          <a:p>
            <a:pPr algn="l"/>
            <a:r>
              <a:rPr lang="en-US" sz="1800" b="1" dirty="0">
                <a:solidFill>
                  <a:srgbClr val="1D2125"/>
                </a:solidFill>
                <a:latin typeface="Times New Roman" panose="02020603050405020304" pitchFamily="18" charset="0"/>
              </a:rPr>
              <a:t>BITS ID: 2022MT70192</a:t>
            </a:r>
          </a:p>
          <a:p>
            <a:pPr algn="l"/>
            <a:r>
              <a:rPr lang="en-US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Subject Name: Cross Platform Application Development</a:t>
            </a:r>
          </a:p>
          <a:p>
            <a:pPr algn="l"/>
            <a:r>
              <a:rPr lang="en-US" sz="1800" b="1" dirty="0">
                <a:solidFill>
                  <a:srgbClr val="1D2125"/>
                </a:solidFill>
                <a:latin typeface="Times New Roman" panose="02020603050405020304" pitchFamily="18" charset="0"/>
              </a:rPr>
              <a:t>Subject Code: SEMTZG585</a:t>
            </a:r>
            <a:endParaRPr lang="en-US" sz="1800" b="1" i="0" dirty="0">
              <a:solidFill>
                <a:srgbClr val="1D2125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6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0A52-CB10-4DD0-638C-1ADBE9A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4913"/>
            <a:ext cx="9601196" cy="53162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Successfully Created in Back4App Application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7F23EE-D952-11F4-D011-C98ABD122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20456"/>
            <a:ext cx="9601200" cy="3965944"/>
          </a:xfrm>
        </p:spPr>
      </p:pic>
    </p:spTree>
    <p:extLst>
      <p:ext uri="{BB962C8B-B14F-4D97-AF65-F5344CB8AC3E}">
        <p14:creationId xmlns:p14="http://schemas.microsoft.com/office/powerpoint/2010/main" val="136798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2281-E810-B5CA-2FBA-0133DD84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97442"/>
            <a:ext cx="9601196" cy="5103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Created Successfully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6EB1A7-8A8F-9863-F276-784FE780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99192"/>
            <a:ext cx="9601200" cy="4104166"/>
          </a:xfrm>
        </p:spPr>
      </p:pic>
    </p:spTree>
    <p:extLst>
      <p:ext uri="{BB962C8B-B14F-4D97-AF65-F5344CB8AC3E}">
        <p14:creationId xmlns:p14="http://schemas.microsoft.com/office/powerpoint/2010/main" val="127376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B20-D856-8E25-843C-CC0228FF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4912"/>
            <a:ext cx="9601196" cy="59542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Updated Successfully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5BFC1-1768-090A-9823-25D9F03E1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50335"/>
            <a:ext cx="9601200" cy="4093535"/>
          </a:xfrm>
        </p:spPr>
      </p:pic>
    </p:spTree>
    <p:extLst>
      <p:ext uri="{BB962C8B-B14F-4D97-AF65-F5344CB8AC3E}">
        <p14:creationId xmlns:p14="http://schemas.microsoft.com/office/powerpoint/2010/main" val="242806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93B1-77B0-419B-1E73-46C3A754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810"/>
            <a:ext cx="9601196" cy="60605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Deleted Successfully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03060B-E6FC-7B2A-D05D-9E48985FD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92865"/>
            <a:ext cx="9601200" cy="4348716"/>
          </a:xfrm>
        </p:spPr>
      </p:pic>
    </p:spTree>
    <p:extLst>
      <p:ext uri="{BB962C8B-B14F-4D97-AF65-F5344CB8AC3E}">
        <p14:creationId xmlns:p14="http://schemas.microsoft.com/office/powerpoint/2010/main" val="374894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A044-CC0E-B726-1EF0-8E4B0826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27050"/>
            <a:ext cx="9601196" cy="421049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93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8A79-2E75-CEDC-8397-2046DB35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669852"/>
            <a:ext cx="8158688" cy="329608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1DF05-06DD-0B9A-AFBE-17775C46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340" y="1084521"/>
            <a:ext cx="10504967" cy="4912242"/>
          </a:xfrm>
        </p:spPr>
        <p:txBody>
          <a:bodyPr>
            <a:normAutofit fontScale="40000" lnSpcReduction="20000"/>
          </a:bodyPr>
          <a:lstStyle/>
          <a:p>
            <a:pPr algn="l">
              <a:buNone/>
            </a:pPr>
            <a:r>
              <a:rPr lang="en-US" sz="3500" b="1" i="0" dirty="0">
                <a:effectLst/>
                <a:latin typeface="Times New Roman" panose="02020603050405020304" pitchFamily="18" charset="0"/>
              </a:rPr>
              <a:t>Project Title:</a:t>
            </a:r>
            <a:endParaRPr lang="en-US" sz="3500" b="0" i="0" dirty="0">
              <a:effectLst/>
              <a:latin typeface="-apple-system"/>
            </a:endParaRPr>
          </a:p>
          <a:p>
            <a:pPr algn="l">
              <a:buNone/>
            </a:pPr>
            <a:r>
              <a:rPr lang="en-US" sz="2900" i="0" dirty="0">
                <a:effectLst/>
                <a:latin typeface="Times New Roman" panose="02020603050405020304" pitchFamily="18" charset="0"/>
              </a:rPr>
              <a:t>Task Manager App – A Flutter-Based CRUD Application Using Back4App (BaaS)</a:t>
            </a:r>
            <a:endParaRPr lang="en-US" sz="2900" i="0" dirty="0">
              <a:effectLst/>
              <a:latin typeface="-apple-system"/>
            </a:endParaRPr>
          </a:p>
          <a:p>
            <a:pPr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</a:rPr>
              <a:t>Project Overview:</a:t>
            </a:r>
            <a:endParaRPr lang="en-US" sz="2900" b="0" i="0" dirty="0">
              <a:effectLst/>
              <a:latin typeface="-apple-system"/>
            </a:endParaRPr>
          </a:p>
          <a:p>
            <a:pPr algn="l"/>
            <a:r>
              <a:rPr lang="en-US" sz="2900" i="0" dirty="0">
                <a:effectLst/>
                <a:latin typeface="Times New Roman" panose="02020603050405020304" pitchFamily="18" charset="0"/>
              </a:rPr>
              <a:t>This project is a Flutter-based Task Manager Application that utilizes Back4App as a Backend-as-a-Service (BaaS). Students will develop an app that enables user authentication and task management using a cloud backend without needing to build a custom server.</a:t>
            </a:r>
            <a:endParaRPr lang="en-US" sz="2900" i="0" dirty="0">
              <a:effectLst/>
              <a:latin typeface="-apple-system"/>
            </a:endParaRPr>
          </a:p>
          <a:p>
            <a:pPr algn="l">
              <a:buNone/>
            </a:pPr>
            <a:endParaRPr lang="en-US" sz="2900" b="1" i="0" dirty="0">
              <a:effectLst/>
              <a:latin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</a:rPr>
              <a:t>Key Features:</a:t>
            </a:r>
            <a:endParaRPr lang="en-US" sz="2900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900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900" b="1" i="0" dirty="0">
                <a:effectLst/>
                <a:latin typeface="Times New Roman" panose="02020603050405020304" pitchFamily="18" charset="0"/>
              </a:rPr>
              <a:t>User Authentication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– Register and login using a </a:t>
            </a:r>
            <a:r>
              <a:rPr lang="en-US" sz="2900" b="1" i="0" dirty="0">
                <a:effectLst/>
                <a:latin typeface="Times New Roman" panose="02020603050405020304" pitchFamily="18" charset="0"/>
              </a:rPr>
              <a:t>student email ID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90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900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900" b="1" i="0" dirty="0">
                <a:effectLst/>
                <a:latin typeface="Times New Roman" panose="02020603050405020304" pitchFamily="18" charset="0"/>
              </a:rPr>
              <a:t>CRUD Operations on Tasks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– Users can </a:t>
            </a:r>
            <a:r>
              <a:rPr lang="en-US" sz="2900" b="1" i="0" dirty="0">
                <a:effectLst/>
                <a:latin typeface="Times New Roman" panose="02020603050405020304" pitchFamily="18" charset="0"/>
              </a:rPr>
              <a:t>Create, Read, Update, and Delete tasks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90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900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900" b="1" i="0" dirty="0">
                <a:effectLst/>
                <a:latin typeface="Times New Roman" panose="02020603050405020304" pitchFamily="18" charset="0"/>
              </a:rPr>
              <a:t>Backend as a Service (BaaS)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– </a:t>
            </a:r>
            <a:r>
              <a:rPr lang="en-US" sz="2900" b="1" i="0" dirty="0">
                <a:effectLst/>
                <a:latin typeface="Times New Roman" panose="02020603050405020304" pitchFamily="18" charset="0"/>
              </a:rPr>
              <a:t>No need to write backend code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, as Back4App handles data storage.</a:t>
            </a:r>
            <a:endParaRPr lang="en-US" sz="290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900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900" b="1" i="0" dirty="0">
                <a:effectLst/>
                <a:latin typeface="Times New Roman" panose="02020603050405020304" pitchFamily="18" charset="0"/>
              </a:rPr>
              <a:t>Real-Time Database Syncing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– Task updates are reflected dynamically.</a:t>
            </a:r>
            <a:endParaRPr lang="en-US" sz="290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900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900" b="1" i="0" dirty="0">
                <a:effectLst/>
                <a:latin typeface="Times New Roman" panose="02020603050405020304" pitchFamily="18" charset="0"/>
              </a:rPr>
              <a:t>Secure Logout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– Users can safely log out.</a:t>
            </a:r>
          </a:p>
          <a:p>
            <a:pPr algn="l"/>
            <a:endParaRPr lang="en-US" sz="2900" b="0" i="0" dirty="0">
              <a:effectLst/>
              <a:latin typeface="-apple-system"/>
            </a:endParaRPr>
          </a:p>
          <a:p>
            <a:pPr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</a:rPr>
              <a:t>Technology Stack:</a:t>
            </a:r>
            <a:endParaRPr lang="en-US" sz="2900" b="0" i="0" dirty="0"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900" b="1" i="0" dirty="0">
                <a:effectLst/>
                <a:latin typeface="Times New Roman" panose="02020603050405020304" pitchFamily="18" charset="0"/>
              </a:rPr>
              <a:t>Frontend: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Flutter (Dart)</a:t>
            </a:r>
            <a:endParaRPr lang="en-US" sz="2900" dirty="0"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900" b="1" i="0" dirty="0">
                <a:effectLst/>
                <a:latin typeface="Times New Roman" panose="02020603050405020304" pitchFamily="18" charset="0"/>
              </a:rPr>
              <a:t>Backend: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Back4App (Parse Server)</a:t>
            </a:r>
            <a:endParaRPr lang="en-US" sz="2900" dirty="0"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900" b="1" i="0" dirty="0">
                <a:effectLst/>
                <a:latin typeface="Times New Roman" panose="02020603050405020304" pitchFamily="18" charset="0"/>
              </a:rPr>
              <a:t>Database: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Back4App Cloud Database</a:t>
            </a:r>
            <a:endParaRPr lang="en-US" sz="2900" dirty="0"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900" b="1" i="0" dirty="0">
                <a:effectLst/>
                <a:latin typeface="Times New Roman" panose="02020603050405020304" pitchFamily="18" charset="0"/>
              </a:rPr>
              <a:t>Version Control: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GitHub</a:t>
            </a:r>
            <a:endParaRPr lang="en-US" sz="2900" dirty="0"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900" b="1" i="0" dirty="0">
                <a:effectLst/>
                <a:latin typeface="Times New Roman" panose="02020603050405020304" pitchFamily="18" charset="0"/>
              </a:rPr>
              <a:t>Hosting:</a:t>
            </a:r>
            <a:r>
              <a:rPr lang="en-US" sz="2900" b="0" i="0" dirty="0">
                <a:effectLst/>
                <a:latin typeface="Times New Roman" panose="02020603050405020304" pitchFamily="18" charset="0"/>
              </a:rPr>
              <a:t> Local device for development</a:t>
            </a:r>
            <a:endParaRPr lang="en-US" sz="2900" b="0" i="0" dirty="0">
              <a:effectLst/>
              <a:latin typeface="-apple-system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1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BF1C-7028-1DD2-8DF4-2BC73847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7" y="933899"/>
            <a:ext cx="8158688" cy="7566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DEF41-958E-BA99-4E13-6D5371D2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1828800"/>
            <a:ext cx="8158690" cy="211587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https://youtu.be/35xHciwS21Y?si=2qwtr9YCL4H6K0Xw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https://github.com/ruknaban/Task-Manager-App.git</a:t>
            </a:r>
          </a:p>
        </p:txBody>
      </p:sp>
    </p:spTree>
    <p:extLst>
      <p:ext uri="{BB962C8B-B14F-4D97-AF65-F5344CB8AC3E}">
        <p14:creationId xmlns:p14="http://schemas.microsoft.com/office/powerpoint/2010/main" val="5260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D9F9-3434-974F-C758-70FC728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810"/>
            <a:ext cx="9601196" cy="457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Page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58FE71-57E7-B28F-7E56-3493D0E9A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915" y="1319366"/>
            <a:ext cx="9938150" cy="4745935"/>
          </a:xfrm>
        </p:spPr>
      </p:pic>
    </p:spTree>
    <p:extLst>
      <p:ext uri="{BB962C8B-B14F-4D97-AF65-F5344CB8AC3E}">
        <p14:creationId xmlns:p14="http://schemas.microsoft.com/office/powerpoint/2010/main" val="38766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7F74-8CA1-2E3F-6ABC-A5D60D85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08074"/>
            <a:ext cx="9601196" cy="54226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FB26FFA-B924-9ACA-1BA1-2B4353E82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67294"/>
            <a:ext cx="9601200" cy="4433776"/>
          </a:xfrm>
        </p:spPr>
      </p:pic>
    </p:spTree>
    <p:extLst>
      <p:ext uri="{BB962C8B-B14F-4D97-AF65-F5344CB8AC3E}">
        <p14:creationId xmlns:p14="http://schemas.microsoft.com/office/powerpoint/2010/main" val="69873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8BFF-37DC-014B-BB82-6F211C58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97443"/>
            <a:ext cx="9601196" cy="47846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 Page</a:t>
            </a:r>
          </a:p>
        </p:txBody>
      </p:sp>
      <p:pic>
        <p:nvPicPr>
          <p:cNvPr id="5" name="Content Placeholder 4" descr="A computer screen with a black arrow pointing up&#10;&#10;AI-generated content may be incorrect.">
            <a:extLst>
              <a:ext uri="{FF2B5EF4-FFF2-40B4-BE49-F238E27FC236}">
                <a16:creationId xmlns:a16="http://schemas.microsoft.com/office/drawing/2014/main" id="{70CD453B-8405-FA8C-E689-6F62EC291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77927"/>
            <a:ext cx="9601200" cy="4444408"/>
          </a:xfrm>
        </p:spPr>
      </p:pic>
    </p:spTree>
    <p:extLst>
      <p:ext uri="{BB962C8B-B14F-4D97-AF65-F5344CB8AC3E}">
        <p14:creationId xmlns:p14="http://schemas.microsoft.com/office/powerpoint/2010/main" val="155665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BB8F-EFE3-1FB6-EA82-333B9E3E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9340"/>
            <a:ext cx="9601196" cy="56352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Task</a:t>
            </a:r>
          </a:p>
        </p:txBody>
      </p:sp>
      <p:pic>
        <p:nvPicPr>
          <p:cNvPr id="5" name="Content Placeholder 4" descr="A computer screen with a white box and black text&#10;&#10;AI-generated content may be incorrect.">
            <a:extLst>
              <a:ext uri="{FF2B5EF4-FFF2-40B4-BE49-F238E27FC236}">
                <a16:creationId xmlns:a16="http://schemas.microsoft.com/office/drawing/2014/main" id="{E885585E-526F-ACF7-63AF-9C9EB9DE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92864"/>
            <a:ext cx="9601200" cy="4635795"/>
          </a:xfrm>
        </p:spPr>
      </p:pic>
    </p:spTree>
    <p:extLst>
      <p:ext uri="{BB962C8B-B14F-4D97-AF65-F5344CB8AC3E}">
        <p14:creationId xmlns:p14="http://schemas.microsoft.com/office/powerpoint/2010/main" val="191095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5C39-8566-66B8-3C46-6FC996D3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44280"/>
            <a:ext cx="9601196" cy="55289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Task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EA39F35-04C7-8C86-1ACA-C3A7A01F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97173"/>
            <a:ext cx="9601200" cy="4444408"/>
          </a:xfrm>
        </p:spPr>
      </p:pic>
    </p:spTree>
    <p:extLst>
      <p:ext uri="{BB962C8B-B14F-4D97-AF65-F5344CB8AC3E}">
        <p14:creationId xmlns:p14="http://schemas.microsoft.com/office/powerpoint/2010/main" val="177879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9AE0-1CFB-695F-9AC9-BBDE522F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810"/>
            <a:ext cx="9601196" cy="56352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Page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8C697E8-19BF-0934-6BAE-613C961CE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88558"/>
            <a:ext cx="9601200" cy="3902149"/>
          </a:xfrm>
        </p:spPr>
      </p:pic>
    </p:spTree>
    <p:extLst>
      <p:ext uri="{BB962C8B-B14F-4D97-AF65-F5344CB8AC3E}">
        <p14:creationId xmlns:p14="http://schemas.microsoft.com/office/powerpoint/2010/main" val="624015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270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Garamond</vt:lpstr>
      <vt:lpstr>Times New Roman</vt:lpstr>
      <vt:lpstr>Wingdings</vt:lpstr>
      <vt:lpstr>Organic</vt:lpstr>
      <vt:lpstr>Flutter CRUD App with Back4App (BaaS)</vt:lpstr>
      <vt:lpstr>Description</vt:lpstr>
      <vt:lpstr>Resource</vt:lpstr>
      <vt:lpstr>Sign Up Page</vt:lpstr>
      <vt:lpstr>Login Page</vt:lpstr>
      <vt:lpstr>Task Creation Page</vt:lpstr>
      <vt:lpstr>Update Task</vt:lpstr>
      <vt:lpstr>Delete Task</vt:lpstr>
      <vt:lpstr>Logout Page</vt:lpstr>
      <vt:lpstr>User Successfully Created in Back4App Application</vt:lpstr>
      <vt:lpstr>Task Created Successfully</vt:lpstr>
      <vt:lpstr>Task Updated Successfully</vt:lpstr>
      <vt:lpstr>Task Deleted Successfully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Nabankur Chakraborty</dc:creator>
  <cp:lastModifiedBy>Nabankur Chakraborty</cp:lastModifiedBy>
  <cp:revision>3</cp:revision>
  <dcterms:created xsi:type="dcterms:W3CDTF">2025-03-29T15:50:10Z</dcterms:created>
  <dcterms:modified xsi:type="dcterms:W3CDTF">2025-03-29T17:53:24Z</dcterms:modified>
</cp:coreProperties>
</file>