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64" r:id="rId5"/>
    <p:sldId id="267" r:id="rId6"/>
    <p:sldId id="270" r:id="rId7"/>
    <p:sldId id="261" r:id="rId8"/>
    <p:sldId id="262" r:id="rId9"/>
    <p:sldId id="263" r:id="rId10"/>
    <p:sldId id="27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F1 </a:t>
            </a:r>
            <a:r>
              <a:rPr lang="ru-RU" dirty="0"/>
              <a:t>метрика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Обучение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DecisionTreeClassifier</c:v>
                </c:pt>
                <c:pt idx="1">
                  <c:v>SVC</c:v>
                </c:pt>
                <c:pt idx="2">
                  <c:v>LogisticRegression</c:v>
                </c:pt>
                <c:pt idx="3">
                  <c:v>KNeighborsClassifier</c:v>
                </c:pt>
                <c:pt idx="4">
                  <c:v>Catboost</c:v>
                </c:pt>
                <c:pt idx="5">
                  <c:v>Catboost+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0.99744349540479305</c:v>
                </c:pt>
                <c:pt idx="1">
                  <c:v>0.99762911720615999</c:v>
                </c:pt>
                <c:pt idx="2">
                  <c:v>0.99753799242244601</c:v>
                </c:pt>
                <c:pt idx="3">
                  <c:v>0.99197441460776703</c:v>
                </c:pt>
                <c:pt idx="4">
                  <c:v>0.99722411349999995</c:v>
                </c:pt>
                <c:pt idx="5">
                  <c:v>0.99835814359999997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E9-4E80-BCCD-649CA81840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Kaggle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DecisionTreeClassifier</c:v>
                </c:pt>
                <c:pt idx="1">
                  <c:v>SVC</c:v>
                </c:pt>
                <c:pt idx="2">
                  <c:v>LogisticRegression</c:v>
                </c:pt>
                <c:pt idx="3">
                  <c:v>KNeighborsClassifier</c:v>
                </c:pt>
                <c:pt idx="4">
                  <c:v>Catboost</c:v>
                </c:pt>
                <c:pt idx="5">
                  <c:v>Catboost+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0.97216999999999998</c:v>
                </c:pt>
                <c:pt idx="1">
                  <c:v>0.96296000000000004</c:v>
                </c:pt>
                <c:pt idx="2">
                  <c:v>0.95238</c:v>
                </c:pt>
                <c:pt idx="4">
                  <c:v>0.97843999999999998</c:v>
                </c:pt>
                <c:pt idx="5">
                  <c:v>0.97843999999999998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E9-4E80-BCCD-649CA81840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6534064"/>
        <c:axId val="1856532400"/>
      </c:barChart>
      <c:catAx>
        <c:axId val="185653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56532400"/>
        <c:crosses val="autoZero"/>
        <c:auto val="1"/>
        <c:lblAlgn val="ctr"/>
        <c:lblOffset val="100"/>
        <c:noMultiLvlLbl val="0"/>
      </c:catAx>
      <c:valAx>
        <c:axId val="1856532400"/>
        <c:scaling>
          <c:orientation val="minMax"/>
          <c:max val="1"/>
          <c:min val="0.95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5653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1138890808666295E-2"/>
          <c:y val="5.3272412797395953E-2"/>
          <c:w val="0.22027764339336114"/>
          <c:h val="9.47539893423090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600339-C74E-4124-8BF0-A5118DB3957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CB36083-B925-4CFE-B4ED-BA6DDF270B06}">
      <dgm:prSet phldrT="[Text]"/>
      <dgm:spPr/>
      <dgm:t>
        <a:bodyPr/>
        <a:lstStyle/>
        <a:p>
          <a:pPr>
            <a:buNone/>
          </a:pPr>
          <a:r>
            <a:rPr lang="ru-RU" b="0" dirty="0"/>
            <a:t>Название стартапа (</a:t>
          </a:r>
          <a:r>
            <a:rPr lang="en-US" b="0" dirty="0"/>
            <a:t>name</a:t>
          </a:r>
          <a:r>
            <a:rPr lang="ru-RU" b="0" dirty="0"/>
            <a:t>)</a:t>
          </a:r>
          <a:endParaRPr lang="ru-RU" dirty="0"/>
        </a:p>
      </dgm:t>
    </dgm:pt>
    <dgm:pt modelId="{2D8A8A7D-3C46-418D-8719-E75B2F85155D}" type="parTrans" cxnId="{421881A9-4C55-40D1-A8F8-224391A33E92}">
      <dgm:prSet/>
      <dgm:spPr/>
      <dgm:t>
        <a:bodyPr/>
        <a:lstStyle/>
        <a:p>
          <a:endParaRPr lang="ru-RU"/>
        </a:p>
      </dgm:t>
    </dgm:pt>
    <dgm:pt modelId="{EC3B8554-99CA-4D90-91FB-9BA899A22DA2}" type="sibTrans" cxnId="{421881A9-4C55-40D1-A8F8-224391A33E92}">
      <dgm:prSet/>
      <dgm:spPr/>
      <dgm:t>
        <a:bodyPr/>
        <a:lstStyle/>
        <a:p>
          <a:endParaRPr lang="ru-RU"/>
        </a:p>
      </dgm:t>
    </dgm:pt>
    <dgm:pt modelId="{20E49371-00FF-439D-A486-A9EEBC0118F1}">
      <dgm:prSet/>
      <dgm:spPr/>
      <dgm:t>
        <a:bodyPr/>
        <a:lstStyle/>
        <a:p>
          <a:r>
            <a:rPr lang="ru-RU" b="0" dirty="0"/>
            <a:t>Список категорий, к которым относится стартап (</a:t>
          </a:r>
          <a:r>
            <a:rPr lang="ru-RU" b="0" dirty="0" err="1"/>
            <a:t>category_list</a:t>
          </a:r>
          <a:r>
            <a:rPr lang="ru-RU" b="0" dirty="0"/>
            <a:t>)</a:t>
          </a:r>
        </a:p>
      </dgm:t>
    </dgm:pt>
    <dgm:pt modelId="{DEBE72B8-0DF2-4BF2-A788-2730799EE65F}" type="parTrans" cxnId="{735EA522-E464-4F78-8689-7C19C39AE752}">
      <dgm:prSet/>
      <dgm:spPr/>
      <dgm:t>
        <a:bodyPr/>
        <a:lstStyle/>
        <a:p>
          <a:endParaRPr lang="ru-RU"/>
        </a:p>
      </dgm:t>
    </dgm:pt>
    <dgm:pt modelId="{1F3C1EFB-2858-4232-8DDA-DD0AEDA7F7E3}" type="sibTrans" cxnId="{735EA522-E464-4F78-8689-7C19C39AE752}">
      <dgm:prSet/>
      <dgm:spPr/>
      <dgm:t>
        <a:bodyPr/>
        <a:lstStyle/>
        <a:p>
          <a:endParaRPr lang="ru-RU"/>
        </a:p>
      </dgm:t>
    </dgm:pt>
    <dgm:pt modelId="{1D76E400-26F7-4687-BD22-EC362AEEE520}">
      <dgm:prSet/>
      <dgm:spPr/>
      <dgm:t>
        <a:bodyPr/>
        <a:lstStyle/>
        <a:p>
          <a:r>
            <a:rPr lang="ru-RU" b="0" dirty="0"/>
            <a:t>Общая сумма финансирования в USD (</a:t>
          </a:r>
          <a:r>
            <a:rPr lang="ru-RU" b="0" dirty="0" err="1"/>
            <a:t>funding_total_usd</a:t>
          </a:r>
          <a:r>
            <a:rPr lang="ru-RU" b="0" dirty="0"/>
            <a:t>)</a:t>
          </a:r>
        </a:p>
      </dgm:t>
    </dgm:pt>
    <dgm:pt modelId="{62D454F5-E46E-4B59-9664-4B57E6766E38}" type="parTrans" cxnId="{60AD8990-AABF-48F6-A2C8-4E2BC202BDB1}">
      <dgm:prSet/>
      <dgm:spPr/>
      <dgm:t>
        <a:bodyPr/>
        <a:lstStyle/>
        <a:p>
          <a:endParaRPr lang="ru-RU"/>
        </a:p>
      </dgm:t>
    </dgm:pt>
    <dgm:pt modelId="{A4A83CBF-BA6D-46D5-942D-BB45306382CA}" type="sibTrans" cxnId="{60AD8990-AABF-48F6-A2C8-4E2BC202BDB1}">
      <dgm:prSet/>
      <dgm:spPr/>
      <dgm:t>
        <a:bodyPr/>
        <a:lstStyle/>
        <a:p>
          <a:endParaRPr lang="ru-RU"/>
        </a:p>
      </dgm:t>
    </dgm:pt>
    <dgm:pt modelId="{67DB0353-0D46-4CD5-AC03-80DC7805823F}">
      <dgm:prSet/>
      <dgm:spPr/>
      <dgm:t>
        <a:bodyPr/>
        <a:lstStyle/>
        <a:p>
          <a:r>
            <a:rPr lang="ru-RU" b="0" dirty="0"/>
            <a:t>Статус стартапа (закрыт или действующий) (</a:t>
          </a:r>
          <a:r>
            <a:rPr lang="ru-RU" b="0" dirty="0" err="1"/>
            <a:t>status</a:t>
          </a:r>
          <a:r>
            <a:rPr lang="ru-RU" b="0" dirty="0"/>
            <a:t>)</a:t>
          </a:r>
        </a:p>
      </dgm:t>
    </dgm:pt>
    <dgm:pt modelId="{6821A033-44B7-40F4-BD7E-C24F295F6596}" type="parTrans" cxnId="{7DA140D8-D4C9-4BC4-8731-567199EE97B0}">
      <dgm:prSet/>
      <dgm:spPr/>
      <dgm:t>
        <a:bodyPr/>
        <a:lstStyle/>
        <a:p>
          <a:endParaRPr lang="ru-RU"/>
        </a:p>
      </dgm:t>
    </dgm:pt>
    <dgm:pt modelId="{0C0FE1A1-CF3C-4906-A582-42B729F3BED7}" type="sibTrans" cxnId="{7DA140D8-D4C9-4BC4-8731-567199EE97B0}">
      <dgm:prSet/>
      <dgm:spPr/>
      <dgm:t>
        <a:bodyPr/>
        <a:lstStyle/>
        <a:p>
          <a:endParaRPr lang="ru-RU"/>
        </a:p>
      </dgm:t>
    </dgm:pt>
    <dgm:pt modelId="{D04C2FCD-3CB2-4B60-9EA3-DF2EFE63628E}">
      <dgm:prSet/>
      <dgm:spPr/>
      <dgm:t>
        <a:bodyPr/>
        <a:lstStyle/>
        <a:p>
          <a:r>
            <a:rPr lang="ru-RU" b="0" dirty="0"/>
            <a:t>Код страны (</a:t>
          </a:r>
          <a:r>
            <a:rPr lang="en-US" b="0" dirty="0" err="1"/>
            <a:t>country_code</a:t>
          </a:r>
          <a:r>
            <a:rPr lang="ru-RU" b="0" dirty="0"/>
            <a:t>)</a:t>
          </a:r>
        </a:p>
      </dgm:t>
    </dgm:pt>
    <dgm:pt modelId="{36FAE260-FB29-4FCC-A816-6AA27992A951}" type="parTrans" cxnId="{C5405096-A88B-4337-9BC6-F5DB9792F162}">
      <dgm:prSet/>
      <dgm:spPr/>
      <dgm:t>
        <a:bodyPr/>
        <a:lstStyle/>
        <a:p>
          <a:endParaRPr lang="ru-RU"/>
        </a:p>
      </dgm:t>
    </dgm:pt>
    <dgm:pt modelId="{82486E2C-8ABE-4882-838E-39A45962EC72}" type="sibTrans" cxnId="{C5405096-A88B-4337-9BC6-F5DB9792F162}">
      <dgm:prSet/>
      <dgm:spPr/>
      <dgm:t>
        <a:bodyPr/>
        <a:lstStyle/>
        <a:p>
          <a:endParaRPr lang="ru-RU"/>
        </a:p>
      </dgm:t>
    </dgm:pt>
    <dgm:pt modelId="{BC2573FC-8DA8-4DFE-91A8-84A078079EB0}">
      <dgm:prSet/>
      <dgm:spPr/>
      <dgm:t>
        <a:bodyPr/>
        <a:lstStyle/>
        <a:p>
          <a:r>
            <a:rPr lang="ru-RU" b="0" dirty="0"/>
            <a:t>Код штата (</a:t>
          </a:r>
          <a:r>
            <a:rPr lang="en-US" b="0" dirty="0" err="1"/>
            <a:t>state_code</a:t>
          </a:r>
          <a:r>
            <a:rPr lang="ru-RU" b="0" dirty="0"/>
            <a:t>)</a:t>
          </a:r>
        </a:p>
      </dgm:t>
    </dgm:pt>
    <dgm:pt modelId="{91623D83-8375-400E-B5B7-7BF2D1AF83D6}" type="parTrans" cxnId="{DFEA9017-7306-47BD-9F8D-28A2FF61A125}">
      <dgm:prSet/>
      <dgm:spPr/>
      <dgm:t>
        <a:bodyPr/>
        <a:lstStyle/>
        <a:p>
          <a:endParaRPr lang="ru-RU"/>
        </a:p>
      </dgm:t>
    </dgm:pt>
    <dgm:pt modelId="{236B5EE3-08EF-477B-8DE0-5000416D6EF1}" type="sibTrans" cxnId="{DFEA9017-7306-47BD-9F8D-28A2FF61A125}">
      <dgm:prSet/>
      <dgm:spPr/>
      <dgm:t>
        <a:bodyPr/>
        <a:lstStyle/>
        <a:p>
          <a:endParaRPr lang="ru-RU"/>
        </a:p>
      </dgm:t>
    </dgm:pt>
    <dgm:pt modelId="{93D01D32-0735-44E1-AF8E-7B5EEB2CE41B}">
      <dgm:prSet/>
      <dgm:spPr/>
      <dgm:t>
        <a:bodyPr/>
        <a:lstStyle/>
        <a:p>
          <a:r>
            <a:rPr lang="ru-RU" b="0" dirty="0"/>
            <a:t>Регион (</a:t>
          </a:r>
          <a:r>
            <a:rPr lang="en-US" b="0" dirty="0"/>
            <a:t>region</a:t>
          </a:r>
          <a:r>
            <a:rPr lang="ru-RU" b="0" dirty="0"/>
            <a:t>)</a:t>
          </a:r>
        </a:p>
      </dgm:t>
    </dgm:pt>
    <dgm:pt modelId="{E7FC3404-D191-4AE1-981A-CBC9289ACDEA}" type="parTrans" cxnId="{161EA5AD-C505-4D9F-B772-0A634978DD97}">
      <dgm:prSet/>
      <dgm:spPr/>
      <dgm:t>
        <a:bodyPr/>
        <a:lstStyle/>
        <a:p>
          <a:endParaRPr lang="ru-RU"/>
        </a:p>
      </dgm:t>
    </dgm:pt>
    <dgm:pt modelId="{227AE799-3A5D-4052-94AF-841AAC4506C6}" type="sibTrans" cxnId="{161EA5AD-C505-4D9F-B772-0A634978DD97}">
      <dgm:prSet/>
      <dgm:spPr/>
      <dgm:t>
        <a:bodyPr/>
        <a:lstStyle/>
        <a:p>
          <a:endParaRPr lang="ru-RU"/>
        </a:p>
      </dgm:t>
    </dgm:pt>
    <dgm:pt modelId="{39413B4B-8D32-4F54-9BB9-7F14B67B12D9}">
      <dgm:prSet/>
      <dgm:spPr/>
      <dgm:t>
        <a:bodyPr/>
        <a:lstStyle/>
        <a:p>
          <a:r>
            <a:rPr lang="ru-RU" b="0" dirty="0"/>
            <a:t>Город (</a:t>
          </a:r>
          <a:r>
            <a:rPr lang="en-US" b="0" dirty="0"/>
            <a:t>city</a:t>
          </a:r>
          <a:r>
            <a:rPr lang="ru-RU" b="0" dirty="0"/>
            <a:t>)</a:t>
          </a:r>
        </a:p>
      </dgm:t>
    </dgm:pt>
    <dgm:pt modelId="{4BCC1EA5-CBAF-4E82-A166-238DB355CAD5}" type="parTrans" cxnId="{911B5CEB-B5CE-4F48-B6A2-1D66B0FE5448}">
      <dgm:prSet/>
      <dgm:spPr/>
      <dgm:t>
        <a:bodyPr/>
        <a:lstStyle/>
        <a:p>
          <a:endParaRPr lang="ru-RU"/>
        </a:p>
      </dgm:t>
    </dgm:pt>
    <dgm:pt modelId="{89903D63-F760-4DE7-BBE7-70E982054B85}" type="sibTrans" cxnId="{911B5CEB-B5CE-4F48-B6A2-1D66B0FE5448}">
      <dgm:prSet/>
      <dgm:spPr/>
      <dgm:t>
        <a:bodyPr/>
        <a:lstStyle/>
        <a:p>
          <a:endParaRPr lang="ru-RU"/>
        </a:p>
      </dgm:t>
    </dgm:pt>
    <dgm:pt modelId="{B3119A63-1A27-4819-B952-3364A4E0489C}">
      <dgm:prSet/>
      <dgm:spPr/>
      <dgm:t>
        <a:bodyPr/>
        <a:lstStyle/>
        <a:p>
          <a:r>
            <a:rPr lang="ru-RU" b="0" dirty="0"/>
            <a:t>Количество раундов финансирования (</a:t>
          </a:r>
          <a:r>
            <a:rPr lang="ru-RU" b="0" dirty="0" err="1"/>
            <a:t>funding_rounds</a:t>
          </a:r>
          <a:r>
            <a:rPr lang="ru-RU" b="0" dirty="0"/>
            <a:t>)</a:t>
          </a:r>
        </a:p>
      </dgm:t>
    </dgm:pt>
    <dgm:pt modelId="{D9DFB7B6-4475-4016-87DF-866FB15F4C53}" type="parTrans" cxnId="{D1777D37-4A6A-466F-91B6-5EAB2E259815}">
      <dgm:prSet/>
      <dgm:spPr/>
      <dgm:t>
        <a:bodyPr/>
        <a:lstStyle/>
        <a:p>
          <a:endParaRPr lang="ru-RU"/>
        </a:p>
      </dgm:t>
    </dgm:pt>
    <dgm:pt modelId="{BED0F9D1-74D0-4440-8A3E-F2D9BEA63459}" type="sibTrans" cxnId="{D1777D37-4A6A-466F-91B6-5EAB2E259815}">
      <dgm:prSet/>
      <dgm:spPr/>
      <dgm:t>
        <a:bodyPr/>
        <a:lstStyle/>
        <a:p>
          <a:endParaRPr lang="ru-RU"/>
        </a:p>
      </dgm:t>
    </dgm:pt>
    <dgm:pt modelId="{B4C81604-6C91-400F-A1A0-1FEFCE3C5612}">
      <dgm:prSet/>
      <dgm:spPr/>
      <dgm:t>
        <a:bodyPr/>
        <a:lstStyle/>
        <a:p>
          <a:r>
            <a:rPr lang="ru-RU" b="0" dirty="0"/>
            <a:t>Дата основания (</a:t>
          </a:r>
          <a:r>
            <a:rPr lang="en-US" b="0" dirty="0" err="1"/>
            <a:t>founded_at</a:t>
          </a:r>
          <a:r>
            <a:rPr lang="ru-RU" b="0" dirty="0"/>
            <a:t>)</a:t>
          </a:r>
        </a:p>
      </dgm:t>
    </dgm:pt>
    <dgm:pt modelId="{DA0FD378-BAFF-4630-9984-9DEA0C3C5581}" type="parTrans" cxnId="{423EC39B-B3F7-48C4-B8C7-8C8CA67E28A1}">
      <dgm:prSet/>
      <dgm:spPr/>
      <dgm:t>
        <a:bodyPr/>
        <a:lstStyle/>
        <a:p>
          <a:endParaRPr lang="ru-RU"/>
        </a:p>
      </dgm:t>
    </dgm:pt>
    <dgm:pt modelId="{E7F6B9E5-2648-443E-90F2-7EACA3A93C74}" type="sibTrans" cxnId="{423EC39B-B3F7-48C4-B8C7-8C8CA67E28A1}">
      <dgm:prSet/>
      <dgm:spPr/>
      <dgm:t>
        <a:bodyPr/>
        <a:lstStyle/>
        <a:p>
          <a:endParaRPr lang="ru-RU"/>
        </a:p>
      </dgm:t>
    </dgm:pt>
    <dgm:pt modelId="{A50B07F4-26F5-480F-84E8-95C95B7E281D}">
      <dgm:prSet/>
      <dgm:spPr/>
      <dgm:t>
        <a:bodyPr/>
        <a:lstStyle/>
        <a:p>
          <a:r>
            <a:rPr lang="ru-RU" b="0" dirty="0"/>
            <a:t>Дата первого раунда финансирования (</a:t>
          </a:r>
          <a:r>
            <a:rPr lang="ru-RU" b="0" dirty="0" err="1"/>
            <a:t>first_funding_at</a:t>
          </a:r>
          <a:r>
            <a:rPr lang="ru-RU" b="0" dirty="0"/>
            <a:t>)</a:t>
          </a:r>
        </a:p>
      </dgm:t>
    </dgm:pt>
    <dgm:pt modelId="{F2232550-C8E6-4504-88AA-A88C8C73F072}" type="parTrans" cxnId="{C9A52699-40F9-42E4-B955-5830858D8147}">
      <dgm:prSet/>
      <dgm:spPr/>
      <dgm:t>
        <a:bodyPr/>
        <a:lstStyle/>
        <a:p>
          <a:endParaRPr lang="ru-RU"/>
        </a:p>
      </dgm:t>
    </dgm:pt>
    <dgm:pt modelId="{0DD72744-D2E2-498A-B476-1F8CB3612FBD}" type="sibTrans" cxnId="{C9A52699-40F9-42E4-B955-5830858D8147}">
      <dgm:prSet/>
      <dgm:spPr/>
      <dgm:t>
        <a:bodyPr/>
        <a:lstStyle/>
        <a:p>
          <a:endParaRPr lang="ru-RU"/>
        </a:p>
      </dgm:t>
    </dgm:pt>
    <dgm:pt modelId="{081B6AC6-88FC-4F76-87DD-874578006A9A}">
      <dgm:prSet/>
      <dgm:spPr/>
      <dgm:t>
        <a:bodyPr/>
        <a:lstStyle/>
        <a:p>
          <a:r>
            <a:rPr lang="ru-RU" b="0" dirty="0"/>
            <a:t>Дата последнего раунда финансирования (</a:t>
          </a:r>
          <a:r>
            <a:rPr lang="ru-RU" b="0" dirty="0" err="1"/>
            <a:t>last_funding_at</a:t>
          </a:r>
          <a:r>
            <a:rPr lang="ru-RU" b="0" dirty="0"/>
            <a:t>)</a:t>
          </a:r>
        </a:p>
      </dgm:t>
    </dgm:pt>
    <dgm:pt modelId="{01009FB1-A09E-487F-A2C1-ECCC3B110BCC}" type="parTrans" cxnId="{640D10F0-AC1E-4FFF-B5CC-ABF9633C378A}">
      <dgm:prSet/>
      <dgm:spPr/>
      <dgm:t>
        <a:bodyPr/>
        <a:lstStyle/>
        <a:p>
          <a:endParaRPr lang="ru-RU"/>
        </a:p>
      </dgm:t>
    </dgm:pt>
    <dgm:pt modelId="{90A02204-C194-440F-A3EF-3E2C884E7C78}" type="sibTrans" cxnId="{640D10F0-AC1E-4FFF-B5CC-ABF9633C378A}">
      <dgm:prSet/>
      <dgm:spPr/>
      <dgm:t>
        <a:bodyPr/>
        <a:lstStyle/>
        <a:p>
          <a:endParaRPr lang="ru-RU"/>
        </a:p>
      </dgm:t>
    </dgm:pt>
    <dgm:pt modelId="{A14C95F8-B15A-4652-B701-F6716B86C198}">
      <dgm:prSet/>
      <dgm:spPr/>
      <dgm:t>
        <a:bodyPr/>
        <a:lstStyle/>
        <a:p>
          <a:r>
            <a:rPr lang="ru-RU" b="0" dirty="0"/>
            <a:t>Дата закрытия стартапа (если применимо) (</a:t>
          </a:r>
          <a:r>
            <a:rPr lang="ru-RU" b="0" dirty="0" err="1"/>
            <a:t>closed_at</a:t>
          </a:r>
          <a:r>
            <a:rPr lang="ru-RU" b="0" dirty="0"/>
            <a:t>)</a:t>
          </a:r>
        </a:p>
      </dgm:t>
    </dgm:pt>
    <dgm:pt modelId="{DD073EE2-BB8A-4679-B3C9-2DF63419A6EC}" type="parTrans" cxnId="{CFEEDF23-9FC5-4C5B-896F-92BA540440A6}">
      <dgm:prSet/>
      <dgm:spPr/>
      <dgm:t>
        <a:bodyPr/>
        <a:lstStyle/>
        <a:p>
          <a:endParaRPr lang="ru-RU"/>
        </a:p>
      </dgm:t>
    </dgm:pt>
    <dgm:pt modelId="{13A4C9FF-43E2-450D-948E-9753E3538D24}" type="sibTrans" cxnId="{CFEEDF23-9FC5-4C5B-896F-92BA540440A6}">
      <dgm:prSet/>
      <dgm:spPr/>
      <dgm:t>
        <a:bodyPr/>
        <a:lstStyle/>
        <a:p>
          <a:endParaRPr lang="ru-RU"/>
        </a:p>
      </dgm:t>
    </dgm:pt>
    <dgm:pt modelId="{CA94FAD1-3D55-4F5A-8237-819825021A65}">
      <dgm:prSet/>
      <dgm:spPr/>
      <dgm:t>
        <a:bodyPr/>
        <a:lstStyle/>
        <a:p>
          <a:r>
            <a:rPr lang="ru-RU" b="0" dirty="0"/>
            <a:t>Время существования стартапа в днях (</a:t>
          </a:r>
          <a:r>
            <a:rPr lang="ru-RU" b="0" dirty="0" err="1"/>
            <a:t>lifetime</a:t>
          </a:r>
          <a:r>
            <a:rPr lang="ru-RU" b="0" dirty="0"/>
            <a:t>)</a:t>
          </a:r>
        </a:p>
      </dgm:t>
    </dgm:pt>
    <dgm:pt modelId="{EE383994-DC4E-4B01-9F25-A1412F022742}" type="parTrans" cxnId="{EE441A34-91FF-45DC-83AB-A9394951CFF9}">
      <dgm:prSet/>
      <dgm:spPr/>
      <dgm:t>
        <a:bodyPr/>
        <a:lstStyle/>
        <a:p>
          <a:endParaRPr lang="ru-RU"/>
        </a:p>
      </dgm:t>
    </dgm:pt>
    <dgm:pt modelId="{8C07B52B-D199-4EA5-8B9B-09BE26E9F860}" type="sibTrans" cxnId="{EE441A34-91FF-45DC-83AB-A9394951CFF9}">
      <dgm:prSet/>
      <dgm:spPr/>
      <dgm:t>
        <a:bodyPr/>
        <a:lstStyle/>
        <a:p>
          <a:endParaRPr lang="ru-RU"/>
        </a:p>
      </dgm:t>
    </dgm:pt>
    <dgm:pt modelId="{B555B92D-8D34-4D05-8CC8-5CDFC820AD88}" type="pres">
      <dgm:prSet presAssocID="{40600339-C74E-4124-8BF0-A5118DB3957C}" presName="diagram" presStyleCnt="0">
        <dgm:presLayoutVars>
          <dgm:dir/>
          <dgm:resizeHandles val="exact"/>
        </dgm:presLayoutVars>
      </dgm:prSet>
      <dgm:spPr/>
    </dgm:pt>
    <dgm:pt modelId="{2B6680AF-5069-4E11-A2EC-15D7BC980989}" type="pres">
      <dgm:prSet presAssocID="{5CB36083-B925-4CFE-B4ED-BA6DDF270B06}" presName="node" presStyleLbl="node1" presStyleIdx="0" presStyleCnt="14">
        <dgm:presLayoutVars>
          <dgm:bulletEnabled val="1"/>
        </dgm:presLayoutVars>
      </dgm:prSet>
      <dgm:spPr/>
    </dgm:pt>
    <dgm:pt modelId="{18EECC63-0464-4E1D-98E7-7906961EE410}" type="pres">
      <dgm:prSet presAssocID="{EC3B8554-99CA-4D90-91FB-9BA899A22DA2}" presName="sibTrans" presStyleCnt="0"/>
      <dgm:spPr/>
    </dgm:pt>
    <dgm:pt modelId="{4411E114-63D6-4BE6-AC92-FBF9C7E99A13}" type="pres">
      <dgm:prSet presAssocID="{20E49371-00FF-439D-A486-A9EEBC0118F1}" presName="node" presStyleLbl="node1" presStyleIdx="1" presStyleCnt="14">
        <dgm:presLayoutVars>
          <dgm:bulletEnabled val="1"/>
        </dgm:presLayoutVars>
      </dgm:prSet>
      <dgm:spPr/>
    </dgm:pt>
    <dgm:pt modelId="{9E5516C4-9BA8-4771-9F89-E3ED6CDEA847}" type="pres">
      <dgm:prSet presAssocID="{1F3C1EFB-2858-4232-8DDA-DD0AEDA7F7E3}" presName="sibTrans" presStyleCnt="0"/>
      <dgm:spPr/>
    </dgm:pt>
    <dgm:pt modelId="{F42E8790-81DC-4BE9-875E-F2BC26CFE6AC}" type="pres">
      <dgm:prSet presAssocID="{1D76E400-26F7-4687-BD22-EC362AEEE520}" presName="node" presStyleLbl="node1" presStyleIdx="2" presStyleCnt="14">
        <dgm:presLayoutVars>
          <dgm:bulletEnabled val="1"/>
        </dgm:presLayoutVars>
      </dgm:prSet>
      <dgm:spPr/>
    </dgm:pt>
    <dgm:pt modelId="{B7C17074-D383-4895-9E77-B368DC22E88D}" type="pres">
      <dgm:prSet presAssocID="{A4A83CBF-BA6D-46D5-942D-BB45306382CA}" presName="sibTrans" presStyleCnt="0"/>
      <dgm:spPr/>
    </dgm:pt>
    <dgm:pt modelId="{18424958-0E57-4E8B-BCEA-EFE52CCE5A59}" type="pres">
      <dgm:prSet presAssocID="{67DB0353-0D46-4CD5-AC03-80DC7805823F}" presName="node" presStyleLbl="node1" presStyleIdx="3" presStyleCnt="14">
        <dgm:presLayoutVars>
          <dgm:bulletEnabled val="1"/>
        </dgm:presLayoutVars>
      </dgm:prSet>
      <dgm:spPr/>
    </dgm:pt>
    <dgm:pt modelId="{4FE5AA22-F27C-4154-8E77-8D027862498B}" type="pres">
      <dgm:prSet presAssocID="{0C0FE1A1-CF3C-4906-A582-42B729F3BED7}" presName="sibTrans" presStyleCnt="0"/>
      <dgm:spPr/>
    </dgm:pt>
    <dgm:pt modelId="{63BE7E58-9FEF-44BD-B748-9D1A50ED0A3C}" type="pres">
      <dgm:prSet presAssocID="{D04C2FCD-3CB2-4B60-9EA3-DF2EFE63628E}" presName="node" presStyleLbl="node1" presStyleIdx="4" presStyleCnt="14">
        <dgm:presLayoutVars>
          <dgm:bulletEnabled val="1"/>
        </dgm:presLayoutVars>
      </dgm:prSet>
      <dgm:spPr/>
    </dgm:pt>
    <dgm:pt modelId="{BB24E013-D653-4707-9F7D-FF8FDF3F65CE}" type="pres">
      <dgm:prSet presAssocID="{82486E2C-8ABE-4882-838E-39A45962EC72}" presName="sibTrans" presStyleCnt="0"/>
      <dgm:spPr/>
    </dgm:pt>
    <dgm:pt modelId="{7C45AD71-D8CF-4392-8DD6-2EF71E0A7421}" type="pres">
      <dgm:prSet presAssocID="{BC2573FC-8DA8-4DFE-91A8-84A078079EB0}" presName="node" presStyleLbl="node1" presStyleIdx="5" presStyleCnt="14">
        <dgm:presLayoutVars>
          <dgm:bulletEnabled val="1"/>
        </dgm:presLayoutVars>
      </dgm:prSet>
      <dgm:spPr/>
    </dgm:pt>
    <dgm:pt modelId="{E46090E7-B8E9-480B-B87D-8204EA68DD88}" type="pres">
      <dgm:prSet presAssocID="{236B5EE3-08EF-477B-8DE0-5000416D6EF1}" presName="sibTrans" presStyleCnt="0"/>
      <dgm:spPr/>
    </dgm:pt>
    <dgm:pt modelId="{232D4DDA-A134-497C-9F0A-4A10E96AA968}" type="pres">
      <dgm:prSet presAssocID="{93D01D32-0735-44E1-AF8E-7B5EEB2CE41B}" presName="node" presStyleLbl="node1" presStyleIdx="6" presStyleCnt="14">
        <dgm:presLayoutVars>
          <dgm:bulletEnabled val="1"/>
        </dgm:presLayoutVars>
      </dgm:prSet>
      <dgm:spPr/>
    </dgm:pt>
    <dgm:pt modelId="{E9EBC453-45F2-47DD-9FDD-4089E339E280}" type="pres">
      <dgm:prSet presAssocID="{227AE799-3A5D-4052-94AF-841AAC4506C6}" presName="sibTrans" presStyleCnt="0"/>
      <dgm:spPr/>
    </dgm:pt>
    <dgm:pt modelId="{FEA3FB0E-0FD2-4EA1-AE12-24A369E34A60}" type="pres">
      <dgm:prSet presAssocID="{39413B4B-8D32-4F54-9BB9-7F14B67B12D9}" presName="node" presStyleLbl="node1" presStyleIdx="7" presStyleCnt="14">
        <dgm:presLayoutVars>
          <dgm:bulletEnabled val="1"/>
        </dgm:presLayoutVars>
      </dgm:prSet>
      <dgm:spPr/>
    </dgm:pt>
    <dgm:pt modelId="{BED3440C-623F-46FD-8438-5CC32CAD7910}" type="pres">
      <dgm:prSet presAssocID="{89903D63-F760-4DE7-BBE7-70E982054B85}" presName="sibTrans" presStyleCnt="0"/>
      <dgm:spPr/>
    </dgm:pt>
    <dgm:pt modelId="{F228DA27-6829-4979-96E8-C35D2BD6718C}" type="pres">
      <dgm:prSet presAssocID="{B3119A63-1A27-4819-B952-3364A4E0489C}" presName="node" presStyleLbl="node1" presStyleIdx="8" presStyleCnt="14">
        <dgm:presLayoutVars>
          <dgm:bulletEnabled val="1"/>
        </dgm:presLayoutVars>
      </dgm:prSet>
      <dgm:spPr/>
    </dgm:pt>
    <dgm:pt modelId="{767F2DEF-2E52-4951-9D6A-28688ECC2FD2}" type="pres">
      <dgm:prSet presAssocID="{BED0F9D1-74D0-4440-8A3E-F2D9BEA63459}" presName="sibTrans" presStyleCnt="0"/>
      <dgm:spPr/>
    </dgm:pt>
    <dgm:pt modelId="{65213C5A-1331-4D89-A971-6056448C21A6}" type="pres">
      <dgm:prSet presAssocID="{B4C81604-6C91-400F-A1A0-1FEFCE3C5612}" presName="node" presStyleLbl="node1" presStyleIdx="9" presStyleCnt="14">
        <dgm:presLayoutVars>
          <dgm:bulletEnabled val="1"/>
        </dgm:presLayoutVars>
      </dgm:prSet>
      <dgm:spPr/>
    </dgm:pt>
    <dgm:pt modelId="{726A8F8B-666D-44D4-9C20-6D97B9111A9A}" type="pres">
      <dgm:prSet presAssocID="{E7F6B9E5-2648-443E-90F2-7EACA3A93C74}" presName="sibTrans" presStyleCnt="0"/>
      <dgm:spPr/>
    </dgm:pt>
    <dgm:pt modelId="{3E8F6FA0-5FF7-4BFD-91C3-864C0D464D51}" type="pres">
      <dgm:prSet presAssocID="{A50B07F4-26F5-480F-84E8-95C95B7E281D}" presName="node" presStyleLbl="node1" presStyleIdx="10" presStyleCnt="14">
        <dgm:presLayoutVars>
          <dgm:bulletEnabled val="1"/>
        </dgm:presLayoutVars>
      </dgm:prSet>
      <dgm:spPr/>
    </dgm:pt>
    <dgm:pt modelId="{FD821584-B168-402E-B9D6-A30AD5A600B9}" type="pres">
      <dgm:prSet presAssocID="{0DD72744-D2E2-498A-B476-1F8CB3612FBD}" presName="sibTrans" presStyleCnt="0"/>
      <dgm:spPr/>
    </dgm:pt>
    <dgm:pt modelId="{520D6C39-7D4F-4101-8ED2-68138BA5A579}" type="pres">
      <dgm:prSet presAssocID="{081B6AC6-88FC-4F76-87DD-874578006A9A}" presName="node" presStyleLbl="node1" presStyleIdx="11" presStyleCnt="14">
        <dgm:presLayoutVars>
          <dgm:bulletEnabled val="1"/>
        </dgm:presLayoutVars>
      </dgm:prSet>
      <dgm:spPr/>
    </dgm:pt>
    <dgm:pt modelId="{905961B2-6BCA-4625-9C02-44B1F524D888}" type="pres">
      <dgm:prSet presAssocID="{90A02204-C194-440F-A3EF-3E2C884E7C78}" presName="sibTrans" presStyleCnt="0"/>
      <dgm:spPr/>
    </dgm:pt>
    <dgm:pt modelId="{FD61A6C0-E9FF-48D4-817D-AF1226E2F992}" type="pres">
      <dgm:prSet presAssocID="{A14C95F8-B15A-4652-B701-F6716B86C198}" presName="node" presStyleLbl="node1" presStyleIdx="12" presStyleCnt="14">
        <dgm:presLayoutVars>
          <dgm:bulletEnabled val="1"/>
        </dgm:presLayoutVars>
      </dgm:prSet>
      <dgm:spPr/>
    </dgm:pt>
    <dgm:pt modelId="{F339C866-A04C-45E7-A9CB-06397EB1E7C7}" type="pres">
      <dgm:prSet presAssocID="{13A4C9FF-43E2-450D-948E-9753E3538D24}" presName="sibTrans" presStyleCnt="0"/>
      <dgm:spPr/>
    </dgm:pt>
    <dgm:pt modelId="{8F521722-BDFF-4962-B8C4-5F42458E203B}" type="pres">
      <dgm:prSet presAssocID="{CA94FAD1-3D55-4F5A-8237-819825021A65}" presName="node" presStyleLbl="node1" presStyleIdx="13" presStyleCnt="14">
        <dgm:presLayoutVars>
          <dgm:bulletEnabled val="1"/>
        </dgm:presLayoutVars>
      </dgm:prSet>
      <dgm:spPr/>
    </dgm:pt>
  </dgm:ptLst>
  <dgm:cxnLst>
    <dgm:cxn modelId="{C3A69B01-F656-4962-86A4-82CBA13E72AF}" type="presOf" srcId="{B3119A63-1A27-4819-B952-3364A4E0489C}" destId="{F228DA27-6829-4979-96E8-C35D2BD6718C}" srcOrd="0" destOrd="0" presId="urn:microsoft.com/office/officeart/2005/8/layout/default"/>
    <dgm:cxn modelId="{F597BF0D-7977-46D6-822F-7D200193BE21}" type="presOf" srcId="{40600339-C74E-4124-8BF0-A5118DB3957C}" destId="{B555B92D-8D34-4D05-8CC8-5CDFC820AD88}" srcOrd="0" destOrd="0" presId="urn:microsoft.com/office/officeart/2005/8/layout/default"/>
    <dgm:cxn modelId="{9C657D0E-A480-42FC-A1AA-4F99BEDA66D6}" type="presOf" srcId="{D04C2FCD-3CB2-4B60-9EA3-DF2EFE63628E}" destId="{63BE7E58-9FEF-44BD-B748-9D1A50ED0A3C}" srcOrd="0" destOrd="0" presId="urn:microsoft.com/office/officeart/2005/8/layout/default"/>
    <dgm:cxn modelId="{B356C113-65F5-4D39-8C70-FFCCBB0D3B71}" type="presOf" srcId="{B4C81604-6C91-400F-A1A0-1FEFCE3C5612}" destId="{65213C5A-1331-4D89-A971-6056448C21A6}" srcOrd="0" destOrd="0" presId="urn:microsoft.com/office/officeart/2005/8/layout/default"/>
    <dgm:cxn modelId="{C5C66914-97A6-47BB-87C0-E725C7958737}" type="presOf" srcId="{081B6AC6-88FC-4F76-87DD-874578006A9A}" destId="{520D6C39-7D4F-4101-8ED2-68138BA5A579}" srcOrd="0" destOrd="0" presId="urn:microsoft.com/office/officeart/2005/8/layout/default"/>
    <dgm:cxn modelId="{DFEA9017-7306-47BD-9F8D-28A2FF61A125}" srcId="{40600339-C74E-4124-8BF0-A5118DB3957C}" destId="{BC2573FC-8DA8-4DFE-91A8-84A078079EB0}" srcOrd="5" destOrd="0" parTransId="{91623D83-8375-400E-B5B7-7BF2D1AF83D6}" sibTransId="{236B5EE3-08EF-477B-8DE0-5000416D6EF1}"/>
    <dgm:cxn modelId="{735EA522-E464-4F78-8689-7C19C39AE752}" srcId="{40600339-C74E-4124-8BF0-A5118DB3957C}" destId="{20E49371-00FF-439D-A486-A9EEBC0118F1}" srcOrd="1" destOrd="0" parTransId="{DEBE72B8-0DF2-4BF2-A788-2730799EE65F}" sibTransId="{1F3C1EFB-2858-4232-8DDA-DD0AEDA7F7E3}"/>
    <dgm:cxn modelId="{CFEEDF23-9FC5-4C5B-896F-92BA540440A6}" srcId="{40600339-C74E-4124-8BF0-A5118DB3957C}" destId="{A14C95F8-B15A-4652-B701-F6716B86C198}" srcOrd="12" destOrd="0" parTransId="{DD073EE2-BB8A-4679-B3C9-2DF63419A6EC}" sibTransId="{13A4C9FF-43E2-450D-948E-9753E3538D24}"/>
    <dgm:cxn modelId="{19A80B2C-DCFF-4BB1-982F-9D06E57F7467}" type="presOf" srcId="{1D76E400-26F7-4687-BD22-EC362AEEE520}" destId="{F42E8790-81DC-4BE9-875E-F2BC26CFE6AC}" srcOrd="0" destOrd="0" presId="urn:microsoft.com/office/officeart/2005/8/layout/default"/>
    <dgm:cxn modelId="{EE441A34-91FF-45DC-83AB-A9394951CFF9}" srcId="{40600339-C74E-4124-8BF0-A5118DB3957C}" destId="{CA94FAD1-3D55-4F5A-8237-819825021A65}" srcOrd="13" destOrd="0" parTransId="{EE383994-DC4E-4B01-9F25-A1412F022742}" sibTransId="{8C07B52B-D199-4EA5-8B9B-09BE26E9F860}"/>
    <dgm:cxn modelId="{D1777D37-4A6A-466F-91B6-5EAB2E259815}" srcId="{40600339-C74E-4124-8BF0-A5118DB3957C}" destId="{B3119A63-1A27-4819-B952-3364A4E0489C}" srcOrd="8" destOrd="0" parTransId="{D9DFB7B6-4475-4016-87DF-866FB15F4C53}" sibTransId="{BED0F9D1-74D0-4440-8A3E-F2D9BEA63459}"/>
    <dgm:cxn modelId="{085A3941-096D-46F8-9681-94FE5CECF382}" type="presOf" srcId="{A14C95F8-B15A-4652-B701-F6716B86C198}" destId="{FD61A6C0-E9FF-48D4-817D-AF1226E2F992}" srcOrd="0" destOrd="0" presId="urn:microsoft.com/office/officeart/2005/8/layout/default"/>
    <dgm:cxn modelId="{5AD22076-A6CC-419F-970C-56A21D9644DF}" type="presOf" srcId="{20E49371-00FF-439D-A486-A9EEBC0118F1}" destId="{4411E114-63D6-4BE6-AC92-FBF9C7E99A13}" srcOrd="0" destOrd="0" presId="urn:microsoft.com/office/officeart/2005/8/layout/default"/>
    <dgm:cxn modelId="{F951D181-EC4F-45C9-8B9D-04E0AA19F1D4}" type="presOf" srcId="{BC2573FC-8DA8-4DFE-91A8-84A078079EB0}" destId="{7C45AD71-D8CF-4392-8DD6-2EF71E0A7421}" srcOrd="0" destOrd="0" presId="urn:microsoft.com/office/officeart/2005/8/layout/default"/>
    <dgm:cxn modelId="{60AD8990-AABF-48F6-A2C8-4E2BC202BDB1}" srcId="{40600339-C74E-4124-8BF0-A5118DB3957C}" destId="{1D76E400-26F7-4687-BD22-EC362AEEE520}" srcOrd="2" destOrd="0" parTransId="{62D454F5-E46E-4B59-9664-4B57E6766E38}" sibTransId="{A4A83CBF-BA6D-46D5-942D-BB45306382CA}"/>
    <dgm:cxn modelId="{C5405096-A88B-4337-9BC6-F5DB9792F162}" srcId="{40600339-C74E-4124-8BF0-A5118DB3957C}" destId="{D04C2FCD-3CB2-4B60-9EA3-DF2EFE63628E}" srcOrd="4" destOrd="0" parTransId="{36FAE260-FB29-4FCC-A816-6AA27992A951}" sibTransId="{82486E2C-8ABE-4882-838E-39A45962EC72}"/>
    <dgm:cxn modelId="{C9A52699-40F9-42E4-B955-5830858D8147}" srcId="{40600339-C74E-4124-8BF0-A5118DB3957C}" destId="{A50B07F4-26F5-480F-84E8-95C95B7E281D}" srcOrd="10" destOrd="0" parTransId="{F2232550-C8E6-4504-88AA-A88C8C73F072}" sibTransId="{0DD72744-D2E2-498A-B476-1F8CB3612FBD}"/>
    <dgm:cxn modelId="{423EC39B-B3F7-48C4-B8C7-8C8CA67E28A1}" srcId="{40600339-C74E-4124-8BF0-A5118DB3957C}" destId="{B4C81604-6C91-400F-A1A0-1FEFCE3C5612}" srcOrd="9" destOrd="0" parTransId="{DA0FD378-BAFF-4630-9984-9DEA0C3C5581}" sibTransId="{E7F6B9E5-2648-443E-90F2-7EACA3A93C74}"/>
    <dgm:cxn modelId="{421881A9-4C55-40D1-A8F8-224391A33E92}" srcId="{40600339-C74E-4124-8BF0-A5118DB3957C}" destId="{5CB36083-B925-4CFE-B4ED-BA6DDF270B06}" srcOrd="0" destOrd="0" parTransId="{2D8A8A7D-3C46-418D-8719-E75B2F85155D}" sibTransId="{EC3B8554-99CA-4D90-91FB-9BA899A22DA2}"/>
    <dgm:cxn modelId="{161EA5AD-C505-4D9F-B772-0A634978DD97}" srcId="{40600339-C74E-4124-8BF0-A5118DB3957C}" destId="{93D01D32-0735-44E1-AF8E-7B5EEB2CE41B}" srcOrd="6" destOrd="0" parTransId="{E7FC3404-D191-4AE1-981A-CBC9289ACDEA}" sibTransId="{227AE799-3A5D-4052-94AF-841AAC4506C6}"/>
    <dgm:cxn modelId="{7ADEC5C1-9967-4DDF-AFDF-53410FA2178F}" type="presOf" srcId="{A50B07F4-26F5-480F-84E8-95C95B7E281D}" destId="{3E8F6FA0-5FF7-4BFD-91C3-864C0D464D51}" srcOrd="0" destOrd="0" presId="urn:microsoft.com/office/officeart/2005/8/layout/default"/>
    <dgm:cxn modelId="{A021DDC8-A133-442A-AF31-532769D1CA47}" type="presOf" srcId="{5CB36083-B925-4CFE-B4ED-BA6DDF270B06}" destId="{2B6680AF-5069-4E11-A2EC-15D7BC980989}" srcOrd="0" destOrd="0" presId="urn:microsoft.com/office/officeart/2005/8/layout/default"/>
    <dgm:cxn modelId="{7DA140D8-D4C9-4BC4-8731-567199EE97B0}" srcId="{40600339-C74E-4124-8BF0-A5118DB3957C}" destId="{67DB0353-0D46-4CD5-AC03-80DC7805823F}" srcOrd="3" destOrd="0" parTransId="{6821A033-44B7-40F4-BD7E-C24F295F6596}" sibTransId="{0C0FE1A1-CF3C-4906-A582-42B729F3BED7}"/>
    <dgm:cxn modelId="{04A429DF-9487-4BFB-93F8-2F39197158D1}" type="presOf" srcId="{39413B4B-8D32-4F54-9BB9-7F14B67B12D9}" destId="{FEA3FB0E-0FD2-4EA1-AE12-24A369E34A60}" srcOrd="0" destOrd="0" presId="urn:microsoft.com/office/officeart/2005/8/layout/default"/>
    <dgm:cxn modelId="{3614D8E2-7E1E-4F14-B8C0-05159DD8B7B2}" type="presOf" srcId="{93D01D32-0735-44E1-AF8E-7B5EEB2CE41B}" destId="{232D4DDA-A134-497C-9F0A-4A10E96AA968}" srcOrd="0" destOrd="0" presId="urn:microsoft.com/office/officeart/2005/8/layout/default"/>
    <dgm:cxn modelId="{911B5CEB-B5CE-4F48-B6A2-1D66B0FE5448}" srcId="{40600339-C74E-4124-8BF0-A5118DB3957C}" destId="{39413B4B-8D32-4F54-9BB9-7F14B67B12D9}" srcOrd="7" destOrd="0" parTransId="{4BCC1EA5-CBAF-4E82-A166-238DB355CAD5}" sibTransId="{89903D63-F760-4DE7-BBE7-70E982054B85}"/>
    <dgm:cxn modelId="{640D10F0-AC1E-4FFF-B5CC-ABF9633C378A}" srcId="{40600339-C74E-4124-8BF0-A5118DB3957C}" destId="{081B6AC6-88FC-4F76-87DD-874578006A9A}" srcOrd="11" destOrd="0" parTransId="{01009FB1-A09E-487F-A2C1-ECCC3B110BCC}" sibTransId="{90A02204-C194-440F-A3EF-3E2C884E7C78}"/>
    <dgm:cxn modelId="{A3424AF3-4CAC-4F9D-B3C5-CC380EDA1DFB}" type="presOf" srcId="{CA94FAD1-3D55-4F5A-8237-819825021A65}" destId="{8F521722-BDFF-4962-B8C4-5F42458E203B}" srcOrd="0" destOrd="0" presId="urn:microsoft.com/office/officeart/2005/8/layout/default"/>
    <dgm:cxn modelId="{1886ACF5-5A69-4764-A9C5-D2D440343E29}" type="presOf" srcId="{67DB0353-0D46-4CD5-AC03-80DC7805823F}" destId="{18424958-0E57-4E8B-BCEA-EFE52CCE5A59}" srcOrd="0" destOrd="0" presId="urn:microsoft.com/office/officeart/2005/8/layout/default"/>
    <dgm:cxn modelId="{FC51F1B5-6367-47BB-9B78-D9F281267390}" type="presParOf" srcId="{B555B92D-8D34-4D05-8CC8-5CDFC820AD88}" destId="{2B6680AF-5069-4E11-A2EC-15D7BC980989}" srcOrd="0" destOrd="0" presId="urn:microsoft.com/office/officeart/2005/8/layout/default"/>
    <dgm:cxn modelId="{2D8F837B-787B-4641-8CF5-4145FE7585B0}" type="presParOf" srcId="{B555B92D-8D34-4D05-8CC8-5CDFC820AD88}" destId="{18EECC63-0464-4E1D-98E7-7906961EE410}" srcOrd="1" destOrd="0" presId="urn:microsoft.com/office/officeart/2005/8/layout/default"/>
    <dgm:cxn modelId="{856BD90E-96B1-4041-BDA5-8257AA703B85}" type="presParOf" srcId="{B555B92D-8D34-4D05-8CC8-5CDFC820AD88}" destId="{4411E114-63D6-4BE6-AC92-FBF9C7E99A13}" srcOrd="2" destOrd="0" presId="urn:microsoft.com/office/officeart/2005/8/layout/default"/>
    <dgm:cxn modelId="{6A30565B-8E79-4248-A629-0CD7577F7C68}" type="presParOf" srcId="{B555B92D-8D34-4D05-8CC8-5CDFC820AD88}" destId="{9E5516C4-9BA8-4771-9F89-E3ED6CDEA847}" srcOrd="3" destOrd="0" presId="urn:microsoft.com/office/officeart/2005/8/layout/default"/>
    <dgm:cxn modelId="{5AC92D78-D8B0-4657-823B-DE53637A9BA6}" type="presParOf" srcId="{B555B92D-8D34-4D05-8CC8-5CDFC820AD88}" destId="{F42E8790-81DC-4BE9-875E-F2BC26CFE6AC}" srcOrd="4" destOrd="0" presId="urn:microsoft.com/office/officeart/2005/8/layout/default"/>
    <dgm:cxn modelId="{90597B71-B2E8-4E4E-98A7-9EBA1B68F668}" type="presParOf" srcId="{B555B92D-8D34-4D05-8CC8-5CDFC820AD88}" destId="{B7C17074-D383-4895-9E77-B368DC22E88D}" srcOrd="5" destOrd="0" presId="urn:microsoft.com/office/officeart/2005/8/layout/default"/>
    <dgm:cxn modelId="{8A3591DE-7F4A-46F1-B9FD-17AE7D1AE7BA}" type="presParOf" srcId="{B555B92D-8D34-4D05-8CC8-5CDFC820AD88}" destId="{18424958-0E57-4E8B-BCEA-EFE52CCE5A59}" srcOrd="6" destOrd="0" presId="urn:microsoft.com/office/officeart/2005/8/layout/default"/>
    <dgm:cxn modelId="{1248CE39-AE06-479B-B5D5-C86CB97690DF}" type="presParOf" srcId="{B555B92D-8D34-4D05-8CC8-5CDFC820AD88}" destId="{4FE5AA22-F27C-4154-8E77-8D027862498B}" srcOrd="7" destOrd="0" presId="urn:microsoft.com/office/officeart/2005/8/layout/default"/>
    <dgm:cxn modelId="{542AA90E-86E0-459C-B8B4-DC11165B0C64}" type="presParOf" srcId="{B555B92D-8D34-4D05-8CC8-5CDFC820AD88}" destId="{63BE7E58-9FEF-44BD-B748-9D1A50ED0A3C}" srcOrd="8" destOrd="0" presId="urn:microsoft.com/office/officeart/2005/8/layout/default"/>
    <dgm:cxn modelId="{8B2D07EF-C922-4583-BA1F-4DA95A7EB15D}" type="presParOf" srcId="{B555B92D-8D34-4D05-8CC8-5CDFC820AD88}" destId="{BB24E013-D653-4707-9F7D-FF8FDF3F65CE}" srcOrd="9" destOrd="0" presId="urn:microsoft.com/office/officeart/2005/8/layout/default"/>
    <dgm:cxn modelId="{3142EEC0-87A8-4207-A74A-08DD04D72F6B}" type="presParOf" srcId="{B555B92D-8D34-4D05-8CC8-5CDFC820AD88}" destId="{7C45AD71-D8CF-4392-8DD6-2EF71E0A7421}" srcOrd="10" destOrd="0" presId="urn:microsoft.com/office/officeart/2005/8/layout/default"/>
    <dgm:cxn modelId="{E9A4C3DA-B5EE-434C-A6D0-C2073B635AF9}" type="presParOf" srcId="{B555B92D-8D34-4D05-8CC8-5CDFC820AD88}" destId="{E46090E7-B8E9-480B-B87D-8204EA68DD88}" srcOrd="11" destOrd="0" presId="urn:microsoft.com/office/officeart/2005/8/layout/default"/>
    <dgm:cxn modelId="{8B73F1EC-6148-4733-A2FC-47F67E084B10}" type="presParOf" srcId="{B555B92D-8D34-4D05-8CC8-5CDFC820AD88}" destId="{232D4DDA-A134-497C-9F0A-4A10E96AA968}" srcOrd="12" destOrd="0" presId="urn:microsoft.com/office/officeart/2005/8/layout/default"/>
    <dgm:cxn modelId="{7DD2D490-3960-478E-9AD2-3B402D51235F}" type="presParOf" srcId="{B555B92D-8D34-4D05-8CC8-5CDFC820AD88}" destId="{E9EBC453-45F2-47DD-9FDD-4089E339E280}" srcOrd="13" destOrd="0" presId="urn:microsoft.com/office/officeart/2005/8/layout/default"/>
    <dgm:cxn modelId="{89DFC00F-00AB-4CF1-B77E-73A8BC418338}" type="presParOf" srcId="{B555B92D-8D34-4D05-8CC8-5CDFC820AD88}" destId="{FEA3FB0E-0FD2-4EA1-AE12-24A369E34A60}" srcOrd="14" destOrd="0" presId="urn:microsoft.com/office/officeart/2005/8/layout/default"/>
    <dgm:cxn modelId="{BF5D9752-E729-4231-A66F-0D376FA5479A}" type="presParOf" srcId="{B555B92D-8D34-4D05-8CC8-5CDFC820AD88}" destId="{BED3440C-623F-46FD-8438-5CC32CAD7910}" srcOrd="15" destOrd="0" presId="urn:microsoft.com/office/officeart/2005/8/layout/default"/>
    <dgm:cxn modelId="{2A5BA574-17C5-4BA8-8B4E-404B5015FB8B}" type="presParOf" srcId="{B555B92D-8D34-4D05-8CC8-5CDFC820AD88}" destId="{F228DA27-6829-4979-96E8-C35D2BD6718C}" srcOrd="16" destOrd="0" presId="urn:microsoft.com/office/officeart/2005/8/layout/default"/>
    <dgm:cxn modelId="{65042B6C-3C5F-4DF1-9DC8-0BF5D3837876}" type="presParOf" srcId="{B555B92D-8D34-4D05-8CC8-5CDFC820AD88}" destId="{767F2DEF-2E52-4951-9D6A-28688ECC2FD2}" srcOrd="17" destOrd="0" presId="urn:microsoft.com/office/officeart/2005/8/layout/default"/>
    <dgm:cxn modelId="{BF13E211-C066-450D-9A23-9166F0F407DC}" type="presParOf" srcId="{B555B92D-8D34-4D05-8CC8-5CDFC820AD88}" destId="{65213C5A-1331-4D89-A971-6056448C21A6}" srcOrd="18" destOrd="0" presId="urn:microsoft.com/office/officeart/2005/8/layout/default"/>
    <dgm:cxn modelId="{B4B5B798-626D-423D-938B-0A78647D3A93}" type="presParOf" srcId="{B555B92D-8D34-4D05-8CC8-5CDFC820AD88}" destId="{726A8F8B-666D-44D4-9C20-6D97B9111A9A}" srcOrd="19" destOrd="0" presId="urn:microsoft.com/office/officeart/2005/8/layout/default"/>
    <dgm:cxn modelId="{E520B495-97E4-41E5-AFA7-515101424277}" type="presParOf" srcId="{B555B92D-8D34-4D05-8CC8-5CDFC820AD88}" destId="{3E8F6FA0-5FF7-4BFD-91C3-864C0D464D51}" srcOrd="20" destOrd="0" presId="urn:microsoft.com/office/officeart/2005/8/layout/default"/>
    <dgm:cxn modelId="{B94D13C2-1A50-4995-B996-11248CD81E8A}" type="presParOf" srcId="{B555B92D-8D34-4D05-8CC8-5CDFC820AD88}" destId="{FD821584-B168-402E-B9D6-A30AD5A600B9}" srcOrd="21" destOrd="0" presId="urn:microsoft.com/office/officeart/2005/8/layout/default"/>
    <dgm:cxn modelId="{FCF581EE-3DE6-46E5-97C5-D05CE817AE1A}" type="presParOf" srcId="{B555B92D-8D34-4D05-8CC8-5CDFC820AD88}" destId="{520D6C39-7D4F-4101-8ED2-68138BA5A579}" srcOrd="22" destOrd="0" presId="urn:microsoft.com/office/officeart/2005/8/layout/default"/>
    <dgm:cxn modelId="{FF1A618D-CB30-4CB8-85C7-C443904FDE8A}" type="presParOf" srcId="{B555B92D-8D34-4D05-8CC8-5CDFC820AD88}" destId="{905961B2-6BCA-4625-9C02-44B1F524D888}" srcOrd="23" destOrd="0" presId="urn:microsoft.com/office/officeart/2005/8/layout/default"/>
    <dgm:cxn modelId="{7953089B-37D2-49CA-BA74-48259C41799E}" type="presParOf" srcId="{B555B92D-8D34-4D05-8CC8-5CDFC820AD88}" destId="{FD61A6C0-E9FF-48D4-817D-AF1226E2F992}" srcOrd="24" destOrd="0" presId="urn:microsoft.com/office/officeart/2005/8/layout/default"/>
    <dgm:cxn modelId="{BD59FA82-3AE0-418A-BB09-1575646A96A4}" type="presParOf" srcId="{B555B92D-8D34-4D05-8CC8-5CDFC820AD88}" destId="{F339C866-A04C-45E7-A9CB-06397EB1E7C7}" srcOrd="25" destOrd="0" presId="urn:microsoft.com/office/officeart/2005/8/layout/default"/>
    <dgm:cxn modelId="{E77BED19-9907-46DD-A9AE-36D858FEDFB1}" type="presParOf" srcId="{B555B92D-8D34-4D05-8CC8-5CDFC820AD88}" destId="{8F521722-BDFF-4962-B8C4-5F42458E203B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A1A9F0-4FAC-4A31-8FDE-6D2C02935E1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0560DA9-E460-454C-886B-10ACD6E013CA}">
      <dgm:prSet phldrT="[Text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Выявление зависимостей и формулирование гипотез</a:t>
          </a:r>
        </a:p>
      </dgm:t>
    </dgm:pt>
    <dgm:pt modelId="{838D934F-E0F3-41DA-8B6F-D6A930B49936}" type="parTrans" cxnId="{625BBA96-CFA5-4CC3-A725-130AB7F031A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D8FFAC-8320-4CE7-B235-E33C64883EA2}" type="sibTrans" cxnId="{625BBA96-CFA5-4CC3-A725-130AB7F031A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896932-C767-49C2-8B22-874AAB7BF116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Рассмотрены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~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31 варианта представления данных;</a:t>
          </a:r>
        </a:p>
      </dgm:t>
    </dgm:pt>
    <dgm:pt modelId="{44052290-0D9C-41EF-AEC1-EC0E7CEBC2FA}" type="parTrans" cxnId="{AC19B86F-7682-44A7-8F8B-43FF0A0177B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290759-AE7F-412B-B386-697D7E50CE0D}" type="sibTrans" cxnId="{AC19B86F-7682-44A7-8F8B-43FF0A0177B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113F6D-3FF4-42C1-81A3-326E9FB74986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Соблюдение баланса между высоким значением метрики и использования свойств компании</a:t>
          </a:r>
        </a:p>
      </dgm:t>
    </dgm:pt>
    <dgm:pt modelId="{6963029B-27F6-4E89-9AEB-208E9E6A4085}" type="parTrans" cxnId="{2A55E728-AFCA-4C90-9E12-352221DF21F9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E74B5A-F45A-4880-A3B6-69FB6F0145DE}" type="sibTrans" cxnId="{2A55E728-AFCA-4C90-9E12-352221DF21F9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F3BE6F-D8BF-4B5E-9046-668F2FA2774C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Улучшение модели за счет входных данных.</a:t>
          </a:r>
        </a:p>
      </dgm:t>
    </dgm:pt>
    <dgm:pt modelId="{1FD494FF-4E42-493B-9BCB-3DED51E0E321}" type="parTrans" cxnId="{C6EDBCEF-5BF2-4A2A-9D17-3B19046DBC88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CDA3D6-9FDD-4630-9FFA-F1A4CE91B0B9}" type="sibTrans" cxnId="{C6EDBCEF-5BF2-4A2A-9D17-3B19046DBC88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C64CAF-BF12-4374-A4CB-32C34CC4DC96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Увеличение количества исходных данных</a:t>
          </a:r>
        </a:p>
      </dgm:t>
    </dgm:pt>
    <dgm:pt modelId="{2EF4FA22-DAC1-491C-8140-EF978A262FD6}" type="parTrans" cxnId="{74FC7EF2-C1DF-4EEE-B55F-7528E67A0661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E93400-23BC-4A11-BADE-F933259A384F}" type="sibTrans" cxnId="{74FC7EF2-C1DF-4EEE-B55F-7528E67A0661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B50C26-3ABB-472C-877F-1C8CF37FD355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Сформулирована гипотеза, что данные не зависят от страны, но из-за небольшого количества данных имеются смещения;</a:t>
          </a:r>
        </a:p>
      </dgm:t>
    </dgm:pt>
    <dgm:pt modelId="{8BAF2AAD-7E7D-4092-849C-D8CBC31DD689}" type="parTrans" cxnId="{61097701-2D44-436F-A413-925AC469C649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021A16-FA30-47CF-86D3-40165AEF81ED}" type="sibTrans" cxnId="{61097701-2D44-436F-A413-925AC469C649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8D2C54-92F6-4DBE-B3FB-C390B1A5ACB4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Приоритет был отдал получению высоких значений метрик;</a:t>
          </a:r>
        </a:p>
      </dgm:t>
    </dgm:pt>
    <dgm:pt modelId="{2E085759-F1CF-4CE3-912B-B962FFBA2D10}" type="parTrans" cxnId="{DDDA1AEA-7CF6-46D3-BBA7-D7E53BE3E88F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C512D3-DF65-48D1-B5EB-F7C1BC3AC758}" type="sibTrans" cxnId="{DDDA1AEA-7CF6-46D3-BBA7-D7E53BE3E88F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AF63B3-DD09-44D1-BA23-006C9BBF53C2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Использование свойств компании вынесено на дальнейшее развитие;</a:t>
          </a:r>
        </a:p>
      </dgm:t>
    </dgm:pt>
    <dgm:pt modelId="{B1995A2E-F9AA-48BD-A873-BDA9699AD6B2}" type="parTrans" cxnId="{3227C865-BFCF-487C-839C-3EA3512A791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3B16C7-3B32-41FE-8DCA-69CB339D497A}" type="sibTrans" cxnId="{3227C865-BFCF-487C-839C-3EA3512A791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5CED26-A049-4DCD-B31D-3B7D8DAFBA3C}" type="pres">
      <dgm:prSet presAssocID="{45A1A9F0-4FAC-4A31-8FDE-6D2C02935E14}" presName="Name0" presStyleCnt="0">
        <dgm:presLayoutVars>
          <dgm:dir/>
          <dgm:animLvl val="lvl"/>
          <dgm:resizeHandles val="exact"/>
        </dgm:presLayoutVars>
      </dgm:prSet>
      <dgm:spPr/>
    </dgm:pt>
    <dgm:pt modelId="{4D75DED4-203D-4BD6-B1AD-663AB7296BC4}" type="pres">
      <dgm:prSet presAssocID="{90560DA9-E460-454C-886B-10ACD6E013CA}" presName="composite" presStyleCnt="0"/>
      <dgm:spPr/>
    </dgm:pt>
    <dgm:pt modelId="{BB484BC3-5505-4797-BFF6-E244F5C7E9E8}" type="pres">
      <dgm:prSet presAssocID="{90560DA9-E460-454C-886B-10ACD6E013C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4F7C284-6FA2-4959-ADDE-4EFBC23ADEB6}" type="pres">
      <dgm:prSet presAssocID="{90560DA9-E460-454C-886B-10ACD6E013CA}" presName="desTx" presStyleLbl="alignAccFollowNode1" presStyleIdx="0" presStyleCnt="3">
        <dgm:presLayoutVars>
          <dgm:bulletEnabled val="1"/>
        </dgm:presLayoutVars>
      </dgm:prSet>
      <dgm:spPr/>
    </dgm:pt>
    <dgm:pt modelId="{D054744F-E6B2-4BE0-A779-2CEDACE2F4ED}" type="pres">
      <dgm:prSet presAssocID="{DDD8FFAC-8320-4CE7-B235-E33C64883EA2}" presName="space" presStyleCnt="0"/>
      <dgm:spPr/>
    </dgm:pt>
    <dgm:pt modelId="{DC179703-79D3-4458-BBA3-9B8FCC9D65DC}" type="pres">
      <dgm:prSet presAssocID="{21113F6D-3FF4-42C1-81A3-326E9FB74986}" presName="composite" presStyleCnt="0"/>
      <dgm:spPr/>
    </dgm:pt>
    <dgm:pt modelId="{29E96F90-69B7-458A-A52D-CBF1B5D59352}" type="pres">
      <dgm:prSet presAssocID="{21113F6D-3FF4-42C1-81A3-326E9FB7498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60E7371-AAD6-4355-8FE4-8FA35DD586B1}" type="pres">
      <dgm:prSet presAssocID="{21113F6D-3FF4-42C1-81A3-326E9FB74986}" presName="desTx" presStyleLbl="alignAccFollowNode1" presStyleIdx="1" presStyleCnt="3">
        <dgm:presLayoutVars>
          <dgm:bulletEnabled val="1"/>
        </dgm:presLayoutVars>
      </dgm:prSet>
      <dgm:spPr/>
    </dgm:pt>
    <dgm:pt modelId="{D285615E-34D4-47AE-9BC3-752E78DC44C6}" type="pres">
      <dgm:prSet presAssocID="{4CE74B5A-F45A-4880-A3B6-69FB6F0145DE}" presName="space" presStyleCnt="0"/>
      <dgm:spPr/>
    </dgm:pt>
    <dgm:pt modelId="{D76041D1-D30A-4FF8-8F59-CC8164711A53}" type="pres">
      <dgm:prSet presAssocID="{DCF3BE6F-D8BF-4B5E-9046-668F2FA2774C}" presName="composite" presStyleCnt="0"/>
      <dgm:spPr/>
    </dgm:pt>
    <dgm:pt modelId="{D3CF3B6C-C49D-46D7-8F8A-941A1B4C5344}" type="pres">
      <dgm:prSet presAssocID="{DCF3BE6F-D8BF-4B5E-9046-668F2FA2774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6283662-9BB2-4821-BDCD-033C06EF5A2A}" type="pres">
      <dgm:prSet presAssocID="{DCF3BE6F-D8BF-4B5E-9046-668F2FA2774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1097701-2D44-436F-A413-925AC469C649}" srcId="{90560DA9-E460-454C-886B-10ACD6E013CA}" destId="{91B50C26-3ABB-472C-877F-1C8CF37FD355}" srcOrd="1" destOrd="0" parTransId="{8BAF2AAD-7E7D-4092-849C-D8CBC31DD689}" sibTransId="{98021A16-FA30-47CF-86D3-40165AEF81ED}"/>
    <dgm:cxn modelId="{B1062621-A326-414F-A73E-BDF3CA73912D}" type="presOf" srcId="{C08D2C54-92F6-4DBE-B3FB-C390B1A5ACB4}" destId="{160E7371-AAD6-4355-8FE4-8FA35DD586B1}" srcOrd="0" destOrd="0" presId="urn:microsoft.com/office/officeart/2005/8/layout/hList1"/>
    <dgm:cxn modelId="{2A55E728-AFCA-4C90-9E12-352221DF21F9}" srcId="{45A1A9F0-4FAC-4A31-8FDE-6D2C02935E14}" destId="{21113F6D-3FF4-42C1-81A3-326E9FB74986}" srcOrd="1" destOrd="0" parTransId="{6963029B-27F6-4E89-9AEB-208E9E6A4085}" sibTransId="{4CE74B5A-F45A-4880-A3B6-69FB6F0145DE}"/>
    <dgm:cxn modelId="{DF080D38-3F7C-49A9-B170-544BDDBFC944}" type="presOf" srcId="{21113F6D-3FF4-42C1-81A3-326E9FB74986}" destId="{29E96F90-69B7-458A-A52D-CBF1B5D59352}" srcOrd="0" destOrd="0" presId="urn:microsoft.com/office/officeart/2005/8/layout/hList1"/>
    <dgm:cxn modelId="{848BA939-72E8-4276-A7C0-595CE333D6A9}" type="presOf" srcId="{A3AF63B3-DD09-44D1-BA23-006C9BBF53C2}" destId="{160E7371-AAD6-4355-8FE4-8FA35DD586B1}" srcOrd="0" destOrd="1" presId="urn:microsoft.com/office/officeart/2005/8/layout/hList1"/>
    <dgm:cxn modelId="{1DB69040-CDEF-4496-82E2-FF519FEFC361}" type="presOf" srcId="{D1896932-C767-49C2-8B22-874AAB7BF116}" destId="{D4F7C284-6FA2-4959-ADDE-4EFBC23ADEB6}" srcOrd="0" destOrd="0" presId="urn:microsoft.com/office/officeart/2005/8/layout/hList1"/>
    <dgm:cxn modelId="{3227C865-BFCF-487C-839C-3EA3512A7912}" srcId="{21113F6D-3FF4-42C1-81A3-326E9FB74986}" destId="{A3AF63B3-DD09-44D1-BA23-006C9BBF53C2}" srcOrd="1" destOrd="0" parTransId="{B1995A2E-F9AA-48BD-A873-BDA9699AD6B2}" sibTransId="{5C3B16C7-3B32-41FE-8DCA-69CB339D497A}"/>
    <dgm:cxn modelId="{6B884748-E03C-4025-9021-8D1E47232BB6}" type="presOf" srcId="{90560DA9-E460-454C-886B-10ACD6E013CA}" destId="{BB484BC3-5505-4797-BFF6-E244F5C7E9E8}" srcOrd="0" destOrd="0" presId="urn:microsoft.com/office/officeart/2005/8/layout/hList1"/>
    <dgm:cxn modelId="{AC19B86F-7682-44A7-8F8B-43FF0A0177B2}" srcId="{90560DA9-E460-454C-886B-10ACD6E013CA}" destId="{D1896932-C767-49C2-8B22-874AAB7BF116}" srcOrd="0" destOrd="0" parTransId="{44052290-0D9C-41EF-AEC1-EC0E7CEBC2FA}" sibTransId="{F4290759-AE7F-412B-B386-697D7E50CE0D}"/>
    <dgm:cxn modelId="{BCA40795-9253-4ADC-A707-26BBBF85283A}" type="presOf" srcId="{DCF3BE6F-D8BF-4B5E-9046-668F2FA2774C}" destId="{D3CF3B6C-C49D-46D7-8F8A-941A1B4C5344}" srcOrd="0" destOrd="0" presId="urn:microsoft.com/office/officeart/2005/8/layout/hList1"/>
    <dgm:cxn modelId="{F3362295-51F2-433B-8E4F-ACB72346D954}" type="presOf" srcId="{45A1A9F0-4FAC-4A31-8FDE-6D2C02935E14}" destId="{5E5CED26-A049-4DCD-B31D-3B7D8DAFBA3C}" srcOrd="0" destOrd="0" presId="urn:microsoft.com/office/officeart/2005/8/layout/hList1"/>
    <dgm:cxn modelId="{625BBA96-CFA5-4CC3-A725-130AB7F031A3}" srcId="{45A1A9F0-4FAC-4A31-8FDE-6D2C02935E14}" destId="{90560DA9-E460-454C-886B-10ACD6E013CA}" srcOrd="0" destOrd="0" parTransId="{838D934F-E0F3-41DA-8B6F-D6A930B49936}" sibTransId="{DDD8FFAC-8320-4CE7-B235-E33C64883EA2}"/>
    <dgm:cxn modelId="{F83111DE-15D7-47E3-A0BF-E6F74FF7F2B5}" type="presOf" srcId="{91B50C26-3ABB-472C-877F-1C8CF37FD355}" destId="{D4F7C284-6FA2-4959-ADDE-4EFBC23ADEB6}" srcOrd="0" destOrd="1" presId="urn:microsoft.com/office/officeart/2005/8/layout/hList1"/>
    <dgm:cxn modelId="{47E1F8E1-BA63-4495-A8F0-8AC30F879C5B}" type="presOf" srcId="{3BC64CAF-BF12-4374-A4CB-32C34CC4DC96}" destId="{46283662-9BB2-4821-BDCD-033C06EF5A2A}" srcOrd="0" destOrd="0" presId="urn:microsoft.com/office/officeart/2005/8/layout/hList1"/>
    <dgm:cxn modelId="{DDDA1AEA-7CF6-46D3-BBA7-D7E53BE3E88F}" srcId="{21113F6D-3FF4-42C1-81A3-326E9FB74986}" destId="{C08D2C54-92F6-4DBE-B3FB-C390B1A5ACB4}" srcOrd="0" destOrd="0" parTransId="{2E085759-F1CF-4CE3-912B-B962FFBA2D10}" sibTransId="{41C512D3-DF65-48D1-B5EB-F7C1BC3AC758}"/>
    <dgm:cxn modelId="{C6EDBCEF-5BF2-4A2A-9D17-3B19046DBC88}" srcId="{45A1A9F0-4FAC-4A31-8FDE-6D2C02935E14}" destId="{DCF3BE6F-D8BF-4B5E-9046-668F2FA2774C}" srcOrd="2" destOrd="0" parTransId="{1FD494FF-4E42-493B-9BCB-3DED51E0E321}" sibTransId="{31CDA3D6-9FDD-4630-9FFA-F1A4CE91B0B9}"/>
    <dgm:cxn modelId="{74FC7EF2-C1DF-4EEE-B55F-7528E67A0661}" srcId="{DCF3BE6F-D8BF-4B5E-9046-668F2FA2774C}" destId="{3BC64CAF-BF12-4374-A4CB-32C34CC4DC96}" srcOrd="0" destOrd="0" parTransId="{2EF4FA22-DAC1-491C-8140-EF978A262FD6}" sibTransId="{06E93400-23BC-4A11-BADE-F933259A384F}"/>
    <dgm:cxn modelId="{0CB04E64-33ED-44FF-9D12-1C0C8612D4D3}" type="presParOf" srcId="{5E5CED26-A049-4DCD-B31D-3B7D8DAFBA3C}" destId="{4D75DED4-203D-4BD6-B1AD-663AB7296BC4}" srcOrd="0" destOrd="0" presId="urn:microsoft.com/office/officeart/2005/8/layout/hList1"/>
    <dgm:cxn modelId="{50CD360A-6F5E-46F7-89DC-02C0BAF29BD2}" type="presParOf" srcId="{4D75DED4-203D-4BD6-B1AD-663AB7296BC4}" destId="{BB484BC3-5505-4797-BFF6-E244F5C7E9E8}" srcOrd="0" destOrd="0" presId="urn:microsoft.com/office/officeart/2005/8/layout/hList1"/>
    <dgm:cxn modelId="{B9C3D847-11CC-4636-8A9A-BA98DDE5632C}" type="presParOf" srcId="{4D75DED4-203D-4BD6-B1AD-663AB7296BC4}" destId="{D4F7C284-6FA2-4959-ADDE-4EFBC23ADEB6}" srcOrd="1" destOrd="0" presId="urn:microsoft.com/office/officeart/2005/8/layout/hList1"/>
    <dgm:cxn modelId="{2A22C447-AC85-47F9-BC82-13CB86B91CD1}" type="presParOf" srcId="{5E5CED26-A049-4DCD-B31D-3B7D8DAFBA3C}" destId="{D054744F-E6B2-4BE0-A779-2CEDACE2F4ED}" srcOrd="1" destOrd="0" presId="urn:microsoft.com/office/officeart/2005/8/layout/hList1"/>
    <dgm:cxn modelId="{1F3D8D4D-97A5-4E8A-83B5-CE24ABFC8D1B}" type="presParOf" srcId="{5E5CED26-A049-4DCD-B31D-3B7D8DAFBA3C}" destId="{DC179703-79D3-4458-BBA3-9B8FCC9D65DC}" srcOrd="2" destOrd="0" presId="urn:microsoft.com/office/officeart/2005/8/layout/hList1"/>
    <dgm:cxn modelId="{82F8DCA4-B62C-4D2B-933D-226256034151}" type="presParOf" srcId="{DC179703-79D3-4458-BBA3-9B8FCC9D65DC}" destId="{29E96F90-69B7-458A-A52D-CBF1B5D59352}" srcOrd="0" destOrd="0" presId="urn:microsoft.com/office/officeart/2005/8/layout/hList1"/>
    <dgm:cxn modelId="{78ACD20E-24D5-4BB1-BE39-D6C16D2C1976}" type="presParOf" srcId="{DC179703-79D3-4458-BBA3-9B8FCC9D65DC}" destId="{160E7371-AAD6-4355-8FE4-8FA35DD586B1}" srcOrd="1" destOrd="0" presId="urn:microsoft.com/office/officeart/2005/8/layout/hList1"/>
    <dgm:cxn modelId="{445E8CA7-B968-47B3-A375-39CEF65990A8}" type="presParOf" srcId="{5E5CED26-A049-4DCD-B31D-3B7D8DAFBA3C}" destId="{D285615E-34D4-47AE-9BC3-752E78DC44C6}" srcOrd="3" destOrd="0" presId="urn:microsoft.com/office/officeart/2005/8/layout/hList1"/>
    <dgm:cxn modelId="{2CC1F2E0-C960-4C79-9829-4C0E673158E3}" type="presParOf" srcId="{5E5CED26-A049-4DCD-B31D-3B7D8DAFBA3C}" destId="{D76041D1-D30A-4FF8-8F59-CC8164711A53}" srcOrd="4" destOrd="0" presId="urn:microsoft.com/office/officeart/2005/8/layout/hList1"/>
    <dgm:cxn modelId="{888E0062-D8A6-49FB-9DF2-5BEB7575C644}" type="presParOf" srcId="{D76041D1-D30A-4FF8-8F59-CC8164711A53}" destId="{D3CF3B6C-C49D-46D7-8F8A-941A1B4C5344}" srcOrd="0" destOrd="0" presId="urn:microsoft.com/office/officeart/2005/8/layout/hList1"/>
    <dgm:cxn modelId="{758EFB25-FF78-4FA9-B8C5-20F674FA7BC1}" type="presParOf" srcId="{D76041D1-D30A-4FF8-8F59-CC8164711A53}" destId="{46283662-9BB2-4821-BDCD-033C06EF5A2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680AF-5069-4E11-A2EC-15D7BC980989}">
      <dsp:nvSpPr>
        <dsp:cNvPr id="0" name=""/>
        <dsp:cNvSpPr/>
      </dsp:nvSpPr>
      <dsp:spPr>
        <a:xfrm>
          <a:off x="2030" y="2850"/>
          <a:ext cx="1099528" cy="6597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0" kern="1200" dirty="0"/>
            <a:t>Название стартапа (</a:t>
          </a:r>
          <a:r>
            <a:rPr lang="en-US" sz="1000" b="0" kern="1200" dirty="0"/>
            <a:t>name</a:t>
          </a:r>
          <a:r>
            <a:rPr lang="ru-RU" sz="1000" b="0" kern="1200" dirty="0"/>
            <a:t>)</a:t>
          </a:r>
          <a:endParaRPr lang="ru-RU" sz="1000" kern="1200" dirty="0"/>
        </a:p>
      </dsp:txBody>
      <dsp:txXfrm>
        <a:off x="2030" y="2850"/>
        <a:ext cx="1099528" cy="659717"/>
      </dsp:txXfrm>
    </dsp:sp>
    <dsp:sp modelId="{4411E114-63D6-4BE6-AC92-FBF9C7E99A13}">
      <dsp:nvSpPr>
        <dsp:cNvPr id="0" name=""/>
        <dsp:cNvSpPr/>
      </dsp:nvSpPr>
      <dsp:spPr>
        <a:xfrm>
          <a:off x="1211512" y="2850"/>
          <a:ext cx="1099528" cy="6597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0" kern="1200" dirty="0"/>
            <a:t>Список категорий, к которым относится стартап (</a:t>
          </a:r>
          <a:r>
            <a:rPr lang="ru-RU" sz="1000" b="0" kern="1200" dirty="0" err="1"/>
            <a:t>category_list</a:t>
          </a:r>
          <a:r>
            <a:rPr lang="ru-RU" sz="1000" b="0" kern="1200" dirty="0"/>
            <a:t>)</a:t>
          </a:r>
        </a:p>
      </dsp:txBody>
      <dsp:txXfrm>
        <a:off x="1211512" y="2850"/>
        <a:ext cx="1099528" cy="659717"/>
      </dsp:txXfrm>
    </dsp:sp>
    <dsp:sp modelId="{F42E8790-81DC-4BE9-875E-F2BC26CFE6AC}">
      <dsp:nvSpPr>
        <dsp:cNvPr id="0" name=""/>
        <dsp:cNvSpPr/>
      </dsp:nvSpPr>
      <dsp:spPr>
        <a:xfrm>
          <a:off x="2420993" y="2850"/>
          <a:ext cx="1099528" cy="6597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0" kern="1200" dirty="0"/>
            <a:t>Общая сумма финансирования в USD (</a:t>
          </a:r>
          <a:r>
            <a:rPr lang="ru-RU" sz="1000" b="0" kern="1200" dirty="0" err="1"/>
            <a:t>funding_total_usd</a:t>
          </a:r>
          <a:r>
            <a:rPr lang="ru-RU" sz="1000" b="0" kern="1200" dirty="0"/>
            <a:t>)</a:t>
          </a:r>
        </a:p>
      </dsp:txBody>
      <dsp:txXfrm>
        <a:off x="2420993" y="2850"/>
        <a:ext cx="1099528" cy="659717"/>
      </dsp:txXfrm>
    </dsp:sp>
    <dsp:sp modelId="{18424958-0E57-4E8B-BCEA-EFE52CCE5A59}">
      <dsp:nvSpPr>
        <dsp:cNvPr id="0" name=""/>
        <dsp:cNvSpPr/>
      </dsp:nvSpPr>
      <dsp:spPr>
        <a:xfrm>
          <a:off x="3630474" y="2850"/>
          <a:ext cx="1099528" cy="6597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0" kern="1200" dirty="0"/>
            <a:t>Статус стартапа (закрыт или действующий) (</a:t>
          </a:r>
          <a:r>
            <a:rPr lang="ru-RU" sz="1000" b="0" kern="1200" dirty="0" err="1"/>
            <a:t>status</a:t>
          </a:r>
          <a:r>
            <a:rPr lang="ru-RU" sz="1000" b="0" kern="1200" dirty="0"/>
            <a:t>)</a:t>
          </a:r>
        </a:p>
      </dsp:txBody>
      <dsp:txXfrm>
        <a:off x="3630474" y="2850"/>
        <a:ext cx="1099528" cy="659717"/>
      </dsp:txXfrm>
    </dsp:sp>
    <dsp:sp modelId="{63BE7E58-9FEF-44BD-B748-9D1A50ED0A3C}">
      <dsp:nvSpPr>
        <dsp:cNvPr id="0" name=""/>
        <dsp:cNvSpPr/>
      </dsp:nvSpPr>
      <dsp:spPr>
        <a:xfrm>
          <a:off x="4839955" y="2850"/>
          <a:ext cx="1099528" cy="6597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0" kern="1200" dirty="0"/>
            <a:t>Код страны (</a:t>
          </a:r>
          <a:r>
            <a:rPr lang="en-US" sz="1000" b="0" kern="1200" dirty="0" err="1"/>
            <a:t>country_code</a:t>
          </a:r>
          <a:r>
            <a:rPr lang="ru-RU" sz="1000" b="0" kern="1200" dirty="0"/>
            <a:t>)</a:t>
          </a:r>
        </a:p>
      </dsp:txBody>
      <dsp:txXfrm>
        <a:off x="4839955" y="2850"/>
        <a:ext cx="1099528" cy="659717"/>
      </dsp:txXfrm>
    </dsp:sp>
    <dsp:sp modelId="{7C45AD71-D8CF-4392-8DD6-2EF71E0A7421}">
      <dsp:nvSpPr>
        <dsp:cNvPr id="0" name=""/>
        <dsp:cNvSpPr/>
      </dsp:nvSpPr>
      <dsp:spPr>
        <a:xfrm>
          <a:off x="2030" y="772520"/>
          <a:ext cx="1099528" cy="6597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0" kern="1200" dirty="0"/>
            <a:t>Код штата (</a:t>
          </a:r>
          <a:r>
            <a:rPr lang="en-US" sz="1000" b="0" kern="1200" dirty="0" err="1"/>
            <a:t>state_code</a:t>
          </a:r>
          <a:r>
            <a:rPr lang="ru-RU" sz="1000" b="0" kern="1200" dirty="0"/>
            <a:t>)</a:t>
          </a:r>
        </a:p>
      </dsp:txBody>
      <dsp:txXfrm>
        <a:off x="2030" y="772520"/>
        <a:ext cx="1099528" cy="659717"/>
      </dsp:txXfrm>
    </dsp:sp>
    <dsp:sp modelId="{232D4DDA-A134-497C-9F0A-4A10E96AA968}">
      <dsp:nvSpPr>
        <dsp:cNvPr id="0" name=""/>
        <dsp:cNvSpPr/>
      </dsp:nvSpPr>
      <dsp:spPr>
        <a:xfrm>
          <a:off x="1211512" y="772520"/>
          <a:ext cx="1099528" cy="6597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0" kern="1200" dirty="0"/>
            <a:t>Регион (</a:t>
          </a:r>
          <a:r>
            <a:rPr lang="en-US" sz="1000" b="0" kern="1200" dirty="0"/>
            <a:t>region</a:t>
          </a:r>
          <a:r>
            <a:rPr lang="ru-RU" sz="1000" b="0" kern="1200" dirty="0"/>
            <a:t>)</a:t>
          </a:r>
        </a:p>
      </dsp:txBody>
      <dsp:txXfrm>
        <a:off x="1211512" y="772520"/>
        <a:ext cx="1099528" cy="659717"/>
      </dsp:txXfrm>
    </dsp:sp>
    <dsp:sp modelId="{FEA3FB0E-0FD2-4EA1-AE12-24A369E34A60}">
      <dsp:nvSpPr>
        <dsp:cNvPr id="0" name=""/>
        <dsp:cNvSpPr/>
      </dsp:nvSpPr>
      <dsp:spPr>
        <a:xfrm>
          <a:off x="2420993" y="772520"/>
          <a:ext cx="1099528" cy="6597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0" kern="1200" dirty="0"/>
            <a:t>Город (</a:t>
          </a:r>
          <a:r>
            <a:rPr lang="en-US" sz="1000" b="0" kern="1200" dirty="0"/>
            <a:t>city</a:t>
          </a:r>
          <a:r>
            <a:rPr lang="ru-RU" sz="1000" b="0" kern="1200" dirty="0"/>
            <a:t>)</a:t>
          </a:r>
        </a:p>
      </dsp:txBody>
      <dsp:txXfrm>
        <a:off x="2420993" y="772520"/>
        <a:ext cx="1099528" cy="659717"/>
      </dsp:txXfrm>
    </dsp:sp>
    <dsp:sp modelId="{F228DA27-6829-4979-96E8-C35D2BD6718C}">
      <dsp:nvSpPr>
        <dsp:cNvPr id="0" name=""/>
        <dsp:cNvSpPr/>
      </dsp:nvSpPr>
      <dsp:spPr>
        <a:xfrm>
          <a:off x="3630474" y="772520"/>
          <a:ext cx="1099528" cy="6597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0" kern="1200" dirty="0"/>
            <a:t>Количество раундов финансирования (</a:t>
          </a:r>
          <a:r>
            <a:rPr lang="ru-RU" sz="1000" b="0" kern="1200" dirty="0" err="1"/>
            <a:t>funding_rounds</a:t>
          </a:r>
          <a:r>
            <a:rPr lang="ru-RU" sz="1000" b="0" kern="1200" dirty="0"/>
            <a:t>)</a:t>
          </a:r>
        </a:p>
      </dsp:txBody>
      <dsp:txXfrm>
        <a:off x="3630474" y="772520"/>
        <a:ext cx="1099528" cy="659717"/>
      </dsp:txXfrm>
    </dsp:sp>
    <dsp:sp modelId="{65213C5A-1331-4D89-A971-6056448C21A6}">
      <dsp:nvSpPr>
        <dsp:cNvPr id="0" name=""/>
        <dsp:cNvSpPr/>
      </dsp:nvSpPr>
      <dsp:spPr>
        <a:xfrm>
          <a:off x="4839955" y="772520"/>
          <a:ext cx="1099528" cy="6597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0" kern="1200" dirty="0"/>
            <a:t>Дата основания (</a:t>
          </a:r>
          <a:r>
            <a:rPr lang="en-US" sz="1000" b="0" kern="1200" dirty="0" err="1"/>
            <a:t>founded_at</a:t>
          </a:r>
          <a:r>
            <a:rPr lang="ru-RU" sz="1000" b="0" kern="1200" dirty="0"/>
            <a:t>)</a:t>
          </a:r>
        </a:p>
      </dsp:txBody>
      <dsp:txXfrm>
        <a:off x="4839955" y="772520"/>
        <a:ext cx="1099528" cy="659717"/>
      </dsp:txXfrm>
    </dsp:sp>
    <dsp:sp modelId="{3E8F6FA0-5FF7-4BFD-91C3-864C0D464D51}">
      <dsp:nvSpPr>
        <dsp:cNvPr id="0" name=""/>
        <dsp:cNvSpPr/>
      </dsp:nvSpPr>
      <dsp:spPr>
        <a:xfrm>
          <a:off x="606771" y="1542190"/>
          <a:ext cx="1099528" cy="6597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0" kern="1200" dirty="0"/>
            <a:t>Дата первого раунда финансирования (</a:t>
          </a:r>
          <a:r>
            <a:rPr lang="ru-RU" sz="1000" b="0" kern="1200" dirty="0" err="1"/>
            <a:t>first_funding_at</a:t>
          </a:r>
          <a:r>
            <a:rPr lang="ru-RU" sz="1000" b="0" kern="1200" dirty="0"/>
            <a:t>)</a:t>
          </a:r>
        </a:p>
      </dsp:txBody>
      <dsp:txXfrm>
        <a:off x="606771" y="1542190"/>
        <a:ext cx="1099528" cy="659717"/>
      </dsp:txXfrm>
    </dsp:sp>
    <dsp:sp modelId="{520D6C39-7D4F-4101-8ED2-68138BA5A579}">
      <dsp:nvSpPr>
        <dsp:cNvPr id="0" name=""/>
        <dsp:cNvSpPr/>
      </dsp:nvSpPr>
      <dsp:spPr>
        <a:xfrm>
          <a:off x="1816252" y="1542190"/>
          <a:ext cx="1099528" cy="6597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0" kern="1200" dirty="0"/>
            <a:t>Дата последнего раунда финансирования (</a:t>
          </a:r>
          <a:r>
            <a:rPr lang="ru-RU" sz="1000" b="0" kern="1200" dirty="0" err="1"/>
            <a:t>last_funding_at</a:t>
          </a:r>
          <a:r>
            <a:rPr lang="ru-RU" sz="1000" b="0" kern="1200" dirty="0"/>
            <a:t>)</a:t>
          </a:r>
        </a:p>
      </dsp:txBody>
      <dsp:txXfrm>
        <a:off x="1816252" y="1542190"/>
        <a:ext cx="1099528" cy="659717"/>
      </dsp:txXfrm>
    </dsp:sp>
    <dsp:sp modelId="{FD61A6C0-E9FF-48D4-817D-AF1226E2F992}">
      <dsp:nvSpPr>
        <dsp:cNvPr id="0" name=""/>
        <dsp:cNvSpPr/>
      </dsp:nvSpPr>
      <dsp:spPr>
        <a:xfrm>
          <a:off x="3025733" y="1542190"/>
          <a:ext cx="1099528" cy="6597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0" kern="1200" dirty="0"/>
            <a:t>Дата закрытия стартапа (если применимо) (</a:t>
          </a:r>
          <a:r>
            <a:rPr lang="ru-RU" sz="1000" b="0" kern="1200" dirty="0" err="1"/>
            <a:t>closed_at</a:t>
          </a:r>
          <a:r>
            <a:rPr lang="ru-RU" sz="1000" b="0" kern="1200" dirty="0"/>
            <a:t>)</a:t>
          </a:r>
        </a:p>
      </dsp:txBody>
      <dsp:txXfrm>
        <a:off x="3025733" y="1542190"/>
        <a:ext cx="1099528" cy="659717"/>
      </dsp:txXfrm>
    </dsp:sp>
    <dsp:sp modelId="{8F521722-BDFF-4962-B8C4-5F42458E203B}">
      <dsp:nvSpPr>
        <dsp:cNvPr id="0" name=""/>
        <dsp:cNvSpPr/>
      </dsp:nvSpPr>
      <dsp:spPr>
        <a:xfrm>
          <a:off x="4235215" y="1542190"/>
          <a:ext cx="1099528" cy="6597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0" kern="1200" dirty="0"/>
            <a:t>Время существования стартапа в днях (</a:t>
          </a:r>
          <a:r>
            <a:rPr lang="ru-RU" sz="1000" b="0" kern="1200" dirty="0" err="1"/>
            <a:t>lifetime</a:t>
          </a:r>
          <a:r>
            <a:rPr lang="ru-RU" sz="1000" b="0" kern="1200" dirty="0"/>
            <a:t>)</a:t>
          </a:r>
        </a:p>
      </dsp:txBody>
      <dsp:txXfrm>
        <a:off x="4235215" y="1542190"/>
        <a:ext cx="1099528" cy="659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84BC3-5505-4797-BFF6-E244F5C7E9E8}">
      <dsp:nvSpPr>
        <dsp:cNvPr id="0" name=""/>
        <dsp:cNvSpPr/>
      </dsp:nvSpPr>
      <dsp:spPr>
        <a:xfrm>
          <a:off x="3286" y="216697"/>
          <a:ext cx="3203971" cy="1227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Выявление зависимостей и формулирование гипотез</a:t>
          </a:r>
        </a:p>
      </dsp:txBody>
      <dsp:txXfrm>
        <a:off x="3286" y="216697"/>
        <a:ext cx="3203971" cy="1227842"/>
      </dsp:txXfrm>
    </dsp:sp>
    <dsp:sp modelId="{D4F7C284-6FA2-4959-ADDE-4EFBC23ADEB6}">
      <dsp:nvSpPr>
        <dsp:cNvPr id="0" name=""/>
        <dsp:cNvSpPr/>
      </dsp:nvSpPr>
      <dsp:spPr>
        <a:xfrm>
          <a:off x="3286" y="1444540"/>
          <a:ext cx="3203971" cy="2690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Рассмотрены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~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31 варианта представления данных;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Сформулирована гипотеза, что данные не зависят от страны, но из-за небольшого количества данных имеются смещения;</a:t>
          </a:r>
        </a:p>
      </dsp:txBody>
      <dsp:txXfrm>
        <a:off x="3286" y="1444540"/>
        <a:ext cx="3203971" cy="2690099"/>
      </dsp:txXfrm>
    </dsp:sp>
    <dsp:sp modelId="{29E96F90-69B7-458A-A52D-CBF1B5D59352}">
      <dsp:nvSpPr>
        <dsp:cNvPr id="0" name=""/>
        <dsp:cNvSpPr/>
      </dsp:nvSpPr>
      <dsp:spPr>
        <a:xfrm>
          <a:off x="3655814" y="216697"/>
          <a:ext cx="3203971" cy="1227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Соблюдение баланса между высоким значением метрики и использования свойств компании</a:t>
          </a:r>
        </a:p>
      </dsp:txBody>
      <dsp:txXfrm>
        <a:off x="3655814" y="216697"/>
        <a:ext cx="3203971" cy="1227842"/>
      </dsp:txXfrm>
    </dsp:sp>
    <dsp:sp modelId="{160E7371-AAD6-4355-8FE4-8FA35DD586B1}">
      <dsp:nvSpPr>
        <dsp:cNvPr id="0" name=""/>
        <dsp:cNvSpPr/>
      </dsp:nvSpPr>
      <dsp:spPr>
        <a:xfrm>
          <a:off x="3655814" y="1444540"/>
          <a:ext cx="3203971" cy="2690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Приоритет был отдал получению высоких значений метрик;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Использование свойств компании вынесено на дальнейшее развитие;</a:t>
          </a:r>
        </a:p>
      </dsp:txBody>
      <dsp:txXfrm>
        <a:off x="3655814" y="1444540"/>
        <a:ext cx="3203971" cy="2690099"/>
      </dsp:txXfrm>
    </dsp:sp>
    <dsp:sp modelId="{D3CF3B6C-C49D-46D7-8F8A-941A1B4C5344}">
      <dsp:nvSpPr>
        <dsp:cNvPr id="0" name=""/>
        <dsp:cNvSpPr/>
      </dsp:nvSpPr>
      <dsp:spPr>
        <a:xfrm>
          <a:off x="7308342" y="216697"/>
          <a:ext cx="3203971" cy="1227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Улучшение модели за счет входных данных.</a:t>
          </a:r>
        </a:p>
      </dsp:txBody>
      <dsp:txXfrm>
        <a:off x="7308342" y="216697"/>
        <a:ext cx="3203971" cy="1227842"/>
      </dsp:txXfrm>
    </dsp:sp>
    <dsp:sp modelId="{46283662-9BB2-4821-BDCD-033C06EF5A2A}">
      <dsp:nvSpPr>
        <dsp:cNvPr id="0" name=""/>
        <dsp:cNvSpPr/>
      </dsp:nvSpPr>
      <dsp:spPr>
        <a:xfrm>
          <a:off x="7308342" y="1444540"/>
          <a:ext cx="3203971" cy="2690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Увеличение количества исходных данных</a:t>
          </a:r>
        </a:p>
      </dsp:txBody>
      <dsp:txXfrm>
        <a:off x="7308342" y="1444540"/>
        <a:ext cx="3203971" cy="2690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62EB-AC22-44C6-A36B-A88FE676F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6006B-9EDD-467A-91C1-FBEA0FF85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8A2C0-E968-4C96-AA82-F1ABD171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BE08-6436-4483-BB2F-B8AEB8D7293F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638B6-4115-4078-AEF0-32236BFB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9839C-AB9F-42F5-B4D7-CCBD20EB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CE3FA-D4C8-4BE4-AC10-883E0D15F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00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893C-CC5F-44A6-8AD6-21CBDEC7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96665-C38F-42F7-AD36-F773AEACD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104B2-7D30-4D79-A328-923E67E0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BE08-6436-4483-BB2F-B8AEB8D7293F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8EC2C-91C5-4CFA-B115-7E15D33A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11C9B-240D-4C9E-AE35-A659B9F6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CE3FA-D4C8-4BE4-AC10-883E0D15F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91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32C44-A8D2-4DEF-AAB6-F5D697D77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21EA4-06E3-44A5-837C-825FC7682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2D6C6-60A0-4472-9DBD-D2DD86AD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BE08-6436-4483-BB2F-B8AEB8D7293F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BEE9C-639A-4AB9-9660-F839DD96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8D9FF-CAAF-43B3-8BB6-0BD3C0CA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CE3FA-D4C8-4BE4-AC10-883E0D15F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60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4DC1-3412-4D5E-AD61-AF56D5E8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46C77-A9BB-4FB2-909B-5B6C27747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7A0F0-334F-4551-96C8-79F8A7F7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BE08-6436-4483-BB2F-B8AEB8D7293F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DE25F-EAD0-4330-BD37-9AD4E559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96B21-6875-40F4-B66A-8D1CAD99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CE3FA-D4C8-4BE4-AC10-883E0D15F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19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D7A2-C597-4A19-B0D8-A7FD3C8F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42890-AA91-4513-8491-7446C2C33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D35F0-C88C-418B-A23C-01E921DA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BE08-6436-4483-BB2F-B8AEB8D7293F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2124A-D8FE-4350-A5CA-EBDDC475E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FB032-0929-4F91-A4F3-D2F95143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CE3FA-D4C8-4BE4-AC10-883E0D15F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72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CF4C-6C05-4D22-BBAC-D0C2B873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F297D-C17A-4C85-8FC1-8FC2E73B9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7CA8-2E13-4139-9296-8D1ED7E13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156F-D4D8-404D-AF38-6D59EA4F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BE08-6436-4483-BB2F-B8AEB8D7293F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C1D48-2665-4E5F-980E-19048689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1AA9E-F9C9-4C58-993F-D7DA83F4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CE3FA-D4C8-4BE4-AC10-883E0D15F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94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B91E-911E-414A-AD48-1B4FC97C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0077D-4F11-4EF0-87FF-328CC266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782A4-3514-4BF1-9E93-4203C1134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900AE-D5B8-4A2B-AA60-8AD06D262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BA131-37D0-4AEA-B0B0-5615ABCBB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64A8C-655B-45C0-98EF-1D630119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BE08-6436-4483-BB2F-B8AEB8D7293F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B7A7B-6047-4895-A06A-79D09C07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3E8B6-D72B-4F06-A276-364A645C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CE3FA-D4C8-4BE4-AC10-883E0D15F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82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0F23-90CC-4F9F-8CA8-C7200A9D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B8E75-5C82-4C50-B623-DE251FB1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BE08-6436-4483-BB2F-B8AEB8D7293F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315C7-EFFB-496F-99A2-5DE61E42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F3A63-69F5-458A-8FB5-954BB9A2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CE3FA-D4C8-4BE4-AC10-883E0D15F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20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B843E-4152-43DD-B406-3ED4DFA5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BE08-6436-4483-BB2F-B8AEB8D7293F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974C8-D0CA-425B-B80A-ABB8AFFD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AD69F-E5D2-48D8-85F0-0198BF80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CE3FA-D4C8-4BE4-AC10-883E0D15F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8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E73B-978E-4C68-BD48-F5D8B8EB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41DBD-9F0F-4935-9777-8F326CD0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5262F-F636-406C-9B43-3950F0B5A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3583D-E196-469D-8873-AE388CB4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BE08-6436-4483-BB2F-B8AEB8D7293F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4A84-D713-4DF3-96B3-F2BE05B1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08155-433A-4BB6-B437-3DE6C40F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CE3FA-D4C8-4BE4-AC10-883E0D15F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76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399F-BC06-4962-8F66-FCC00F2C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C515B-A0DC-46C7-A9A4-3C91FE34F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DBED3-0C79-4023-96AB-819DE2FCB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6870B-4815-4829-ACED-FEB56DD4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BE08-6436-4483-BB2F-B8AEB8D7293F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92023-F3BF-44CF-9220-0D149847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96282-E3FB-498B-87B4-2187C2EE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CE3FA-D4C8-4BE4-AC10-883E0D15F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0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37FF3-A538-46A7-A8E2-293DBAD4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5A3E7-13E6-497F-928D-D81004990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86E94-EA29-43FE-B17E-3D1DA601D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BE08-6436-4483-BB2F-B8AEB8D7293F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C282E-344B-4743-9F09-A4609524C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7E279-C58D-4F04-A6DD-1DBC975AA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CE3FA-D4C8-4BE4-AC10-883E0D15F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0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639-535D-41C0-8B8D-E8C8C04B3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Мастерская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E2522-779D-4976-B582-EEE0DBFC3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 статуса стартапа (работает/закрыт)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www.kaggle.com/competitions/startups-predictions-m130ds/overview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892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959B-DE56-4E7A-B73E-F9FB9E64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Замечания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B09E-D1C9-4B82-903D-9D9E26F6B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Тестовые данные могут изменяться. Например, можно заполнять пропуски нулями, удалять пропуски, считать производные фичи (для которых используются уже имеющиеся и т.д.). Главное правило – мы не можем использовать те данные, которые неоткуда взять;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Длительность стартапа надо использовать с осторожностью или не использовать вовсе. Дело в том, что он ничего не говорит о том, что это за компания, чем она занимается и т.д. И есть опасность просто предсказывать компании, которые достаточно долго существуют, чтобы стать устойчивыми;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модели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dummy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силу дисбаланса классов при определенной стратегии он способен был бы показать метрику больше 90%;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Интересным было бы исследование, основанное только на свойствах компаний, а не на временных фичах.</a:t>
            </a:r>
          </a:p>
        </p:txBody>
      </p:sp>
    </p:spTree>
    <p:extLst>
      <p:ext uri="{BB962C8B-B14F-4D97-AF65-F5344CB8AC3E}">
        <p14:creationId xmlns:p14="http://schemas.microsoft.com/office/powerpoint/2010/main" val="22554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2AE3-860D-442C-8773-5A9971B8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C419E-A546-4C5E-990C-AE3B38237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Какая стояла задача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Какие были вводные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Как решали (какие методы, инструменты применили)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Какие сложности встретили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Как решали проблемы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Какое решение получилось</a:t>
            </a:r>
          </a:p>
        </p:txBody>
      </p:sp>
    </p:spTree>
    <p:extLst>
      <p:ext uri="{BB962C8B-B14F-4D97-AF65-F5344CB8AC3E}">
        <p14:creationId xmlns:p14="http://schemas.microsoft.com/office/powerpoint/2010/main" val="105231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C178-2ED0-4284-8A74-6B69195D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Задача: Предсказание статуса стартапа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04FB9-2EC0-4707-8E7C-28D03D13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Предсказать какие стартапы, функционирующие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период с 1970 по 2018 годы, закроются.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Минимальное значение метрики: 0,71186.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метрики на случайной модели: 0,15270.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www.kaggle.com/competitions/startups-predictions-m130ds/overview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2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A4A4-38AB-4B0A-826A-CE25F33D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были вводные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F77B-44A5-41C0-82D5-1DC928DCE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максимальное значение метрики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библиотеки и технологии: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imblear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 рекомендации позволяющие повысить шанс на успех стартапа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Подготовить отчет по исследованию. </a:t>
            </a:r>
          </a:p>
        </p:txBody>
      </p:sp>
    </p:spTree>
    <p:extLst>
      <p:ext uri="{BB962C8B-B14F-4D97-AF65-F5344CB8AC3E}">
        <p14:creationId xmlns:p14="http://schemas.microsoft.com/office/powerpoint/2010/main" val="388303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D6D3-BECF-4EDF-B823-4450FF92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решали: исследование данных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64E83-33DB-4823-B2C2-D31DD554B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322" y="1347931"/>
            <a:ext cx="2953063" cy="2936365"/>
          </a:xfrm>
          <a:prstGeom prst="rect">
            <a:avLst/>
          </a:prstGeom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ABC241D8-DE83-47A1-815D-13270D9D2A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546290"/>
              </p:ext>
            </p:extLst>
          </p:nvPr>
        </p:nvGraphicFramePr>
        <p:xfrm>
          <a:off x="5712311" y="4437089"/>
          <a:ext cx="5941515" cy="2204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0E3A8B2-14BF-4793-8DD2-6B712FD60F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3903" y="1400932"/>
            <a:ext cx="2953063" cy="2730572"/>
          </a:xfrm>
          <a:prstGeom prst="rect">
            <a:avLst/>
          </a:prstGeom>
        </p:spPr>
      </p:pic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E0057350-49F5-4F1E-9BB4-C239114C0AA6}"/>
              </a:ext>
            </a:extLst>
          </p:cNvPr>
          <p:cNvSpPr txBox="1">
            <a:spLocks/>
          </p:cNvSpPr>
          <p:nvPr/>
        </p:nvSpPr>
        <p:spPr>
          <a:xfrm>
            <a:off x="538174" y="1590623"/>
            <a:ext cx="4693393" cy="49022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Построены различные представления данных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~31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lvl="1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статистика; </a:t>
            </a:r>
          </a:p>
          <a:p>
            <a:pPr lvl="1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стартапов по категориям; </a:t>
            </a:r>
          </a:p>
          <a:p>
            <a:pPr lvl="1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стартапах по странам.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Построена визуализация зависимостей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Рассчитана корреляция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Сформированы новые параметры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~3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lvl="1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существование стартапа</a:t>
            </a:r>
          </a:p>
          <a:p>
            <a:pPr lvl="1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 стартапа</a:t>
            </a:r>
          </a:p>
          <a:p>
            <a:pPr lvl="1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Длительность инвестиций.</a:t>
            </a:r>
          </a:p>
        </p:txBody>
      </p:sp>
    </p:spTree>
    <p:extLst>
      <p:ext uri="{BB962C8B-B14F-4D97-AF65-F5344CB8AC3E}">
        <p14:creationId xmlns:p14="http://schemas.microsoft.com/office/powerpoint/2010/main" val="399084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D6D3-BECF-4EDF-B823-4450FF92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решали: Модели классификации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8E2E1A2-6E68-4137-92B1-1CEA2C4A3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8179191"/>
              </p:ext>
            </p:extLst>
          </p:nvPr>
        </p:nvGraphicFramePr>
        <p:xfrm>
          <a:off x="4482059" y="1426143"/>
          <a:ext cx="7495082" cy="3040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BCB3C19-AB1B-4114-885A-E77C0B52A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260" y="4115192"/>
            <a:ext cx="3915049" cy="2742808"/>
          </a:xfrm>
          <a:prstGeom prst="rect">
            <a:avLst/>
          </a:prstGeom>
        </p:spPr>
      </p:pic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D0664449-0502-4961-8B37-CB599A84A389}"/>
              </a:ext>
            </a:extLst>
          </p:cNvPr>
          <p:cNvSpPr txBox="1">
            <a:spLocks/>
          </p:cNvSpPr>
          <p:nvPr/>
        </p:nvSpPr>
        <p:spPr>
          <a:xfrm>
            <a:off x="538174" y="1590623"/>
            <a:ext cx="4153747" cy="49022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Рассмотрены различные модели классификации: 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KNeighborsClassifier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лучшей модели рассмотрены варианты обучения:</a:t>
            </a:r>
          </a:p>
          <a:p>
            <a:pPr lvl="1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расширенным набором данных за счет увеличения категорий;</a:t>
            </a:r>
          </a:p>
          <a:p>
            <a:pPr lvl="1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первичным набором данных.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A2C1EF72-3BC4-4F77-A04A-B1C9F7694F7A}"/>
              </a:ext>
            </a:extLst>
          </p:cNvPr>
          <p:cNvSpPr txBox="1">
            <a:spLocks/>
          </p:cNvSpPr>
          <p:nvPr/>
        </p:nvSpPr>
        <p:spPr>
          <a:xfrm>
            <a:off x="10185739" y="1488183"/>
            <a:ext cx="1997517" cy="470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Модели обучались без использования категорий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23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56EC-B8FB-4AFD-B0BE-8D869CFB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сложности встретили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54E-E42E-4CA9-B054-B8FBDFB67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зависимостей и формулирование гипотез;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Соблюдение баланса между высоким значением метрики и использования свойств компании;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модели за счет входных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32937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E584-7338-49FC-96C1-981820F9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решали проблемы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C2DB61-D3D4-419C-8DE9-EAAB9AD31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3411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45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959B-DE56-4E7A-B73E-F9FB9E64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Какое решение получилось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B09E-D1C9-4B82-903D-9D9E26F6B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модели показывали примерно одинаковый результат;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Финальным решением было выбрана модель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Реализовано два сценария обучения: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 обогащения данных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метрика на обучающей - 0,997);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обогащением данных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метрика на обучающей - 0,998).</a:t>
            </a:r>
          </a:p>
          <a:p>
            <a:pPr marL="0" indent="0">
              <a:buNone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Дальнейшие шаги для исследования: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исключить зависимость с параметром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lifetime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разбить данные на несколько строк с разной длительностью;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убрать не явные дублирования в данных категорий;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методы борьбы с дисбалансом.</a:t>
            </a:r>
          </a:p>
        </p:txBody>
      </p:sp>
    </p:spTree>
    <p:extLst>
      <p:ext uri="{BB962C8B-B14F-4D97-AF65-F5344CB8AC3E}">
        <p14:creationId xmlns:p14="http://schemas.microsoft.com/office/powerpoint/2010/main" val="138690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676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Мастерская 1</vt:lpstr>
      <vt:lpstr>Содержание</vt:lpstr>
      <vt:lpstr>Задача: Предсказание статуса стартапа</vt:lpstr>
      <vt:lpstr>Какие были вводные</vt:lpstr>
      <vt:lpstr>Как решали: исследование данных</vt:lpstr>
      <vt:lpstr>Как решали: Модели классификации</vt:lpstr>
      <vt:lpstr>Какие сложности встретили</vt:lpstr>
      <vt:lpstr>Как решали проблемы</vt:lpstr>
      <vt:lpstr>Какое решение получилось</vt:lpstr>
      <vt:lpstr>Замечания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Родион Конев</cp:lastModifiedBy>
  <cp:revision>73</cp:revision>
  <dcterms:created xsi:type="dcterms:W3CDTF">2024-05-22T02:26:14Z</dcterms:created>
  <dcterms:modified xsi:type="dcterms:W3CDTF">2024-05-22T11:33:59Z</dcterms:modified>
</cp:coreProperties>
</file>