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7"/>
  </p:notesMasterIdLst>
  <p:sldIdLst>
    <p:sldId id="256" r:id="rId5"/>
    <p:sldId id="257" r:id="rId6"/>
    <p:sldId id="275" r:id="rId7"/>
    <p:sldId id="258" r:id="rId8"/>
    <p:sldId id="259" r:id="rId9"/>
    <p:sldId id="260" r:id="rId10"/>
    <p:sldId id="262" r:id="rId11"/>
    <p:sldId id="277" r:id="rId12"/>
    <p:sldId id="278" r:id="rId13"/>
    <p:sldId id="273" r:id="rId14"/>
    <p:sldId id="266" r:id="rId15"/>
    <p:sldId id="274"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0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4C90BBC-AFA2-4087-8D8E-ACA13B55172B}" type="datetimeFigureOut">
              <a:rPr lang="en-US" smtClean="0"/>
              <a:pPr/>
              <a:t>12/15/2024</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37D149C6-5609-4EDC-9A8B-6DC96E249D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Rectangle 1"/>
          <p:cNvSpPr/>
          <p:nvPr/>
        </p:nvSpPr>
        <p:spPr>
          <a:xfrm>
            <a:off x="0" y="1655640"/>
            <a:ext cx="12190680" cy="5200920"/>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p:style>
      </p:sp>
      <p:cxnSp>
        <p:nvCxnSpPr>
          <p:cNvPr id="115" name="Straight Connector 4"/>
          <p:cNvCxnSpPr/>
          <p:nvPr/>
        </p:nvCxnSpPr>
        <p:spPr>
          <a:xfrm flipH="1">
            <a:off x="2470320" y="2771280"/>
            <a:ext cx="608760" cy="1440"/>
          </a:xfrm>
          <a:prstGeom prst="straightConnector1">
            <a:avLst/>
          </a:prstGeom>
          <a:ln w="0">
            <a:solidFill>
              <a:srgbClr val="4C6748"/>
            </a:solidFill>
          </a:ln>
        </p:spPr>
      </p:cxnSp>
      <p:cxnSp>
        <p:nvCxnSpPr>
          <p:cNvPr id="116" name="Straight Connector 5"/>
          <p:cNvCxnSpPr/>
          <p:nvPr/>
        </p:nvCxnSpPr>
        <p:spPr>
          <a:xfrm flipH="1">
            <a:off x="6968160" y="2771280"/>
            <a:ext cx="608760" cy="1440"/>
          </a:xfrm>
          <a:prstGeom prst="straightConnector1">
            <a:avLst/>
          </a:prstGeom>
          <a:ln w="0">
            <a:solidFill>
              <a:srgbClr val="4C6748"/>
            </a:solidFill>
          </a:ln>
        </p:spPr>
      </p:cxnSp>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11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Image:Fanabe_beach_sunset.jp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6.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Rectangle 48"/>
          <p:cNvSpPr/>
          <p:nvPr/>
        </p:nvSpPr>
        <p:spPr>
          <a:xfrm>
            <a:off x="411480" y="2286000"/>
            <a:ext cx="4387680" cy="16920"/>
          </a:xfrm>
          <a:prstGeom prst="rect">
            <a:avLst/>
          </a:prstGeom>
          <a:solidFill>
            <a:srgbClr val="D5D5D5"/>
          </a:solidFill>
          <a:ln w="3175">
            <a:noFill/>
          </a:ln>
        </p:spPr>
        <p:style>
          <a:lnRef idx="2">
            <a:schemeClr val="accent1">
              <a:shade val="50000"/>
            </a:schemeClr>
          </a:lnRef>
          <a:fillRef idx="1">
            <a:schemeClr val="accent1"/>
          </a:fillRef>
          <a:effectRef idx="0">
            <a:schemeClr val="accent1"/>
          </a:effectRef>
          <a:fontRef idx="minor"/>
        </p:style>
      </p:sp>
      <p:pic>
        <p:nvPicPr>
          <p:cNvPr id="7" name="Picture 6">
            <a:extLst>
              <a:ext uri="{FF2B5EF4-FFF2-40B4-BE49-F238E27FC236}">
                <a16:creationId xmlns:a16="http://schemas.microsoft.com/office/drawing/2014/main" id="{BBC48AE7-54F0-4F80-1709-9FC6ED67B665}"/>
              </a:ext>
            </a:extLst>
          </p:cNvPr>
          <p:cNvPicPr>
            <a:picLocks noChangeAspect="1"/>
          </p:cNvPicPr>
          <p:nvPr/>
        </p:nvPicPr>
        <p:blipFill>
          <a:blip r:embed="rId2" cstate="print"/>
          <a:stretch>
            <a:fillRect/>
          </a:stretch>
        </p:blipFill>
        <p:spPr>
          <a:xfrm>
            <a:off x="7316070" y="1139481"/>
            <a:ext cx="1406520" cy="1366517"/>
          </a:xfrm>
          <a:prstGeom prst="rect">
            <a:avLst/>
          </a:prstGeom>
        </p:spPr>
      </p:pic>
      <p:pic>
        <p:nvPicPr>
          <p:cNvPr id="4" name="Picture 3">
            <a:extLst>
              <a:ext uri="{FF2B5EF4-FFF2-40B4-BE49-F238E27FC236}">
                <a16:creationId xmlns:a16="http://schemas.microsoft.com/office/drawing/2014/main" id="{BDB2898F-B156-BB2B-B181-505E7FBBCA8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6046547" cy="7452387"/>
          </a:xfrm>
          <a:prstGeom prst="rect">
            <a:avLst/>
          </a:prstGeom>
        </p:spPr>
      </p:pic>
      <p:sp>
        <p:nvSpPr>
          <p:cNvPr id="5" name="TextBox 4">
            <a:extLst>
              <a:ext uri="{FF2B5EF4-FFF2-40B4-BE49-F238E27FC236}">
                <a16:creationId xmlns:a16="http://schemas.microsoft.com/office/drawing/2014/main" id="{AC6F13F4-B27D-2399-B46E-E28BE8C9E1AE}"/>
              </a:ext>
            </a:extLst>
          </p:cNvPr>
          <p:cNvSpPr txBox="1"/>
          <p:nvPr/>
        </p:nvSpPr>
        <p:spPr>
          <a:xfrm>
            <a:off x="952500" y="6858000"/>
            <a:ext cx="10287000" cy="230832"/>
          </a:xfrm>
          <a:prstGeom prst="rect">
            <a:avLst/>
          </a:prstGeom>
          <a:noFill/>
        </p:spPr>
        <p:txBody>
          <a:bodyPr wrap="square" rtlCol="0">
            <a:spAutoFit/>
          </a:bodyPr>
          <a:lstStyle/>
          <a:p>
            <a:r>
              <a:rPr lang="en-US" sz="900">
                <a:hlinkClick r:id="rId4" tooltip="http://commons.wikimedia.org/wiki/Image:Fanabe_beach_sunset.jpg"/>
              </a:rPr>
              <a:t>This Photo</a:t>
            </a:r>
            <a:r>
              <a:rPr lang="en-US" sz="900"/>
              <a:t> by Unknown Author is licensed under </a:t>
            </a:r>
            <a:r>
              <a:rPr lang="en-US" sz="900">
                <a:hlinkClick r:id="rId5" tooltip="https://creativecommons.org/licenses/by-sa/3.0/"/>
              </a:rPr>
              <a:t>CC BY-SA</a:t>
            </a:r>
            <a:endParaRPr lang="en-US" sz="900"/>
          </a:p>
        </p:txBody>
      </p:sp>
      <p:sp>
        <p:nvSpPr>
          <p:cNvPr id="9" name="TextBox 8">
            <a:extLst>
              <a:ext uri="{FF2B5EF4-FFF2-40B4-BE49-F238E27FC236}">
                <a16:creationId xmlns:a16="http://schemas.microsoft.com/office/drawing/2014/main" id="{B37C026D-634D-5402-D9EF-CE7CE8A17860}"/>
              </a:ext>
            </a:extLst>
          </p:cNvPr>
          <p:cNvSpPr txBox="1"/>
          <p:nvPr/>
        </p:nvSpPr>
        <p:spPr>
          <a:xfrm>
            <a:off x="952500" y="261257"/>
            <a:ext cx="5695043" cy="2954655"/>
          </a:xfrm>
          <a:prstGeom prst="rect">
            <a:avLst/>
          </a:prstGeom>
          <a:noFill/>
        </p:spPr>
        <p:txBody>
          <a:bodyPr wrap="square" rtlCol="0">
            <a:spAutoFit/>
          </a:bodyPr>
          <a:lstStyle/>
          <a:p>
            <a:endParaRPr lang="en-US" dirty="0"/>
          </a:p>
          <a:p>
            <a:r>
              <a:rPr lang="en-US" sz="4400" b="1" dirty="0">
                <a:solidFill>
                  <a:schemeClr val="bg1"/>
                </a:solidFill>
              </a:rPr>
              <a:t>Presentation on Personal Health Records </a:t>
            </a:r>
          </a:p>
          <a:p>
            <a:r>
              <a:rPr lang="en-US" dirty="0"/>
              <a:t> </a:t>
            </a:r>
          </a:p>
          <a:p>
            <a:endParaRPr lang="en-US" dirty="0"/>
          </a:p>
        </p:txBody>
      </p:sp>
      <p:sp>
        <p:nvSpPr>
          <p:cNvPr id="10" name="TextBox 9">
            <a:extLst>
              <a:ext uri="{FF2B5EF4-FFF2-40B4-BE49-F238E27FC236}">
                <a16:creationId xmlns:a16="http://schemas.microsoft.com/office/drawing/2014/main" id="{109BCD39-B625-F41F-03B0-7194BC71764D}"/>
              </a:ext>
            </a:extLst>
          </p:cNvPr>
          <p:cNvSpPr txBox="1"/>
          <p:nvPr/>
        </p:nvSpPr>
        <p:spPr>
          <a:xfrm>
            <a:off x="7600044" y="3204671"/>
            <a:ext cx="5956300" cy="3046988"/>
          </a:xfrm>
          <a:prstGeom prst="rect">
            <a:avLst/>
          </a:prstGeom>
          <a:noFill/>
        </p:spPr>
        <p:txBody>
          <a:bodyPr wrap="square" rtlCol="0">
            <a:spAutoFit/>
          </a:bodyPr>
          <a:lstStyle/>
          <a:p>
            <a:r>
              <a:rPr lang="en-US" sz="3200" b="1" dirty="0">
                <a:solidFill>
                  <a:schemeClr val="bg1"/>
                </a:solidFill>
              </a:rPr>
              <a:t>Presented by-</a:t>
            </a:r>
          </a:p>
          <a:p>
            <a:r>
              <a:rPr lang="en-US" sz="3200" b="1" dirty="0">
                <a:solidFill>
                  <a:schemeClr val="bg1"/>
                </a:solidFill>
              </a:rPr>
              <a:t>Rukonuzzaman Topu</a:t>
            </a:r>
          </a:p>
          <a:p>
            <a:endParaRPr lang="en-US" sz="3200" b="1" dirty="0">
              <a:solidFill>
                <a:schemeClr val="bg1"/>
              </a:solidFill>
            </a:endParaRPr>
          </a:p>
          <a:p>
            <a:r>
              <a:rPr lang="en-US" sz="3200" b="1" dirty="0">
                <a:solidFill>
                  <a:schemeClr val="bg1"/>
                </a:solidFill>
              </a:rPr>
              <a:t>Presented to-</a:t>
            </a:r>
          </a:p>
          <a:p>
            <a:r>
              <a:rPr lang="en-US" sz="3200" b="1" dirty="0">
                <a:solidFill>
                  <a:schemeClr val="bg1"/>
                </a:solidFill>
              </a:rPr>
              <a:t>Md. Parvez Hossain</a:t>
            </a:r>
          </a:p>
          <a:p>
            <a:r>
              <a:rPr lang="en-US" sz="3200" b="1" dirty="0">
                <a:solidFill>
                  <a:schemeClr val="bg1"/>
                </a:solidFill>
              </a:rPr>
              <a:t>Lecturer 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code smells and how refactoring can help | TechTarget"/>
          <p:cNvPicPr>
            <a:picLocks noChangeAspect="1" noChangeArrowheads="1"/>
          </p:cNvPicPr>
          <p:nvPr/>
        </p:nvPicPr>
        <p:blipFill>
          <a:blip r:embed="rId2">
            <a:lum bright="5000" contrast="-51000"/>
          </a:blip>
          <a:srcRect/>
          <a:stretch>
            <a:fillRect/>
          </a:stretch>
        </p:blipFill>
        <p:spPr bwMode="auto">
          <a:xfrm>
            <a:off x="0" y="0"/>
            <a:ext cx="12192000" cy="6858000"/>
          </a:xfrm>
          <a:prstGeom prst="rect">
            <a:avLst/>
          </a:prstGeom>
          <a:noFill/>
        </p:spPr>
      </p:pic>
      <p:sp>
        <p:nvSpPr>
          <p:cNvPr id="257" name="Rectangle 37"/>
          <p:cNvSpPr/>
          <p:nvPr/>
        </p:nvSpPr>
        <p:spPr>
          <a:xfrm>
            <a:off x="1927268" y="703386"/>
            <a:ext cx="8609428" cy="565670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gn="ctr">
              <a:lnSpc>
                <a:spcPct val="90000"/>
              </a:lnSpc>
              <a:spcAft>
                <a:spcPts val="601"/>
              </a:spcAft>
              <a:buClr>
                <a:srgbClr val="000000"/>
              </a:buClr>
              <a:tabLst>
                <a:tab pos="0" algn="l"/>
              </a:tabLst>
            </a:pPr>
            <a:endParaRPr lang="en-US" sz="1400" b="0" strike="noStrike" spc="-1" dirty="0">
              <a:latin typeface="Arial"/>
            </a:endParaRPr>
          </a:p>
        </p:txBody>
      </p:sp>
      <p:sp>
        <p:nvSpPr>
          <p:cNvPr id="259" name="Rectangle 38"/>
          <p:cNvSpPr/>
          <p:nvPr/>
        </p:nvSpPr>
        <p:spPr>
          <a:xfrm flipH="1">
            <a:off x="4274728" y="2259580"/>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0" name="TextBox 18"/>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10" name="Rectangle 20"/>
          <p:cNvSpPr/>
          <p:nvPr/>
        </p:nvSpPr>
        <p:spPr>
          <a:xfrm>
            <a:off x="4571942" y="1463039"/>
            <a:ext cx="3404440" cy="618977"/>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nSpc>
                <a:spcPct val="90000"/>
              </a:lnSpc>
              <a:spcAft>
                <a:spcPts val="601"/>
              </a:spcAft>
              <a:tabLst>
                <a:tab pos="0" algn="l"/>
              </a:tabLst>
            </a:pPr>
            <a:r>
              <a:rPr lang="en-US" sz="2800" spc="-1" dirty="0">
                <a:solidFill>
                  <a:srgbClr val="000000"/>
                </a:solidFill>
                <a:latin typeface="Segoe UI Light"/>
              </a:rPr>
              <a:t>         Limitations</a:t>
            </a:r>
            <a:endParaRPr lang="en-US" sz="2800" spc="-1" dirty="0"/>
          </a:p>
        </p:txBody>
      </p:sp>
      <p:sp>
        <p:nvSpPr>
          <p:cNvPr id="14" name="Rectangle 20"/>
          <p:cNvSpPr/>
          <p:nvPr/>
        </p:nvSpPr>
        <p:spPr>
          <a:xfrm>
            <a:off x="3936548" y="2951868"/>
            <a:ext cx="5179315" cy="2464194"/>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nSpc>
                <a:spcPct val="90000"/>
              </a:lnSpc>
              <a:spcAft>
                <a:spcPts val="601"/>
              </a:spcAft>
              <a:tabLst>
                <a:tab pos="0" algn="l"/>
              </a:tabLst>
            </a:pPr>
            <a:endParaRPr lang="en-US" sz="2800" spc="-1" dirty="0"/>
          </a:p>
        </p:txBody>
      </p:sp>
      <p:sp>
        <p:nvSpPr>
          <p:cNvPr id="17" name="Rectangle 16"/>
          <p:cNvSpPr/>
          <p:nvPr/>
        </p:nvSpPr>
        <p:spPr>
          <a:xfrm>
            <a:off x="4867381" y="3390327"/>
            <a:ext cx="2757314" cy="12660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Font typeface="Arial" pitchFamily="34" charset="0"/>
              <a:buChar char="•"/>
            </a:pPr>
            <a:r>
              <a:rPr lang="en-US" sz="2400" dirty="0">
                <a:latin typeface="Arial Unicode MS" pitchFamily="34" charset="-128"/>
                <a:ea typeface="Arial Unicode MS" pitchFamily="34" charset="-128"/>
                <a:cs typeface="Arial Unicode MS" pitchFamily="34" charset="-128"/>
              </a:rPr>
              <a:t>User Interface</a:t>
            </a:r>
          </a:p>
          <a:p>
            <a:pPr>
              <a:lnSpc>
                <a:spcPct val="150000"/>
              </a:lnSpc>
              <a:buFont typeface="Arial" pitchFamily="34" charset="0"/>
              <a:buChar char="•"/>
            </a:pPr>
            <a:r>
              <a:rPr lang="en-US" sz="2400" dirty="0">
                <a:latin typeface="Arial Unicode MS" pitchFamily="34" charset="-128"/>
                <a:ea typeface="Arial Unicode MS" pitchFamily="34" charset="-128"/>
                <a:cs typeface="Arial Unicode MS" pitchFamily="34" charset="-128"/>
              </a:rPr>
              <a:t>Maintainability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8" name="Picture 6" descr="Conclusion Stock Photos, Images and Backgrounds for Free Download"/>
          <p:cNvPicPr>
            <a:picLocks noChangeAspect="1" noChangeArrowheads="1"/>
          </p:cNvPicPr>
          <p:nvPr/>
        </p:nvPicPr>
        <p:blipFill>
          <a:blip r:embed="rId2">
            <a:lum bright="3000" contrast="-29000"/>
          </a:blip>
          <a:srcRect/>
          <a:stretch>
            <a:fillRect/>
          </a:stretch>
        </p:blipFill>
        <p:spPr bwMode="auto">
          <a:xfrm>
            <a:off x="1642669" y="-1"/>
            <a:ext cx="12525307" cy="8159263"/>
          </a:xfrm>
          <a:prstGeom prst="rect">
            <a:avLst/>
          </a:prstGeom>
          <a:noFill/>
        </p:spPr>
      </p:pic>
      <p:grpSp>
        <p:nvGrpSpPr>
          <p:cNvPr id="262" name="Group 6"/>
          <p:cNvGrpSpPr/>
          <p:nvPr/>
        </p:nvGrpSpPr>
        <p:grpSpPr>
          <a:xfrm>
            <a:off x="326160" y="-1080"/>
            <a:ext cx="527400" cy="5861160"/>
            <a:chOff x="326160" y="-1080"/>
            <a:chExt cx="527400" cy="5861160"/>
          </a:xfrm>
        </p:grpSpPr>
        <p:sp>
          <p:nvSpPr>
            <p:cNvPr id="263" name="Rectangle 30"/>
            <p:cNvSpPr/>
            <p:nvPr/>
          </p:nvSpPr>
          <p:spPr>
            <a:xfrm rot="10800000">
              <a:off x="327600" y="5702400"/>
              <a:ext cx="525960" cy="157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4" name="Rectangle 31"/>
            <p:cNvSpPr/>
            <p:nvPr/>
          </p:nvSpPr>
          <p:spPr>
            <a:xfrm rot="5400000" flipH="1" flipV="1">
              <a:off x="-2215080" y="2539440"/>
              <a:ext cx="5607720" cy="525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68" name="TextBox 16"/>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8" name="Rectangle 20"/>
          <p:cNvSpPr/>
          <p:nvPr/>
        </p:nvSpPr>
        <p:spPr>
          <a:xfrm>
            <a:off x="2702828" y="653142"/>
            <a:ext cx="5715452" cy="280126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2400" dirty="0"/>
              <a:t>The Personal Health Tracker helps users manage health through goal-setting, reminders, and efficient data structures for better outcomes.</a:t>
            </a:r>
            <a:endParaRPr lang="en-US" sz="2400" dirty="0">
              <a:latin typeface="Bahnschrift Light Condensed"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99788C69-7CF3-462E-8B33-5C9036EABE08}"/>
              </a:ext>
            </a:extLst>
          </p:cNvPr>
          <p:cNvCxnSpPr>
            <a:cxnSpLocks/>
          </p:cNvCxnSpPr>
          <p:nvPr/>
        </p:nvCxnSpPr>
        <p:spPr>
          <a:xfrm rot="20280000">
            <a:off x="1458808" y="1063032"/>
            <a:ext cx="0" cy="3144229"/>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54BA84D-899C-4031-94AD-8BF25A5480EC}"/>
              </a:ext>
            </a:extLst>
          </p:cNvPr>
          <p:cNvCxnSpPr>
            <a:cxnSpLocks/>
          </p:cNvCxnSpPr>
          <p:nvPr/>
        </p:nvCxnSpPr>
        <p:spPr>
          <a:xfrm rot="20280000">
            <a:off x="821115" y="926620"/>
            <a:ext cx="1339470" cy="0"/>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6ABAE7D-B293-42D2-9CD2-8D95682F54E6}"/>
              </a:ext>
            </a:extLst>
          </p:cNvPr>
          <p:cNvCxnSpPr>
            <a:cxnSpLocks/>
          </p:cNvCxnSpPr>
          <p:nvPr/>
        </p:nvCxnSpPr>
        <p:spPr>
          <a:xfrm rot="20280000">
            <a:off x="1998964" y="3841899"/>
            <a:ext cx="1339470" cy="0"/>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2F89FD5-0F0C-4D92-B426-332A4D307A00}"/>
              </a:ext>
            </a:extLst>
          </p:cNvPr>
          <p:cNvCxnSpPr>
            <a:cxnSpLocks/>
          </p:cNvCxnSpPr>
          <p:nvPr/>
        </p:nvCxnSpPr>
        <p:spPr>
          <a:xfrm rot="20280000">
            <a:off x="2277810" y="643467"/>
            <a:ext cx="0" cy="886225"/>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B914B2F-6032-4E3B-98EB-9D4C0EC71860}"/>
              </a:ext>
            </a:extLst>
          </p:cNvPr>
          <p:cNvCxnSpPr>
            <a:cxnSpLocks/>
          </p:cNvCxnSpPr>
          <p:nvPr/>
        </p:nvCxnSpPr>
        <p:spPr>
          <a:xfrm rot="20280000">
            <a:off x="3123673" y="2737053"/>
            <a:ext cx="0" cy="886225"/>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D861D2-0323-4753-A42A-2A421A661461}"/>
              </a:ext>
            </a:extLst>
          </p:cNvPr>
          <p:cNvSpPr txBox="1"/>
          <p:nvPr/>
        </p:nvSpPr>
        <p:spPr>
          <a:xfrm>
            <a:off x="1685576" y="1321921"/>
            <a:ext cx="8467080" cy="1725836"/>
          </a:xfrm>
          <a:prstGeom prst="rect">
            <a:avLst/>
          </a:prstGeom>
          <a:noFill/>
          <a:effectLst>
            <a:outerShdw blurRad="50800" dist="38100" dir="2700000" algn="tl" rotWithShape="0">
              <a:prstClr val="black">
                <a:alpha val="23000"/>
              </a:prstClr>
            </a:outerShdw>
          </a:effectLst>
        </p:spPr>
        <p:txBody>
          <a:bodyPr wrap="square" rtlCol="0">
            <a:spAutoFit/>
          </a:bodyPr>
          <a:lstStyle/>
          <a:p>
            <a:pPr algn="ctr" defTabSz="1088136">
              <a:spcAft>
                <a:spcPts val="600"/>
              </a:spcAft>
            </a:pPr>
            <a:r>
              <a:rPr lang="en-US" sz="10472" kern="1200" spc="357" dirty="0">
                <a:solidFill>
                  <a:schemeClr val="tx1">
                    <a:lumMod val="75000"/>
                    <a:lumOff val="25000"/>
                  </a:schemeClr>
                </a:solidFill>
                <a:latin typeface="Roboto Bold" panose="02000000000000000000" pitchFamily="2" charset="0"/>
                <a:ea typeface="Roboto Bold" panose="02000000000000000000" pitchFamily="2" charset="0"/>
                <a:cs typeface="Roboto Bold" panose="02000000000000000000" pitchFamily="2" charset="0"/>
              </a:rPr>
              <a:t>THANK YOU</a:t>
            </a:r>
            <a:endParaRPr lang="en-US" sz="8800" spc="300" dirty="0">
              <a:solidFill>
                <a:schemeClr val="tx1">
                  <a:lumMod val="75000"/>
                  <a:lumOff val="25000"/>
                </a:schemeClr>
              </a:solidFill>
              <a:latin typeface="Roboto Bold" panose="02000000000000000000" pitchFamily="2" charset="0"/>
              <a:ea typeface="Roboto Bold" panose="02000000000000000000" pitchFamily="2" charset="0"/>
              <a:cs typeface="Roboto Bold" panose="02000000000000000000" pitchFamily="2" charset="0"/>
            </a:endParaRPr>
          </a:p>
        </p:txBody>
      </p:sp>
      <p:sp>
        <p:nvSpPr>
          <p:cNvPr id="8" name="Slide Number Placeholder 7"/>
          <p:cNvSpPr>
            <a:spLocks/>
          </p:cNvSpPr>
          <p:nvPr/>
        </p:nvSpPr>
        <p:spPr>
          <a:xfrm>
            <a:off x="8098053" y="5778912"/>
            <a:ext cx="3272831" cy="435620"/>
          </a:xfrm>
          <a:prstGeom prst="rect">
            <a:avLst/>
          </a:prstGeom>
        </p:spPr>
        <p:txBody>
          <a:bodyPr/>
          <a:lstStyle/>
          <a:p>
            <a:pPr defTabSz="1088136">
              <a:spcAft>
                <a:spcPts val="600"/>
              </a:spcAft>
            </a:pPr>
            <a:fld id="{CDE9799A-A135-429A-B547-F9B0842D3DBE}" type="slidenum">
              <a:rPr lang="en-US" sz="2142" kern="1200">
                <a:solidFill>
                  <a:schemeClr val="tx1"/>
                </a:solidFill>
                <a:latin typeface="+mn-lt"/>
                <a:ea typeface="+mn-ea"/>
                <a:cs typeface="+mn-cs"/>
              </a:rPr>
              <a:pPr defTabSz="1088136">
                <a:spcAft>
                  <a:spcPts val="600"/>
                </a:spcAft>
              </a:pPr>
              <a:t>12</a:t>
            </a:fld>
            <a:endParaRPr lang="en-US"/>
          </a:p>
        </p:txBody>
      </p:sp>
    </p:spTree>
    <p:extLst>
      <p:ext uri="{BB962C8B-B14F-4D97-AF65-F5344CB8AC3E}">
        <p14:creationId xmlns:p14="http://schemas.microsoft.com/office/powerpoint/2010/main" val="219663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BAA9C"/>
        </a:solidFill>
        <a:effectLst/>
      </p:bgPr>
    </p:bg>
    <p:spTree>
      <p:nvGrpSpPr>
        <p:cNvPr id="1" name=""/>
        <p:cNvGrpSpPr/>
        <p:nvPr/>
      </p:nvGrpSpPr>
      <p:grpSpPr>
        <a:xfrm>
          <a:off x="0" y="0"/>
          <a:ext cx="0" cy="0"/>
          <a:chOff x="0" y="0"/>
          <a:chExt cx="0" cy="0"/>
        </a:xfrm>
      </p:grpSpPr>
      <p:sp>
        <p:nvSpPr>
          <p:cNvPr id="160" name="Rectangle 24"/>
          <p:cNvSpPr/>
          <p:nvPr/>
        </p:nvSpPr>
        <p:spPr>
          <a:xfrm>
            <a:off x="2880" y="0"/>
            <a:ext cx="12187440" cy="6856560"/>
          </a:xfrm>
          <a:prstGeom prst="rect">
            <a:avLst/>
          </a:prstGeom>
          <a:solidFill>
            <a:srgbClr val="668A60"/>
          </a:solidFill>
          <a:ln>
            <a:noFill/>
          </a:ln>
        </p:spPr>
        <p:style>
          <a:lnRef idx="2">
            <a:schemeClr val="accent1">
              <a:shade val="50000"/>
            </a:schemeClr>
          </a:lnRef>
          <a:fillRef idx="1">
            <a:schemeClr val="accent1"/>
          </a:fillRef>
          <a:effectRef idx="0">
            <a:schemeClr val="accent1"/>
          </a:effectRef>
          <a:fontRef idx="minor"/>
        </p:style>
      </p:sp>
      <p:sp>
        <p:nvSpPr>
          <p:cNvPr id="161" name="Rectangle 26"/>
          <p:cNvSpPr/>
          <p:nvPr/>
        </p:nvSpPr>
        <p:spPr>
          <a:xfrm>
            <a:off x="4560" y="1440"/>
            <a:ext cx="12187440" cy="685656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p:style>
      </p:sp>
      <p:grpSp>
        <p:nvGrpSpPr>
          <p:cNvPr id="162" name="Group 28"/>
          <p:cNvGrpSpPr/>
          <p:nvPr/>
        </p:nvGrpSpPr>
        <p:grpSpPr>
          <a:xfrm>
            <a:off x="54720" y="837360"/>
            <a:ext cx="430920" cy="305640"/>
            <a:chOff x="54720" y="837360"/>
            <a:chExt cx="430920" cy="305640"/>
          </a:xfrm>
        </p:grpSpPr>
        <p:cxnSp>
          <p:nvCxnSpPr>
            <p:cNvPr id="163" name="Straight Connector 29"/>
            <p:cNvCxnSpPr/>
            <p:nvPr/>
          </p:nvCxnSpPr>
          <p:spPr>
            <a:xfrm>
              <a:off x="54720" y="1141920"/>
              <a:ext cx="431280" cy="1440"/>
            </a:xfrm>
            <a:prstGeom prst="straightConnector1">
              <a:avLst/>
            </a:prstGeom>
            <a:ln w="25400">
              <a:solidFill>
                <a:srgbClr val="D6CCC4">
                  <a:alpha val="50000"/>
                </a:srgbClr>
              </a:solidFill>
              <a:prstDash val="sysDot"/>
              <a:round/>
            </a:ln>
          </p:spPr>
        </p:cxnSp>
        <p:cxnSp>
          <p:nvCxnSpPr>
            <p:cNvPr id="164" name="Straight Connector 30"/>
            <p:cNvCxnSpPr/>
            <p:nvPr/>
          </p:nvCxnSpPr>
          <p:spPr>
            <a:xfrm>
              <a:off x="54720" y="1040400"/>
              <a:ext cx="431280" cy="1440"/>
            </a:xfrm>
            <a:prstGeom prst="straightConnector1">
              <a:avLst/>
            </a:prstGeom>
            <a:ln w="25400">
              <a:solidFill>
                <a:srgbClr val="D6CCC4">
                  <a:alpha val="50000"/>
                </a:srgbClr>
              </a:solidFill>
              <a:prstDash val="sysDot"/>
              <a:round/>
            </a:ln>
          </p:spPr>
        </p:cxnSp>
        <p:cxnSp>
          <p:nvCxnSpPr>
            <p:cNvPr id="165" name="Straight Connector 31"/>
            <p:cNvCxnSpPr/>
            <p:nvPr/>
          </p:nvCxnSpPr>
          <p:spPr>
            <a:xfrm>
              <a:off x="54720" y="938880"/>
              <a:ext cx="431280" cy="1440"/>
            </a:xfrm>
            <a:prstGeom prst="straightConnector1">
              <a:avLst/>
            </a:prstGeom>
            <a:ln w="25400">
              <a:solidFill>
                <a:srgbClr val="D6CCC4">
                  <a:alpha val="50000"/>
                </a:srgbClr>
              </a:solidFill>
              <a:prstDash val="sysDot"/>
              <a:round/>
            </a:ln>
          </p:spPr>
        </p:cxnSp>
        <p:cxnSp>
          <p:nvCxnSpPr>
            <p:cNvPr id="166" name="Straight Connector 32"/>
            <p:cNvCxnSpPr/>
            <p:nvPr/>
          </p:nvCxnSpPr>
          <p:spPr>
            <a:xfrm>
              <a:off x="54720" y="837360"/>
              <a:ext cx="431280" cy="1440"/>
            </a:xfrm>
            <a:prstGeom prst="straightConnector1">
              <a:avLst/>
            </a:prstGeom>
            <a:ln w="25400">
              <a:solidFill>
                <a:srgbClr val="D6CCC4">
                  <a:alpha val="50000"/>
                </a:srgbClr>
              </a:solidFill>
              <a:prstDash val="sysDot"/>
              <a:round/>
            </a:ln>
          </p:spPr>
        </p:cxnSp>
      </p:grpSp>
      <p:grpSp>
        <p:nvGrpSpPr>
          <p:cNvPr id="167" name="Group 34"/>
          <p:cNvGrpSpPr/>
          <p:nvPr/>
        </p:nvGrpSpPr>
        <p:grpSpPr>
          <a:xfrm>
            <a:off x="0" y="2076840"/>
            <a:ext cx="12394800" cy="4438440"/>
            <a:chOff x="0" y="2076840"/>
            <a:chExt cx="12394800" cy="4438440"/>
          </a:xfrm>
        </p:grpSpPr>
        <p:sp>
          <p:nvSpPr>
            <p:cNvPr id="168" name="Oval 35"/>
            <p:cNvSpPr/>
            <p:nvPr/>
          </p:nvSpPr>
          <p:spPr>
            <a:xfrm rot="4500000">
              <a:off x="7942680" y="2507400"/>
              <a:ext cx="3562560" cy="3562560"/>
            </a:xfrm>
            <a:prstGeom prst="ellipse">
              <a:avLst/>
            </a:prstGeom>
            <a:noFill/>
            <a:ln w="31750">
              <a:solidFill>
                <a:srgbClr val="F1F0F0">
                  <a:alpha val="10000"/>
                </a:srgbClr>
              </a:solidFill>
              <a:prstDash val="sysDot"/>
            </a:ln>
          </p:spPr>
          <p:style>
            <a:lnRef idx="2">
              <a:schemeClr val="accent1">
                <a:shade val="50000"/>
              </a:schemeClr>
            </a:lnRef>
            <a:fillRef idx="1">
              <a:schemeClr val="accent1"/>
            </a:fillRef>
            <a:effectRef idx="0">
              <a:schemeClr val="accent1"/>
            </a:effectRef>
            <a:fontRef idx="minor"/>
          </p:style>
        </p:sp>
        <p:sp>
          <p:nvSpPr>
            <p:cNvPr id="169" name="Oval 36"/>
            <p:cNvSpPr/>
            <p:nvPr/>
          </p:nvSpPr>
          <p:spPr>
            <a:xfrm rot="16200000">
              <a:off x="10434960" y="4050360"/>
              <a:ext cx="1380240" cy="1380240"/>
            </a:xfrm>
            <a:prstGeom prst="ellipse">
              <a:avLst/>
            </a:prstGeom>
            <a:noFill/>
            <a:ln w="31750">
              <a:solidFill>
                <a:srgbClr val="F1F0F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70" name="Oval 37"/>
            <p:cNvSpPr/>
            <p:nvPr/>
          </p:nvSpPr>
          <p:spPr>
            <a:xfrm rot="16200000">
              <a:off x="0" y="2076840"/>
              <a:ext cx="3142800" cy="3142800"/>
            </a:xfrm>
            <a:prstGeom prst="ellipse">
              <a:avLst/>
            </a:prstGeom>
            <a:gradFill rotWithShape="0">
              <a:gsLst>
                <a:gs pos="0">
                  <a:srgbClr val="AFABAB">
                    <a:alpha val="20000"/>
                  </a:srgbClr>
                </a:gs>
                <a:gs pos="100000">
                  <a:srgbClr val="767171">
                    <a:alpha val="10196"/>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71" name="Oval 38"/>
            <p:cNvSpPr/>
            <p:nvPr/>
          </p:nvSpPr>
          <p:spPr>
            <a:xfrm rot="12600000">
              <a:off x="10150920" y="4271400"/>
              <a:ext cx="1896480" cy="1896480"/>
            </a:xfrm>
            <a:prstGeom prst="ellipse">
              <a:avLst/>
            </a:prstGeom>
            <a:gradFill rotWithShape="0">
              <a:gsLst>
                <a:gs pos="0">
                  <a:srgbClr val="AFABAB">
                    <a:alpha val="10196"/>
                  </a:srgbClr>
                </a:gs>
                <a:gs pos="100000">
                  <a:srgbClr val="AFABAB">
                    <a:alpha val="20000"/>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172" name="Oval 39"/>
            <p:cNvSpPr/>
            <p:nvPr/>
          </p:nvSpPr>
          <p:spPr>
            <a:xfrm rot="4500000">
              <a:off x="2046960" y="3039480"/>
              <a:ext cx="2577960" cy="2577960"/>
            </a:xfrm>
            <a:prstGeom prst="ellipse">
              <a:avLst/>
            </a:prstGeom>
            <a:noFill/>
            <a:ln w="31750">
              <a:solidFill>
                <a:srgbClr val="F1F0F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73" name="Oval 40"/>
            <p:cNvSpPr/>
            <p:nvPr/>
          </p:nvSpPr>
          <p:spPr>
            <a:xfrm rot="4500000">
              <a:off x="2225520" y="3192840"/>
              <a:ext cx="2241720" cy="2241720"/>
            </a:xfrm>
            <a:prstGeom prst="ellipse">
              <a:avLst/>
            </a:prstGeom>
            <a:noFill/>
            <a:ln w="31750">
              <a:solidFill>
                <a:srgbClr val="F1F0F0">
                  <a:alpha val="10000"/>
                </a:srgbClr>
              </a:solidFill>
            </a:ln>
          </p:spPr>
          <p:style>
            <a:lnRef idx="2">
              <a:schemeClr val="accent1">
                <a:shade val="50000"/>
              </a:schemeClr>
            </a:lnRef>
            <a:fillRef idx="1">
              <a:schemeClr val="accent1"/>
            </a:fillRef>
            <a:effectRef idx="0">
              <a:schemeClr val="accent1"/>
            </a:effectRef>
            <a:fontRef idx="minor"/>
          </p:style>
        </p:sp>
      </p:grpSp>
      <p:sp>
        <p:nvSpPr>
          <p:cNvPr id="174" name="Rectangle 42"/>
          <p:cNvSpPr/>
          <p:nvPr/>
        </p:nvSpPr>
        <p:spPr>
          <a:xfrm rot="16200000">
            <a:off x="10438200" y="1044000"/>
            <a:ext cx="2795040" cy="709920"/>
          </a:xfrm>
          <a:prstGeom prst="rect">
            <a:avLst/>
          </a:prstGeom>
          <a:gradFill rotWithShape="0">
            <a:gsLst>
              <a:gs pos="0">
                <a:srgbClr val="F5F5F5">
                  <a:alpha val="0"/>
                </a:srgbClr>
              </a:gs>
              <a:gs pos="100000">
                <a:srgbClr val="AFABAB">
                  <a:alpha val="10196"/>
                </a:srgbClr>
              </a:gs>
            </a:gsLst>
            <a:lin ang="3000000"/>
          </a:gradFill>
          <a:ln>
            <a:noFill/>
          </a:ln>
        </p:spPr>
        <p:style>
          <a:lnRef idx="2">
            <a:schemeClr val="accent1">
              <a:shade val="50000"/>
            </a:schemeClr>
          </a:lnRef>
          <a:fillRef idx="1">
            <a:schemeClr val="accent1"/>
          </a:fillRef>
          <a:effectRef idx="0">
            <a:schemeClr val="accent1"/>
          </a:effectRef>
          <a:fontRef idx="minor"/>
        </p:style>
      </p:sp>
      <p:grpSp>
        <p:nvGrpSpPr>
          <p:cNvPr id="175" name="Group 44"/>
          <p:cNvGrpSpPr/>
          <p:nvPr/>
        </p:nvGrpSpPr>
        <p:grpSpPr>
          <a:xfrm>
            <a:off x="11259360" y="317520"/>
            <a:ext cx="549720" cy="550080"/>
            <a:chOff x="11259360" y="317520"/>
            <a:chExt cx="549720" cy="550080"/>
          </a:xfrm>
        </p:grpSpPr>
        <p:cxnSp>
          <p:nvCxnSpPr>
            <p:cNvPr id="176" name="Straight Connector 45"/>
            <p:cNvCxnSpPr/>
            <p:nvPr/>
          </p:nvCxnSpPr>
          <p:spPr>
            <a:xfrm>
              <a:off x="11259360" y="317520"/>
              <a:ext cx="550080" cy="1440"/>
            </a:xfrm>
            <a:prstGeom prst="straightConnector1">
              <a:avLst/>
            </a:prstGeom>
            <a:ln w="31750" cap="rnd">
              <a:solidFill>
                <a:srgbClr val="F1F0F0">
                  <a:alpha val="40000"/>
                </a:srgbClr>
              </a:solidFill>
              <a:prstDash val="sysDot"/>
              <a:round/>
            </a:ln>
          </p:spPr>
        </p:cxnSp>
        <p:cxnSp>
          <p:nvCxnSpPr>
            <p:cNvPr id="177" name="Straight Connector 46"/>
            <p:cNvCxnSpPr/>
            <p:nvPr/>
          </p:nvCxnSpPr>
          <p:spPr>
            <a:xfrm>
              <a:off x="11259360" y="500400"/>
              <a:ext cx="550080" cy="1440"/>
            </a:xfrm>
            <a:prstGeom prst="straightConnector1">
              <a:avLst/>
            </a:prstGeom>
            <a:ln w="31750" cap="rnd">
              <a:solidFill>
                <a:srgbClr val="F1F0F0">
                  <a:alpha val="40000"/>
                </a:srgbClr>
              </a:solidFill>
              <a:prstDash val="sysDot"/>
              <a:round/>
            </a:ln>
          </p:spPr>
        </p:cxnSp>
        <p:cxnSp>
          <p:nvCxnSpPr>
            <p:cNvPr id="178" name="Straight Connector 47"/>
            <p:cNvCxnSpPr/>
            <p:nvPr/>
          </p:nvCxnSpPr>
          <p:spPr>
            <a:xfrm>
              <a:off x="11259360" y="683280"/>
              <a:ext cx="550080" cy="1440"/>
            </a:xfrm>
            <a:prstGeom prst="straightConnector1">
              <a:avLst/>
            </a:prstGeom>
            <a:ln w="31750" cap="rnd">
              <a:solidFill>
                <a:srgbClr val="F1F0F0">
                  <a:alpha val="40000"/>
                </a:srgbClr>
              </a:solidFill>
              <a:prstDash val="sysDot"/>
              <a:round/>
            </a:ln>
          </p:spPr>
        </p:cxnSp>
        <p:cxnSp>
          <p:nvCxnSpPr>
            <p:cNvPr id="179" name="Straight Connector 48"/>
            <p:cNvCxnSpPr/>
            <p:nvPr/>
          </p:nvCxnSpPr>
          <p:spPr>
            <a:xfrm>
              <a:off x="11259360" y="866520"/>
              <a:ext cx="550080" cy="1440"/>
            </a:xfrm>
            <a:prstGeom prst="straightConnector1">
              <a:avLst/>
            </a:prstGeom>
            <a:ln w="31750" cap="rnd">
              <a:solidFill>
                <a:srgbClr val="F1F0F0">
                  <a:alpha val="40000"/>
                </a:srgbClr>
              </a:solidFill>
              <a:prstDash val="sysDot"/>
              <a:round/>
            </a:ln>
          </p:spPr>
        </p:cxnSp>
      </p:grpSp>
      <p:sp>
        <p:nvSpPr>
          <p:cNvPr id="180" name="Rectangle 50"/>
          <p:cNvSpPr/>
          <p:nvPr/>
        </p:nvSpPr>
        <p:spPr>
          <a:xfrm rot="10800000">
            <a:off x="1440" y="6141960"/>
            <a:ext cx="6094440" cy="709920"/>
          </a:xfrm>
          <a:prstGeom prst="rect">
            <a:avLst/>
          </a:prstGeom>
          <a:gradFill rotWithShape="0">
            <a:gsLst>
              <a:gs pos="10000">
                <a:srgbClr val="767171">
                  <a:alpha val="10196"/>
                </a:srgbClr>
              </a:gs>
              <a:gs pos="100000">
                <a:srgbClr val="F1F0F0">
                  <a:alpha val="0"/>
                </a:srgbClr>
              </a:gs>
            </a:gsLst>
            <a:lin ang="19200000"/>
          </a:gradFill>
          <a:ln>
            <a:noFill/>
          </a:ln>
        </p:spPr>
        <p:style>
          <a:lnRef idx="2">
            <a:schemeClr val="accent1">
              <a:shade val="50000"/>
            </a:schemeClr>
          </a:lnRef>
          <a:fillRef idx="1">
            <a:schemeClr val="accent1"/>
          </a:fillRef>
          <a:effectRef idx="0">
            <a:schemeClr val="accent1"/>
          </a:effectRef>
          <a:fontRef idx="minor"/>
        </p:style>
      </p:sp>
      <p:grpSp>
        <p:nvGrpSpPr>
          <p:cNvPr id="181" name="Group 52"/>
          <p:cNvGrpSpPr/>
          <p:nvPr/>
        </p:nvGrpSpPr>
        <p:grpSpPr>
          <a:xfrm>
            <a:off x="984600" y="5572080"/>
            <a:ext cx="550080" cy="1287000"/>
            <a:chOff x="984600" y="5572080"/>
            <a:chExt cx="550080" cy="1287000"/>
          </a:xfrm>
        </p:grpSpPr>
        <p:cxnSp>
          <p:nvCxnSpPr>
            <p:cNvPr id="182" name="Straight Connector 53"/>
            <p:cNvCxnSpPr/>
            <p:nvPr/>
          </p:nvCxnSpPr>
          <p:spPr>
            <a:xfrm>
              <a:off x="1533600" y="5572080"/>
              <a:ext cx="1440" cy="1287360"/>
            </a:xfrm>
            <a:prstGeom prst="straightConnector1">
              <a:avLst/>
            </a:prstGeom>
            <a:ln w="31750" cap="rnd">
              <a:solidFill>
                <a:srgbClr val="F1F0F0">
                  <a:alpha val="40000"/>
                </a:srgbClr>
              </a:solidFill>
              <a:prstDash val="sysDot"/>
              <a:round/>
            </a:ln>
          </p:spPr>
        </p:cxnSp>
        <p:cxnSp>
          <p:nvCxnSpPr>
            <p:cNvPr id="183" name="Straight Connector 54"/>
            <p:cNvCxnSpPr/>
            <p:nvPr/>
          </p:nvCxnSpPr>
          <p:spPr>
            <a:xfrm>
              <a:off x="1350720" y="5572080"/>
              <a:ext cx="1440" cy="1287360"/>
            </a:xfrm>
            <a:prstGeom prst="straightConnector1">
              <a:avLst/>
            </a:prstGeom>
            <a:ln w="31750" cap="rnd">
              <a:solidFill>
                <a:srgbClr val="F1F0F0">
                  <a:alpha val="40000"/>
                </a:srgbClr>
              </a:solidFill>
              <a:prstDash val="sysDot"/>
              <a:round/>
            </a:ln>
          </p:spPr>
        </p:cxnSp>
        <p:cxnSp>
          <p:nvCxnSpPr>
            <p:cNvPr id="184" name="Straight Connector 55"/>
            <p:cNvCxnSpPr/>
            <p:nvPr/>
          </p:nvCxnSpPr>
          <p:spPr>
            <a:xfrm>
              <a:off x="1167480" y="5572080"/>
              <a:ext cx="1440" cy="1287360"/>
            </a:xfrm>
            <a:prstGeom prst="straightConnector1">
              <a:avLst/>
            </a:prstGeom>
            <a:ln w="31750" cap="rnd">
              <a:solidFill>
                <a:srgbClr val="F1F0F0">
                  <a:alpha val="40000"/>
                </a:srgbClr>
              </a:solidFill>
              <a:prstDash val="sysDot"/>
              <a:round/>
            </a:ln>
          </p:spPr>
        </p:cxnSp>
        <p:cxnSp>
          <p:nvCxnSpPr>
            <p:cNvPr id="185" name="Straight Connector 56"/>
            <p:cNvCxnSpPr/>
            <p:nvPr/>
          </p:nvCxnSpPr>
          <p:spPr>
            <a:xfrm>
              <a:off x="984600" y="5572080"/>
              <a:ext cx="1440" cy="1287360"/>
            </a:xfrm>
            <a:prstGeom prst="straightConnector1">
              <a:avLst/>
            </a:prstGeom>
            <a:ln w="31750" cap="rnd">
              <a:solidFill>
                <a:srgbClr val="F1F0F0">
                  <a:alpha val="40000"/>
                </a:srgbClr>
              </a:solidFill>
              <a:prstDash val="sysDot"/>
              <a:round/>
            </a:ln>
          </p:spPr>
        </p:cxnSp>
      </p:grpSp>
      <p:sp>
        <p:nvSpPr>
          <p:cNvPr id="40" name="Rectangle 20"/>
          <p:cNvSpPr/>
          <p:nvPr/>
        </p:nvSpPr>
        <p:spPr>
          <a:xfrm>
            <a:off x="1181686" y="3207434"/>
            <a:ext cx="2743200" cy="71745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r>
              <a:rPr lang="en-US" sz="3600" strike="noStrike" spc="-1" dirty="0">
                <a:latin typeface="Segoe UI Light" pitchFamily="34" charset="0"/>
                <a:ea typeface="Arial Unicode MS" pitchFamily="34" charset="-128"/>
                <a:cs typeface="Segoe UI Light" pitchFamily="34" charset="0"/>
              </a:rPr>
              <a:t>CONTENTS</a:t>
            </a:r>
          </a:p>
        </p:txBody>
      </p:sp>
      <p:grpSp>
        <p:nvGrpSpPr>
          <p:cNvPr id="41" name="Google Shape;88;p15">
            <a:extLst>
              <a:ext uri="{FF2B5EF4-FFF2-40B4-BE49-F238E27FC236}">
                <a16:creationId xmlns:a16="http://schemas.microsoft.com/office/drawing/2014/main" id="{D05491A4-AE01-41E7-AA8A-289DBA88089D}"/>
              </a:ext>
            </a:extLst>
          </p:cNvPr>
          <p:cNvGrpSpPr/>
          <p:nvPr/>
        </p:nvGrpSpPr>
        <p:grpSpPr>
          <a:xfrm>
            <a:off x="5096194" y="2361448"/>
            <a:ext cx="3641750" cy="427437"/>
            <a:chOff x="1354401" y="733903"/>
            <a:chExt cx="5911614" cy="762640"/>
          </a:xfrm>
        </p:grpSpPr>
        <p:sp>
          <p:nvSpPr>
            <p:cNvPr id="42"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3"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44"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5"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6"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02</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47"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MOTIVATION</a:t>
              </a:r>
            </a:p>
          </p:txBody>
        </p:sp>
      </p:grpSp>
      <p:grpSp>
        <p:nvGrpSpPr>
          <p:cNvPr id="49" name="Google Shape;88;p15">
            <a:extLst>
              <a:ext uri="{FF2B5EF4-FFF2-40B4-BE49-F238E27FC236}">
                <a16:creationId xmlns:a16="http://schemas.microsoft.com/office/drawing/2014/main" id="{D05491A4-AE01-41E7-AA8A-289DBA88089D}"/>
              </a:ext>
            </a:extLst>
          </p:cNvPr>
          <p:cNvGrpSpPr/>
          <p:nvPr/>
        </p:nvGrpSpPr>
        <p:grpSpPr>
          <a:xfrm>
            <a:off x="5093848" y="2795197"/>
            <a:ext cx="3641750" cy="427437"/>
            <a:chOff x="1354401" y="733903"/>
            <a:chExt cx="5911614" cy="762640"/>
          </a:xfrm>
        </p:grpSpPr>
        <p:sp>
          <p:nvSpPr>
            <p:cNvPr id="50"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1"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52"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3"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4"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03</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55"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AIMS</a:t>
              </a:r>
            </a:p>
          </p:txBody>
        </p:sp>
      </p:grpSp>
      <p:grpSp>
        <p:nvGrpSpPr>
          <p:cNvPr id="56" name="Google Shape;88;p15">
            <a:extLst>
              <a:ext uri="{FF2B5EF4-FFF2-40B4-BE49-F238E27FC236}">
                <a16:creationId xmlns:a16="http://schemas.microsoft.com/office/drawing/2014/main" id="{D05491A4-AE01-41E7-AA8A-289DBA88089D}"/>
              </a:ext>
            </a:extLst>
          </p:cNvPr>
          <p:cNvGrpSpPr/>
          <p:nvPr/>
        </p:nvGrpSpPr>
        <p:grpSpPr>
          <a:xfrm>
            <a:off x="5091500" y="3228957"/>
            <a:ext cx="3757077" cy="427437"/>
            <a:chOff x="1354401" y="733903"/>
            <a:chExt cx="6098823" cy="762640"/>
          </a:xfrm>
        </p:grpSpPr>
        <p:sp>
          <p:nvSpPr>
            <p:cNvPr id="57"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8"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59"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0"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1"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04</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62" name="Google Shape;98;p15">
              <a:extLst>
                <a:ext uri="{FF2B5EF4-FFF2-40B4-BE49-F238E27FC236}">
                  <a16:creationId xmlns:a16="http://schemas.microsoft.com/office/drawing/2014/main" id="{43E5BE66-7B88-4FE2-AA88-4F3B35E729F7}"/>
                </a:ext>
              </a:extLst>
            </p:cNvPr>
            <p:cNvSpPr txBox="1"/>
            <p:nvPr/>
          </p:nvSpPr>
          <p:spPr>
            <a:xfrm>
              <a:off x="2132452" y="894263"/>
              <a:ext cx="5320772" cy="453871"/>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TOOLS &amp; TECHNOLOGIES</a:t>
              </a:r>
            </a:p>
          </p:txBody>
        </p:sp>
      </p:grpSp>
      <p:grpSp>
        <p:nvGrpSpPr>
          <p:cNvPr id="64" name="Google Shape;88;p15">
            <a:extLst>
              <a:ext uri="{FF2B5EF4-FFF2-40B4-BE49-F238E27FC236}">
                <a16:creationId xmlns:a16="http://schemas.microsoft.com/office/drawing/2014/main" id="{D05491A4-AE01-41E7-AA8A-289DBA88089D}"/>
              </a:ext>
            </a:extLst>
          </p:cNvPr>
          <p:cNvGrpSpPr/>
          <p:nvPr/>
        </p:nvGrpSpPr>
        <p:grpSpPr>
          <a:xfrm>
            <a:off x="5077435" y="3665048"/>
            <a:ext cx="3641750" cy="427437"/>
            <a:chOff x="1354401" y="733903"/>
            <a:chExt cx="5911614" cy="762640"/>
          </a:xfrm>
        </p:grpSpPr>
        <p:sp>
          <p:nvSpPr>
            <p:cNvPr id="65"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6"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67"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8"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9"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05</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70"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CODE</a:t>
              </a:r>
            </a:p>
          </p:txBody>
        </p:sp>
      </p:grpSp>
      <p:grpSp>
        <p:nvGrpSpPr>
          <p:cNvPr id="78" name="Google Shape;88;p15">
            <a:extLst>
              <a:ext uri="{FF2B5EF4-FFF2-40B4-BE49-F238E27FC236}">
                <a16:creationId xmlns:a16="http://schemas.microsoft.com/office/drawing/2014/main" id="{D05491A4-AE01-41E7-AA8A-289DBA88089D}"/>
              </a:ext>
            </a:extLst>
          </p:cNvPr>
          <p:cNvGrpSpPr/>
          <p:nvPr/>
        </p:nvGrpSpPr>
        <p:grpSpPr>
          <a:xfrm>
            <a:off x="5072746" y="4110506"/>
            <a:ext cx="3846168" cy="427437"/>
            <a:chOff x="1354401" y="733903"/>
            <a:chExt cx="6243444" cy="762640"/>
          </a:xfrm>
        </p:grpSpPr>
        <p:sp>
          <p:nvSpPr>
            <p:cNvPr id="79"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0"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1"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2"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3"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06</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84" name="Google Shape;98;p15">
              <a:extLst>
                <a:ext uri="{FF2B5EF4-FFF2-40B4-BE49-F238E27FC236}">
                  <a16:creationId xmlns:a16="http://schemas.microsoft.com/office/drawing/2014/main" id="{43E5BE66-7B88-4FE2-AA88-4F3B35E729F7}"/>
                </a:ext>
              </a:extLst>
            </p:cNvPr>
            <p:cNvSpPr txBox="1"/>
            <p:nvPr/>
          </p:nvSpPr>
          <p:spPr>
            <a:xfrm>
              <a:off x="1957369" y="944464"/>
              <a:ext cx="5640476" cy="361857"/>
            </a:xfrm>
            <a:prstGeom prst="rect">
              <a:avLst/>
            </a:prstGeom>
            <a:noFill/>
            <a:ln>
              <a:noFill/>
            </a:ln>
          </p:spPr>
          <p:txBody>
            <a:bodyPr spcFirstLastPara="1" wrap="square" lIns="91425" tIns="91425" rIns="91425" bIns="91425" anchor="ctr" anchorCtr="0">
              <a:noAutofit/>
            </a:bodyPr>
            <a:lstStyle/>
            <a:p>
              <a:pPr lvl="0" algn="ctr">
                <a:defRPr/>
              </a:pPr>
              <a:r>
                <a:rPr lang="en-US" sz="1400" b="1" dirty="0">
                  <a:solidFill>
                    <a:srgbClr val="434343"/>
                  </a:solidFill>
                  <a:latin typeface="Times New Roman" panose="02020603050405020304" pitchFamily="18" charset="0"/>
                  <a:cs typeface="Times New Roman" panose="02020603050405020304" pitchFamily="18" charset="0"/>
                </a:rPr>
                <a:t>APLICATIONS &amp; LIMITATIONS</a:t>
              </a:r>
            </a:p>
          </p:txBody>
        </p:sp>
      </p:grpSp>
      <p:grpSp>
        <p:nvGrpSpPr>
          <p:cNvPr id="85" name="Google Shape;88;p15">
            <a:extLst>
              <a:ext uri="{FF2B5EF4-FFF2-40B4-BE49-F238E27FC236}">
                <a16:creationId xmlns:a16="http://schemas.microsoft.com/office/drawing/2014/main" id="{D05491A4-AE01-41E7-AA8A-289DBA88089D}"/>
              </a:ext>
            </a:extLst>
          </p:cNvPr>
          <p:cNvGrpSpPr/>
          <p:nvPr/>
        </p:nvGrpSpPr>
        <p:grpSpPr>
          <a:xfrm>
            <a:off x="5070401" y="4558322"/>
            <a:ext cx="3846168" cy="427437"/>
            <a:chOff x="1354401" y="733903"/>
            <a:chExt cx="6243444" cy="762640"/>
          </a:xfrm>
        </p:grpSpPr>
        <p:sp>
          <p:nvSpPr>
            <p:cNvPr id="86"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7"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8"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0"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07</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91" name="Google Shape;98;p15">
              <a:extLst>
                <a:ext uri="{FF2B5EF4-FFF2-40B4-BE49-F238E27FC236}">
                  <a16:creationId xmlns:a16="http://schemas.microsoft.com/office/drawing/2014/main" id="{43E5BE66-7B88-4FE2-AA88-4F3B35E729F7}"/>
                </a:ext>
              </a:extLst>
            </p:cNvPr>
            <p:cNvSpPr txBox="1"/>
            <p:nvPr/>
          </p:nvSpPr>
          <p:spPr>
            <a:xfrm>
              <a:off x="1957369" y="944464"/>
              <a:ext cx="5640476" cy="361857"/>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CONCLUSION</a:t>
              </a:r>
            </a:p>
          </p:txBody>
        </p:sp>
      </p:grpSp>
      <p:grpSp>
        <p:nvGrpSpPr>
          <p:cNvPr id="92" name="Google Shape;88;p15">
            <a:extLst>
              <a:ext uri="{FF2B5EF4-FFF2-40B4-BE49-F238E27FC236}">
                <a16:creationId xmlns:a16="http://schemas.microsoft.com/office/drawing/2014/main" id="{D05491A4-AE01-41E7-AA8A-289DBA88089D}"/>
              </a:ext>
            </a:extLst>
          </p:cNvPr>
          <p:cNvGrpSpPr/>
          <p:nvPr/>
        </p:nvGrpSpPr>
        <p:grpSpPr>
          <a:xfrm>
            <a:off x="5089158" y="1918306"/>
            <a:ext cx="3641750" cy="427437"/>
            <a:chOff x="1354401" y="733903"/>
            <a:chExt cx="5911614" cy="762640"/>
          </a:xfrm>
        </p:grpSpPr>
        <p:sp>
          <p:nvSpPr>
            <p:cNvPr id="93"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4"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95"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6"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7"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01</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98"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INTRODUCTION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ntr" presetSubtype="4"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down)">
                                      <p:cBhvr>
                                        <p:cTn id="16" dur="500"/>
                                        <p:tgtEl>
                                          <p:spTgt spid="64"/>
                                        </p:tgtEl>
                                      </p:cBhvr>
                                    </p:animEffect>
                                  </p:childTnLst>
                                </p:cTn>
                              </p:par>
                              <p:par>
                                <p:cTn id="17" presetID="22" presetClass="entr" presetSubtype="4"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down)">
                                      <p:cBhvr>
                                        <p:cTn id="19" dur="500"/>
                                        <p:tgtEl>
                                          <p:spTgt spid="78"/>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par>
                                <p:cTn id="23" presetID="22" presetClass="entr" presetSubtype="4"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down)">
                                      <p:cBhvr>
                                        <p:cTn id="2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
          <p:cNvSpPr/>
          <p:nvPr/>
        </p:nvSpPr>
        <p:spPr>
          <a:xfrm>
            <a:off x="4543865" y="492370"/>
            <a:ext cx="7174523" cy="599283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endParaRPr lang="en-US" sz="2000" dirty="0"/>
          </a:p>
        </p:txBody>
      </p:sp>
      <p:pic>
        <p:nvPicPr>
          <p:cNvPr id="11" name="Picture 10" descr="HD-wallpaper-programmer-code-coding-dark-program-thumbnail.jpg"/>
          <p:cNvPicPr>
            <a:picLocks noChangeAspect="1"/>
          </p:cNvPicPr>
          <p:nvPr/>
        </p:nvPicPr>
        <p:blipFill>
          <a:blip r:embed="rId3"/>
          <a:stretch>
            <a:fillRect/>
          </a:stretch>
        </p:blipFill>
        <p:spPr>
          <a:xfrm>
            <a:off x="0" y="0"/>
            <a:ext cx="3968750" cy="6872068"/>
          </a:xfrm>
          <a:prstGeom prst="rect">
            <a:avLst/>
          </a:prstGeom>
        </p:spPr>
      </p:pic>
      <p:sp>
        <p:nvSpPr>
          <p:cNvPr id="8" name="Rectangle 20"/>
          <p:cNvSpPr/>
          <p:nvPr/>
        </p:nvSpPr>
        <p:spPr>
          <a:xfrm>
            <a:off x="6096051" y="829989"/>
            <a:ext cx="3666924" cy="120982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ts val="4556"/>
              </a:lnSpc>
            </a:pPr>
            <a:r>
              <a:rPr lang="en-US" sz="4000" dirty="0">
                <a:solidFill>
                  <a:schemeClr val="bg2">
                    <a:lumMod val="25000"/>
                  </a:schemeClr>
                </a:solidFill>
                <a:latin typeface="Segoe UI Light" pitchFamily="34" charset="0"/>
                <a:ea typeface="Playfair Display" pitchFamily="34" charset="-122"/>
                <a:cs typeface="Segoe UI Light" pitchFamily="34" charset="0"/>
              </a:rPr>
              <a:t>    Introduction</a:t>
            </a:r>
            <a:endParaRPr lang="en-US" sz="4000" dirty="0">
              <a:solidFill>
                <a:schemeClr val="bg2">
                  <a:lumMod val="25000"/>
                </a:schemeClr>
              </a:solidFill>
              <a:latin typeface="Segoe UI Light" pitchFamily="34" charset="0"/>
              <a:cs typeface="Segoe UI Light" pitchFamily="34" charset="0"/>
            </a:endParaRPr>
          </a:p>
        </p:txBody>
      </p:sp>
      <p:sp>
        <p:nvSpPr>
          <p:cNvPr id="5" name="Rectangle 4"/>
          <p:cNvSpPr/>
          <p:nvPr/>
        </p:nvSpPr>
        <p:spPr>
          <a:xfrm>
            <a:off x="5444144" y="2617354"/>
            <a:ext cx="5763117" cy="26861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000" dirty="0"/>
              <a:t>The Personal Health Tracker helps individuals manage their health by tracking water intake, exercise, sleep, and weight. It allows users to set goals, monitor progress, and receive reminders. Using data structures like linked lists and stacks, its provides an easy and effective way to maintain a healthy lifestyle.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Rectangle 22"/>
          <p:cNvSpPr/>
          <p:nvPr/>
        </p:nvSpPr>
        <p:spPr>
          <a:xfrm flipH="1">
            <a:off x="1264176" y="1907880"/>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 name="Rectangle 20"/>
          <p:cNvSpPr/>
          <p:nvPr/>
        </p:nvSpPr>
        <p:spPr>
          <a:xfrm>
            <a:off x="1875775" y="1195741"/>
            <a:ext cx="3244941" cy="60491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r>
              <a:rPr lang="en-US" sz="3200" dirty="0">
                <a:latin typeface="Segoe UI Light" pitchFamily="34" charset="0"/>
                <a:ea typeface="Arial Unicode MS" pitchFamily="34" charset="-128"/>
                <a:cs typeface="Segoe UI Light" pitchFamily="34" charset="0"/>
              </a:rPr>
              <a:t>MOTIVATIONS</a:t>
            </a:r>
            <a:endParaRPr lang="en-US" sz="3200" strike="noStrike" spc="-1" dirty="0">
              <a:latin typeface="Segoe UI Light" pitchFamily="34" charset="0"/>
              <a:ea typeface="Arial Unicode MS" pitchFamily="34" charset="-128"/>
              <a:cs typeface="Segoe UI Light" pitchFamily="34" charset="0"/>
            </a:endParaRPr>
          </a:p>
        </p:txBody>
      </p:sp>
      <p:sp>
        <p:nvSpPr>
          <p:cNvPr id="11" name="Rectangle 20"/>
          <p:cNvSpPr/>
          <p:nvPr/>
        </p:nvSpPr>
        <p:spPr>
          <a:xfrm>
            <a:off x="1017616" y="2152343"/>
            <a:ext cx="4454769" cy="334726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buFont typeface="Arial" pitchFamily="34" charset="0"/>
              <a:buChar char="•"/>
            </a:pPr>
            <a:r>
              <a:rPr lang="en-US" sz="2000" dirty="0">
                <a:latin typeface="Arial Unicode MS" pitchFamily="34" charset="-128"/>
                <a:ea typeface="Arial Unicode MS" pitchFamily="34" charset="-128"/>
                <a:cs typeface="Arial Unicode MS" pitchFamily="34" charset="-128"/>
              </a:rPr>
              <a:t> Understanding Needs</a:t>
            </a:r>
          </a:p>
          <a:p>
            <a:pPr lvl="0" algn="ctr">
              <a:lnSpc>
                <a:spcPct val="150000"/>
              </a:lnSpc>
              <a:buFont typeface="Arial" pitchFamily="34" charset="0"/>
              <a:buChar char="•"/>
            </a:pPr>
            <a:r>
              <a:rPr lang="en-US" sz="2000" dirty="0">
                <a:latin typeface="Arial Unicode MS" pitchFamily="34" charset="-128"/>
                <a:ea typeface="Arial Unicode MS" pitchFamily="34" charset="-128"/>
                <a:cs typeface="Arial Unicode MS" pitchFamily="34" charset="-128"/>
              </a:rPr>
              <a:t> Design and Development</a:t>
            </a:r>
          </a:p>
          <a:p>
            <a:pPr algn="ctr">
              <a:lnSpc>
                <a:spcPct val="150000"/>
              </a:lnSpc>
              <a:buFont typeface="Arial" pitchFamily="34" charset="0"/>
              <a:buChar char="•"/>
            </a:pPr>
            <a:r>
              <a:rPr lang="en-US" sz="2000" dirty="0">
                <a:latin typeface="Arial Unicode MS" pitchFamily="34" charset="-128"/>
                <a:ea typeface="Arial Unicode MS" pitchFamily="34" charset="-128"/>
                <a:cs typeface="Arial Unicode MS" pitchFamily="34" charset="-128"/>
              </a:rPr>
              <a:t>Implementation and Optimization</a:t>
            </a:r>
            <a:endParaRPr lang="en-US" sz="2000" b="1" dirty="0">
              <a:latin typeface="Arial Unicode MS" pitchFamily="34" charset="-128"/>
              <a:ea typeface="Arial Unicode MS" pitchFamily="34" charset="-128"/>
              <a:cs typeface="Arial Unicode MS" pitchFamily="34" charset="-128"/>
            </a:endParaRPr>
          </a:p>
          <a:p>
            <a:pPr algn="ctr">
              <a:lnSpc>
                <a:spcPct val="100000"/>
              </a:lnSpc>
            </a:pPr>
            <a:endParaRPr lang="en-US" sz="2000" b="0" strike="noStrike" spc="-1" dirty="0">
              <a:latin typeface="Arial Unicode MS" pitchFamily="34" charset="-128"/>
              <a:ea typeface="Arial Unicode MS" pitchFamily="34" charset="-128"/>
              <a:cs typeface="Arial Unicode MS" pitchFamily="34" charset="-128"/>
            </a:endParaRPr>
          </a:p>
        </p:txBody>
      </p:sp>
      <p:pic>
        <p:nvPicPr>
          <p:cNvPr id="25" name="Picture 24" descr="motivational-research.jpg"/>
          <p:cNvPicPr>
            <a:picLocks noChangeAspect="1"/>
          </p:cNvPicPr>
          <p:nvPr/>
        </p:nvPicPr>
        <p:blipFill>
          <a:blip r:embed="rId2"/>
          <a:stretch>
            <a:fillRect/>
          </a:stretch>
        </p:blipFill>
        <p:spPr>
          <a:xfrm>
            <a:off x="5837074" y="0"/>
            <a:ext cx="6354926" cy="6858000"/>
          </a:xfrm>
          <a:prstGeom prst="rect">
            <a:avLst/>
          </a:prstGeom>
        </p:spPr>
      </p:pic>
      <p:sp>
        <p:nvSpPr>
          <p:cNvPr id="12" name="Rectangle 12"/>
          <p:cNvSpPr/>
          <p:nvPr/>
        </p:nvSpPr>
        <p:spPr>
          <a:xfrm flipH="1">
            <a:off x="5655211" y="0"/>
            <a:ext cx="140678" cy="68720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20"/>
          <p:cNvSpPr/>
          <p:nvPr/>
        </p:nvSpPr>
        <p:spPr>
          <a:xfrm>
            <a:off x="1568556" y="647113"/>
            <a:ext cx="3130062" cy="661183"/>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b="1" dirty="0"/>
          </a:p>
          <a:p>
            <a:pPr algn="ctr">
              <a:lnSpc>
                <a:spcPct val="100000"/>
              </a:lnSpc>
            </a:pPr>
            <a:endParaRPr lang="en-US" sz="1800" b="0" strike="noStrike" spc="-1" dirty="0">
              <a:latin typeface="Arial"/>
            </a:endParaRPr>
          </a:p>
        </p:txBody>
      </p:sp>
      <p:grpSp>
        <p:nvGrpSpPr>
          <p:cNvPr id="206" name="Group 5"/>
          <p:cNvGrpSpPr/>
          <p:nvPr/>
        </p:nvGrpSpPr>
        <p:grpSpPr>
          <a:xfrm>
            <a:off x="309489" y="0"/>
            <a:ext cx="527400" cy="5861160"/>
            <a:chOff x="326160" y="-1080"/>
            <a:chExt cx="527400" cy="5861160"/>
          </a:xfrm>
        </p:grpSpPr>
        <p:sp>
          <p:nvSpPr>
            <p:cNvPr id="207" name="Rectangle 25"/>
            <p:cNvSpPr/>
            <p:nvPr/>
          </p:nvSpPr>
          <p:spPr>
            <a:xfrm rot="10800000">
              <a:off x="327600" y="5702400"/>
              <a:ext cx="525960" cy="157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08" name="Rectangle 27"/>
            <p:cNvSpPr/>
            <p:nvPr/>
          </p:nvSpPr>
          <p:spPr>
            <a:xfrm rot="5400000" flipH="1" flipV="1">
              <a:off x="-2215080" y="2539440"/>
              <a:ext cx="5607720" cy="525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09" name="TextBox 15"/>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10" name="TextBox 9"/>
          <p:cNvSpPr txBox="1"/>
          <p:nvPr/>
        </p:nvSpPr>
        <p:spPr>
          <a:xfrm>
            <a:off x="2541296" y="590842"/>
            <a:ext cx="2340186" cy="739241"/>
          </a:xfrm>
          <a:prstGeom prst="rect">
            <a:avLst/>
          </a:prstGeom>
        </p:spPr>
        <p:txBody>
          <a:bodyPr wrap="square" rtlCol="0">
            <a:spAutoFit/>
          </a:bodyPr>
          <a:lstStyle/>
          <a:p>
            <a:pPr>
              <a:lnSpc>
                <a:spcPct val="150000"/>
              </a:lnSpc>
            </a:pPr>
            <a:r>
              <a:rPr lang="en-US" sz="3200" dirty="0">
                <a:solidFill>
                  <a:srgbClr val="000000"/>
                </a:solidFill>
                <a:latin typeface="Segoe UI Light" pitchFamily="34" charset="0"/>
                <a:cs typeface="Segoe UI Light" pitchFamily="34" charset="0"/>
              </a:rPr>
              <a:t>AMIS</a:t>
            </a:r>
          </a:p>
        </p:txBody>
      </p:sp>
      <p:sp>
        <p:nvSpPr>
          <p:cNvPr id="12" name="Rectangle 22"/>
          <p:cNvSpPr/>
          <p:nvPr/>
        </p:nvSpPr>
        <p:spPr>
          <a:xfrm flipH="1">
            <a:off x="799985" y="1401452"/>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14" name="Picture 13" descr="white-font-hobo-alphabet-c-language-64ZoDB2-600.jpg"/>
          <p:cNvPicPr>
            <a:picLocks noChangeAspect="1"/>
          </p:cNvPicPr>
          <p:nvPr/>
        </p:nvPicPr>
        <p:blipFill>
          <a:blip r:embed="rId2"/>
          <a:stretch>
            <a:fillRect/>
          </a:stretch>
        </p:blipFill>
        <p:spPr>
          <a:xfrm>
            <a:off x="6455022" y="365759"/>
            <a:ext cx="5047670" cy="5912462"/>
          </a:xfrm>
          <a:prstGeom prst="rect">
            <a:avLst/>
          </a:prstGeom>
        </p:spPr>
      </p:pic>
      <p:sp>
        <p:nvSpPr>
          <p:cNvPr id="11" name="Rectangle 20"/>
          <p:cNvSpPr/>
          <p:nvPr/>
        </p:nvSpPr>
        <p:spPr>
          <a:xfrm>
            <a:off x="1059751" y="1997605"/>
            <a:ext cx="5664592" cy="3376243"/>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buFont typeface="Arial" pitchFamily="34" charset="0"/>
              <a:buChar char="•"/>
            </a:pPr>
            <a:r>
              <a:rPr lang="en-US" sz="2400" b="0" i="0" dirty="0">
                <a:effectLst/>
                <a:latin typeface="Arial" panose="020B0604020202020204" pitchFamily="34" charset="0"/>
              </a:rPr>
              <a:t>Daily Health Metrics Tracking</a:t>
            </a:r>
            <a:endParaRPr lang="en-US" sz="2400" dirty="0">
              <a:solidFill>
                <a:srgbClr val="000000"/>
              </a:solidFill>
              <a:latin typeface="Arial Unicode MS" pitchFamily="34" charset="-128"/>
              <a:ea typeface="Arial Unicode MS" pitchFamily="34" charset="-128"/>
              <a:cs typeface="Arial Unicode MS" pitchFamily="34" charset="-128"/>
            </a:endParaRPr>
          </a:p>
          <a:p>
            <a:pPr algn="ctr">
              <a:lnSpc>
                <a:spcPct val="150000"/>
              </a:lnSpc>
              <a:buFont typeface="Arial" pitchFamily="34" charset="0"/>
              <a:buChar char="•"/>
            </a:pPr>
            <a:r>
              <a:rPr lang="en-US" sz="2400" b="0" i="0" dirty="0">
                <a:effectLst/>
                <a:latin typeface="Arial" panose="020B0604020202020204" pitchFamily="34" charset="0"/>
              </a:rPr>
              <a:t>Undo Feature</a:t>
            </a:r>
            <a:endParaRPr lang="en-US" sz="2400" dirty="0">
              <a:solidFill>
                <a:srgbClr val="000000"/>
              </a:solidFill>
              <a:latin typeface="Arial Unicode MS" pitchFamily="34" charset="-128"/>
              <a:ea typeface="Arial Unicode MS" pitchFamily="34" charset="-128"/>
              <a:cs typeface="Arial Unicode MS" pitchFamily="34" charset="-128"/>
            </a:endParaRPr>
          </a:p>
          <a:p>
            <a:pPr algn="ctr">
              <a:lnSpc>
                <a:spcPct val="150000"/>
              </a:lnSpc>
              <a:buFont typeface="Arial" pitchFamily="34" charset="0"/>
              <a:buChar char="•"/>
            </a:pPr>
            <a:r>
              <a:rPr lang="en-US" sz="2400" b="0" i="0" dirty="0">
                <a:effectLst/>
                <a:latin typeface="Arial" panose="020B0604020202020204" pitchFamily="34" charset="0"/>
              </a:rPr>
              <a:t>Notifications</a:t>
            </a:r>
            <a:endParaRPr lang="en-GB" sz="2400" dirty="0">
              <a:solidFill>
                <a:srgbClr val="00000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26" name="Picture 10" descr="7 Essential Web Development Tools for Efficient and Productive Work | by  Programise | JavaScript in Plain English"/>
          <p:cNvPicPr>
            <a:picLocks noChangeAspect="1" noChangeArrowheads="1"/>
          </p:cNvPicPr>
          <p:nvPr/>
        </p:nvPicPr>
        <p:blipFill>
          <a:blip r:embed="rId2"/>
          <a:srcRect/>
          <a:stretch>
            <a:fillRect/>
          </a:stretch>
        </p:blipFill>
        <p:spPr bwMode="auto">
          <a:xfrm>
            <a:off x="2988" y="0"/>
            <a:ext cx="12203080" cy="6858000"/>
          </a:xfrm>
          <a:prstGeom prst="rect">
            <a:avLst/>
          </a:prstGeom>
          <a:noFill/>
        </p:spPr>
      </p:pic>
      <p:sp>
        <p:nvSpPr>
          <p:cNvPr id="212" name="Arc 60"/>
          <p:cNvSpPr/>
          <p:nvPr/>
        </p:nvSpPr>
        <p:spPr>
          <a:xfrm rot="3967200" flipH="1">
            <a:off x="8627400" y="489960"/>
            <a:ext cx="2988000" cy="2986200"/>
          </a:xfrm>
          <a:prstGeom prst="arc">
            <a:avLst>
              <a:gd name="adj1" fmla="val 14441841"/>
              <a:gd name="adj2" fmla="val 0"/>
            </a:avLst>
          </a:prstGeom>
          <a:noFill/>
          <a:ln w="127000" cap="rnd">
            <a:solidFill>
              <a:srgbClr val="BB2606"/>
            </a:solidFill>
            <a:prstDash val="dash"/>
          </a:ln>
        </p:spPr>
        <p:style>
          <a:lnRef idx="1">
            <a:schemeClr val="accent1"/>
          </a:lnRef>
          <a:fillRef idx="0">
            <a:schemeClr val="accent1"/>
          </a:fillRef>
          <a:effectRef idx="0">
            <a:schemeClr val="accent1"/>
          </a:effectRef>
          <a:fontRef idx="minor"/>
        </p:style>
      </p:sp>
      <p:sp>
        <p:nvSpPr>
          <p:cNvPr id="214" name="Freeform: Shape 61"/>
          <p:cNvSpPr/>
          <p:nvPr/>
        </p:nvSpPr>
        <p:spPr>
          <a:xfrm flipH="1">
            <a:off x="-15508" y="5739618"/>
            <a:ext cx="2378880" cy="1145077"/>
          </a:xfrm>
          <a:custGeom>
            <a:avLst/>
            <a:gdLst>
              <a:gd name="textAreaLeft" fmla="*/ 720 w 2671560"/>
              <a:gd name="textAreaRight" fmla="*/ 2673720 w 2671560"/>
              <a:gd name="textAreaTop" fmla="*/ 0 h 1370160"/>
              <a:gd name="textAreaBottom" fmla="*/ 1371600 h 1370160"/>
            </a:gdLst>
            <a:ahLst/>
            <a:cxnLst/>
            <a:rect l="textAreaLeft" t="textAreaTop" r="textAreaRight" b="textAreaBottom"/>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 name="Rectangle 20"/>
          <p:cNvSpPr/>
          <p:nvPr/>
        </p:nvSpPr>
        <p:spPr>
          <a:xfrm>
            <a:off x="2595489" y="1463045"/>
            <a:ext cx="7378505" cy="4768943"/>
          </a:xfrm>
          <a:prstGeom prst="rect">
            <a:avLst/>
          </a:prstGeom>
          <a:solidFill>
            <a:schemeClr val="bg2"/>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sz="2000" b="1" dirty="0">
              <a:latin typeface="Arial Unicode MS" pitchFamily="34" charset="-128"/>
              <a:ea typeface="Arial Unicode MS" pitchFamily="34" charset="-128"/>
              <a:cs typeface="Arial Unicode MS" pitchFamily="34" charset="-128"/>
            </a:endParaRPr>
          </a:p>
          <a:p>
            <a:pPr algn="ctr">
              <a:lnSpc>
                <a:spcPct val="100000"/>
              </a:lnSpc>
            </a:pPr>
            <a:endParaRPr lang="en-US" sz="2000" b="0" strike="noStrike" spc="-1" dirty="0">
              <a:latin typeface="Arial Unicode MS" pitchFamily="34" charset="-128"/>
              <a:ea typeface="Arial Unicode MS" pitchFamily="34" charset="-128"/>
              <a:cs typeface="Arial Unicode MS" pitchFamily="34" charset="-128"/>
            </a:endParaRPr>
          </a:p>
        </p:txBody>
      </p:sp>
      <p:sp>
        <p:nvSpPr>
          <p:cNvPr id="9" name="TextBox 12"/>
          <p:cNvSpPr txBox="1"/>
          <p:nvPr/>
        </p:nvSpPr>
        <p:spPr>
          <a:xfrm>
            <a:off x="3905012" y="2616582"/>
            <a:ext cx="5281197" cy="2308324"/>
          </a:xfrm>
          <a:prstGeom prst="rect">
            <a:avLst/>
          </a:prstGeom>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endParaRPr lang="en-GB" sz="2400" dirty="0">
              <a:solidFill>
                <a:srgbClr val="000000"/>
              </a:solidFill>
              <a:latin typeface="Arial Unicode MS" pitchFamily="34" charset="-128"/>
              <a:ea typeface="Arial Unicode MS" pitchFamily="34" charset="-128"/>
              <a:cs typeface="Arial Unicode MS" pitchFamily="34" charset="-128"/>
            </a:endParaRPr>
          </a:p>
          <a:p>
            <a:pPr>
              <a:lnSpc>
                <a:spcPct val="150000"/>
              </a:lnSpc>
              <a:buFont typeface="Arial" panose="020B0604020202020204" pitchFamily="34" charset="0"/>
              <a:buChar char="•"/>
            </a:pPr>
            <a:r>
              <a:rPr lang="en-GB" sz="2400" dirty="0">
                <a:solidFill>
                  <a:srgbClr val="000000"/>
                </a:solidFill>
                <a:latin typeface="Arial Unicode MS" pitchFamily="34" charset="-128"/>
                <a:ea typeface="Arial Unicode MS" pitchFamily="34" charset="-128"/>
                <a:cs typeface="Arial Unicode MS" pitchFamily="34" charset="-128"/>
              </a:rPr>
              <a:t>Visual Studio Code</a:t>
            </a:r>
          </a:p>
          <a:p>
            <a:pPr>
              <a:lnSpc>
                <a:spcPct val="150000"/>
              </a:lnSpc>
              <a:buFont typeface="Arial" panose="020B0604020202020204" pitchFamily="34" charset="0"/>
              <a:buChar char="•"/>
            </a:pPr>
            <a:r>
              <a:rPr lang="en-GB" sz="2400" dirty="0">
                <a:solidFill>
                  <a:srgbClr val="000000"/>
                </a:solidFill>
                <a:latin typeface="Arial Unicode MS" pitchFamily="34" charset="-128"/>
                <a:ea typeface="Arial Unicode MS" pitchFamily="34" charset="-128"/>
                <a:cs typeface="Arial Unicode MS" pitchFamily="34" charset="-128"/>
              </a:rPr>
              <a:t>GCC (GNU Compiler Collection)</a:t>
            </a:r>
          </a:p>
          <a:p>
            <a:pPr>
              <a:lnSpc>
                <a:spcPct val="150000"/>
              </a:lnSpc>
              <a:buFont typeface="Arial" panose="020B0604020202020204" pitchFamily="34" charset="0"/>
              <a:buChar char="•"/>
            </a:pPr>
            <a:r>
              <a:rPr lang="en-GB" sz="2400" dirty="0">
                <a:solidFill>
                  <a:srgbClr val="000000"/>
                </a:solidFill>
                <a:latin typeface="Arial Unicode MS" pitchFamily="34" charset="-128"/>
                <a:ea typeface="Arial Unicode MS" pitchFamily="34" charset="-128"/>
                <a:cs typeface="Arial Unicode MS" pitchFamily="34" charset="-128"/>
              </a:rPr>
              <a:t>C/C++ extension</a:t>
            </a:r>
          </a:p>
        </p:txBody>
      </p:sp>
      <p:sp>
        <p:nvSpPr>
          <p:cNvPr id="11" name="Rectangle 20"/>
          <p:cNvSpPr/>
          <p:nvPr/>
        </p:nvSpPr>
        <p:spPr>
          <a:xfrm>
            <a:off x="3587268" y="1716262"/>
            <a:ext cx="5317587" cy="88626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90000"/>
              </a:lnSpc>
              <a:spcAft>
                <a:spcPts val="601"/>
              </a:spcAft>
            </a:pPr>
            <a:r>
              <a:rPr lang="en-US" sz="2800" b="1" dirty="0">
                <a:solidFill>
                  <a:schemeClr val="bg2">
                    <a:lumMod val="25000"/>
                  </a:schemeClr>
                </a:solidFill>
                <a:latin typeface="Segoe UI Light" pitchFamily="34" charset="0"/>
                <a:ea typeface="Playfair Display" pitchFamily="34" charset="-122"/>
                <a:cs typeface="Segoe UI Light" pitchFamily="34" charset="0"/>
              </a:rPr>
              <a:t>  TOOLS  AND TECHNOLOGIES</a:t>
            </a:r>
            <a:endParaRPr lang="en-US" sz="2800" b="1" spc="-1" dirty="0">
              <a:solidFill>
                <a:schemeClr val="bg2">
                  <a:lumMod val="25000"/>
                </a:schemeClr>
              </a:solidFill>
              <a:latin typeface="Segoe UI Light" pitchFamily="34" charset="0"/>
              <a:cs typeface="Segoe UI Light" pitchFamily="34" charset="0"/>
            </a:endParaRPr>
          </a:p>
        </p:txBody>
      </p:sp>
      <p:sp>
        <p:nvSpPr>
          <p:cNvPr id="9220" name="AutoShape 4"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0" name="Rectangle 11"/>
          <p:cNvSpPr/>
          <p:nvPr/>
        </p:nvSpPr>
        <p:spPr>
          <a:xfrm flipH="1">
            <a:off x="456120" y="1600200"/>
            <a:ext cx="429624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232" name="Rectangle 12"/>
          <p:cNvSpPr/>
          <p:nvPr/>
        </p:nvSpPr>
        <p:spPr>
          <a:xfrm flipH="1">
            <a:off x="10710388" y="0"/>
            <a:ext cx="1492920" cy="685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 name="Rectangle 13"/>
          <p:cNvSpPr/>
          <p:nvPr/>
        </p:nvSpPr>
        <p:spPr>
          <a:xfrm>
            <a:off x="450114" y="1182452"/>
            <a:ext cx="3091226" cy="71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400" b="1" dirty="0">
                <a:solidFill>
                  <a:srgbClr val="6A737D"/>
                </a:solidFill>
                <a:latin typeface="Bodoni MT Black" panose="02070A03080606020203" pitchFamily="18" charset="0"/>
              </a:rPr>
              <a:t>A</a:t>
            </a:r>
            <a:r>
              <a:rPr lang="en-US" sz="2400" b="1" dirty="0">
                <a:solidFill>
                  <a:srgbClr val="6A737D"/>
                </a:solidFill>
                <a:effectLst/>
                <a:latin typeface="Bodoni MT Black" panose="02070A03080606020203" pitchFamily="18" charset="0"/>
              </a:rPr>
              <a:t>dd Health record</a:t>
            </a:r>
            <a:endParaRPr lang="en-US" sz="2400" b="0" strike="noStrike" spc="-1" dirty="0">
              <a:latin typeface="Bodoni MT Black" panose="02070A03080606020203" pitchFamily="18" charset="0"/>
            </a:endParaRPr>
          </a:p>
        </p:txBody>
      </p:sp>
      <p:grpSp>
        <p:nvGrpSpPr>
          <p:cNvPr id="13" name="Group 3"/>
          <p:cNvGrpSpPr/>
          <p:nvPr/>
        </p:nvGrpSpPr>
        <p:grpSpPr>
          <a:xfrm>
            <a:off x="-1" y="1083600"/>
            <a:ext cx="407963" cy="672120"/>
            <a:chOff x="0" y="1083600"/>
            <a:chExt cx="353880" cy="672120"/>
          </a:xfrm>
        </p:grpSpPr>
        <p:sp>
          <p:nvSpPr>
            <p:cNvPr id="16" name="Rectangle 9"/>
            <p:cNvSpPr/>
            <p:nvPr/>
          </p:nvSpPr>
          <p:spPr>
            <a:xfrm>
              <a:off x="0" y="1083600"/>
              <a:ext cx="8604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 name="Rectangle 10"/>
            <p:cNvSpPr/>
            <p:nvPr/>
          </p:nvSpPr>
          <p:spPr>
            <a:xfrm>
              <a:off x="159480" y="1083600"/>
              <a:ext cx="19440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0" name="Rectangle 12"/>
          <p:cNvSpPr/>
          <p:nvPr/>
        </p:nvSpPr>
        <p:spPr>
          <a:xfrm flipH="1">
            <a:off x="7022304" y="0"/>
            <a:ext cx="53745" cy="6485207"/>
          </a:xfrm>
          <a:prstGeom prst="rect">
            <a:avLst/>
          </a:prstGeom>
          <a:solidFill>
            <a:schemeClr val="accent4"/>
          </a:solidFill>
          <a:ln>
            <a:noFill/>
          </a:ln>
          <a:effectLst>
            <a:outerShdw blurRad="50800" dist="546100" dir="5400000" sx="41000" sy="41000" algn="ctr" rotWithShape="0">
              <a:srgbClr val="000000">
                <a:alpha val="24000"/>
              </a:srgbClr>
            </a:outerShdw>
          </a:effectLst>
        </p:spPr>
        <p:style>
          <a:lnRef idx="2">
            <a:schemeClr val="accent1">
              <a:shade val="50000"/>
            </a:schemeClr>
          </a:lnRef>
          <a:fillRef idx="1">
            <a:schemeClr val="accent1"/>
          </a:fillRef>
          <a:effectRef idx="0">
            <a:schemeClr val="accent1"/>
          </a:effectRef>
          <a:fontRef idx="minor"/>
        </p:style>
      </p:sp>
      <p:pic>
        <p:nvPicPr>
          <p:cNvPr id="3" name="Picture 2">
            <a:extLst>
              <a:ext uri="{FF2B5EF4-FFF2-40B4-BE49-F238E27FC236}">
                <a16:creationId xmlns:a16="http://schemas.microsoft.com/office/drawing/2014/main" id="{6DCDA715-8C88-FF5C-E4DB-2B260FD9B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046" y="196948"/>
            <a:ext cx="6328113" cy="64852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0" name="Rectangle 11"/>
          <p:cNvSpPr/>
          <p:nvPr/>
        </p:nvSpPr>
        <p:spPr>
          <a:xfrm flipH="1">
            <a:off x="456120" y="1600200"/>
            <a:ext cx="429624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232" name="Rectangle 12"/>
          <p:cNvSpPr/>
          <p:nvPr/>
        </p:nvSpPr>
        <p:spPr>
          <a:xfrm flipH="1">
            <a:off x="10710388" y="0"/>
            <a:ext cx="1492920" cy="685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 name="Rectangle 20"/>
          <p:cNvSpPr/>
          <p:nvPr/>
        </p:nvSpPr>
        <p:spPr>
          <a:xfrm>
            <a:off x="2841674" y="436098"/>
            <a:ext cx="8989255" cy="604910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sz="1100" dirty="0"/>
          </a:p>
        </p:txBody>
      </p:sp>
      <p:sp>
        <p:nvSpPr>
          <p:cNvPr id="14" name="Rectangle 13"/>
          <p:cNvSpPr/>
          <p:nvPr/>
        </p:nvSpPr>
        <p:spPr>
          <a:xfrm>
            <a:off x="407962" y="1182452"/>
            <a:ext cx="2909673" cy="71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400" b="1" i="0" dirty="0">
                <a:effectLst/>
                <a:latin typeface="Arial" panose="020B0604020202020204" pitchFamily="34" charset="0"/>
              </a:rPr>
              <a:t>Undo Feature</a:t>
            </a:r>
            <a:endParaRPr lang="en-US" sz="2400" b="1" dirty="0">
              <a:solidFill>
                <a:srgbClr val="000000"/>
              </a:solidFill>
              <a:latin typeface="Arial Unicode MS" pitchFamily="34" charset="-128"/>
              <a:ea typeface="Arial Unicode MS" pitchFamily="34" charset="-128"/>
              <a:cs typeface="Arial Unicode MS" pitchFamily="34" charset="-128"/>
            </a:endParaRPr>
          </a:p>
          <a:p>
            <a:pPr>
              <a:lnSpc>
                <a:spcPct val="100000"/>
              </a:lnSpc>
            </a:pPr>
            <a:endParaRPr lang="en-US" sz="2000" b="0" strike="noStrike" spc="-1" dirty="0">
              <a:latin typeface="Arial"/>
            </a:endParaRPr>
          </a:p>
        </p:txBody>
      </p:sp>
      <p:grpSp>
        <p:nvGrpSpPr>
          <p:cNvPr id="2" name="Group 3"/>
          <p:cNvGrpSpPr/>
          <p:nvPr/>
        </p:nvGrpSpPr>
        <p:grpSpPr>
          <a:xfrm>
            <a:off x="-1" y="1083600"/>
            <a:ext cx="407963" cy="672120"/>
            <a:chOff x="0" y="1083600"/>
            <a:chExt cx="353880" cy="672120"/>
          </a:xfrm>
        </p:grpSpPr>
        <p:sp>
          <p:nvSpPr>
            <p:cNvPr id="16" name="Rectangle 9"/>
            <p:cNvSpPr/>
            <p:nvPr/>
          </p:nvSpPr>
          <p:spPr>
            <a:xfrm>
              <a:off x="0" y="1083600"/>
              <a:ext cx="8604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 name="Rectangle 10"/>
            <p:cNvSpPr/>
            <p:nvPr/>
          </p:nvSpPr>
          <p:spPr>
            <a:xfrm>
              <a:off x="159480" y="1083600"/>
              <a:ext cx="19440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4" name="Picture 3">
            <a:extLst>
              <a:ext uri="{FF2B5EF4-FFF2-40B4-BE49-F238E27FC236}">
                <a16:creationId xmlns:a16="http://schemas.microsoft.com/office/drawing/2014/main" id="{2551AFF7-CECE-7CA6-3BDC-CEC0C97DC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163" y="696350"/>
            <a:ext cx="7043110" cy="55286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0" name="Rectangle 11"/>
          <p:cNvSpPr/>
          <p:nvPr/>
        </p:nvSpPr>
        <p:spPr>
          <a:xfrm flipH="1">
            <a:off x="456120" y="1600200"/>
            <a:ext cx="429624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232" name="Rectangle 12"/>
          <p:cNvSpPr/>
          <p:nvPr/>
        </p:nvSpPr>
        <p:spPr>
          <a:xfrm flipH="1">
            <a:off x="10696320" y="0"/>
            <a:ext cx="1492920" cy="685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 name="Rectangle 20"/>
          <p:cNvSpPr/>
          <p:nvPr/>
        </p:nvSpPr>
        <p:spPr>
          <a:xfrm>
            <a:off x="2841674" y="168812"/>
            <a:ext cx="8989255" cy="651334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sz="800" b="0" strike="noStrike" spc="-1" dirty="0">
              <a:latin typeface="Arial"/>
            </a:endParaRPr>
          </a:p>
        </p:txBody>
      </p:sp>
      <p:sp>
        <p:nvSpPr>
          <p:cNvPr id="14" name="Rectangle 13"/>
          <p:cNvSpPr/>
          <p:nvPr/>
        </p:nvSpPr>
        <p:spPr>
          <a:xfrm>
            <a:off x="675202" y="1182452"/>
            <a:ext cx="2656501" cy="71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0" strike="noStrike" spc="-1" dirty="0">
                <a:solidFill>
                  <a:srgbClr val="000000"/>
                </a:solidFill>
                <a:latin typeface="Segoe UI Light"/>
              </a:rPr>
              <a:t>OUTPUT</a:t>
            </a:r>
            <a:endParaRPr lang="en-US" sz="2000" b="0" strike="noStrike" spc="-1" dirty="0">
              <a:latin typeface="Arial"/>
            </a:endParaRPr>
          </a:p>
        </p:txBody>
      </p:sp>
      <p:grpSp>
        <p:nvGrpSpPr>
          <p:cNvPr id="2" name="Group 3"/>
          <p:cNvGrpSpPr/>
          <p:nvPr/>
        </p:nvGrpSpPr>
        <p:grpSpPr>
          <a:xfrm>
            <a:off x="-1" y="1083600"/>
            <a:ext cx="407963" cy="672120"/>
            <a:chOff x="0" y="1083600"/>
            <a:chExt cx="353880" cy="672120"/>
          </a:xfrm>
        </p:grpSpPr>
        <p:sp>
          <p:nvSpPr>
            <p:cNvPr id="16" name="Rectangle 9"/>
            <p:cNvSpPr/>
            <p:nvPr/>
          </p:nvSpPr>
          <p:spPr>
            <a:xfrm>
              <a:off x="0" y="1083600"/>
              <a:ext cx="8604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 name="Rectangle 10"/>
            <p:cNvSpPr/>
            <p:nvPr/>
          </p:nvSpPr>
          <p:spPr>
            <a:xfrm>
              <a:off x="159480" y="1083600"/>
              <a:ext cx="19440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4" name="Picture 3">
            <a:extLst>
              <a:ext uri="{FF2B5EF4-FFF2-40B4-BE49-F238E27FC236}">
                <a16:creationId xmlns:a16="http://schemas.microsoft.com/office/drawing/2014/main" id="{90B9FB0D-37E7-77BA-7088-7922772A8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29" y="2354113"/>
            <a:ext cx="3114675" cy="2867025"/>
          </a:xfrm>
          <a:prstGeom prst="rect">
            <a:avLst/>
          </a:prstGeom>
        </p:spPr>
      </p:pic>
      <p:pic>
        <p:nvPicPr>
          <p:cNvPr id="6" name="Picture 5">
            <a:extLst>
              <a:ext uri="{FF2B5EF4-FFF2-40B4-BE49-F238E27FC236}">
                <a16:creationId xmlns:a16="http://schemas.microsoft.com/office/drawing/2014/main" id="{E7B8E2F6-E76E-9ECF-7FCC-9E6A6A3D0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872" y="-90376"/>
            <a:ext cx="3524250" cy="1504950"/>
          </a:xfrm>
          <a:prstGeom prst="rect">
            <a:avLst/>
          </a:prstGeom>
        </p:spPr>
      </p:pic>
      <p:pic>
        <p:nvPicPr>
          <p:cNvPr id="8" name="Picture 7">
            <a:extLst>
              <a:ext uri="{FF2B5EF4-FFF2-40B4-BE49-F238E27FC236}">
                <a16:creationId xmlns:a16="http://schemas.microsoft.com/office/drawing/2014/main" id="{039F3D3D-3A4F-7934-59BF-1B36F9666A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678" y="1414574"/>
            <a:ext cx="8315325" cy="952500"/>
          </a:xfrm>
          <a:prstGeom prst="rect">
            <a:avLst/>
          </a:prstGeom>
        </p:spPr>
      </p:pic>
      <p:pic>
        <p:nvPicPr>
          <p:cNvPr id="10" name="Picture 9">
            <a:extLst>
              <a:ext uri="{FF2B5EF4-FFF2-40B4-BE49-F238E27FC236}">
                <a16:creationId xmlns:a16="http://schemas.microsoft.com/office/drawing/2014/main" id="{A5435666-28CD-3D0D-B8FF-AE18ACA2B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6313" y="4962932"/>
            <a:ext cx="2057400" cy="1714500"/>
          </a:xfrm>
          <a:prstGeom prst="rect">
            <a:avLst/>
          </a:prstGeom>
        </p:spPr>
      </p:pic>
      <p:pic>
        <p:nvPicPr>
          <p:cNvPr id="18" name="Picture 17">
            <a:extLst>
              <a:ext uri="{FF2B5EF4-FFF2-40B4-BE49-F238E27FC236}">
                <a16:creationId xmlns:a16="http://schemas.microsoft.com/office/drawing/2014/main" id="{46ECABDA-7103-BC81-8B6A-795A7FB41F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8584" y="5191532"/>
            <a:ext cx="5267325" cy="1257300"/>
          </a:xfrm>
          <a:prstGeom prst="rect">
            <a:avLst/>
          </a:prstGeom>
        </p:spPr>
      </p:pic>
      <p:pic>
        <p:nvPicPr>
          <p:cNvPr id="20" name="Picture 19">
            <a:extLst>
              <a:ext uri="{FF2B5EF4-FFF2-40B4-BE49-F238E27FC236}">
                <a16:creationId xmlns:a16="http://schemas.microsoft.com/office/drawing/2014/main" id="{9C91AA5E-CC28-FA26-13CB-BE79A38281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6274" y="2509834"/>
            <a:ext cx="3619500" cy="552450"/>
          </a:xfrm>
          <a:prstGeom prst="rect">
            <a:avLst/>
          </a:prstGeom>
        </p:spPr>
      </p:pic>
      <p:pic>
        <p:nvPicPr>
          <p:cNvPr id="22" name="Picture 21">
            <a:extLst>
              <a:ext uri="{FF2B5EF4-FFF2-40B4-BE49-F238E27FC236}">
                <a16:creationId xmlns:a16="http://schemas.microsoft.com/office/drawing/2014/main" id="{771E42DD-BBCD-1FC9-3A79-1F83E62B4F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8151" y="2967042"/>
            <a:ext cx="1895475" cy="1657350"/>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686</TotalTime>
  <Words>182</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12</vt:i4>
      </vt:variant>
    </vt:vector>
  </HeadingPairs>
  <TitlesOfParts>
    <vt:vector size="26" baseType="lpstr">
      <vt:lpstr>Arial</vt:lpstr>
      <vt:lpstr>Arial Unicode MS</vt:lpstr>
      <vt:lpstr>Bahnschrift Light Condensed</vt:lpstr>
      <vt:lpstr>Bodoni MT Black</vt:lpstr>
      <vt:lpstr>Calibri</vt:lpstr>
      <vt:lpstr>Roboto Bold</vt:lpstr>
      <vt:lpstr>Segoe UI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dc:title>
  <dc:subject/>
  <dc:creator>User</dc:creator>
  <dc:description/>
  <cp:lastModifiedBy>rukonuzzaman topu</cp:lastModifiedBy>
  <cp:revision>439</cp:revision>
  <dcterms:created xsi:type="dcterms:W3CDTF">2024-01-03T15:07:39Z</dcterms:created>
  <dcterms:modified xsi:type="dcterms:W3CDTF">2024-12-15T08:48:50Z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