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0"/>
  </p:notesMasterIdLst>
  <p:sldIdLst>
    <p:sldId id="256" r:id="rId5"/>
    <p:sldId id="257" r:id="rId6"/>
    <p:sldId id="275" r:id="rId7"/>
    <p:sldId id="258" r:id="rId8"/>
    <p:sldId id="259" r:id="rId9"/>
    <p:sldId id="260" r:id="rId10"/>
    <p:sldId id="262" r:id="rId11"/>
    <p:sldId id="287" r:id="rId12"/>
    <p:sldId id="288" r:id="rId13"/>
    <p:sldId id="289" r:id="rId14"/>
    <p:sldId id="290" r:id="rId15"/>
    <p:sldId id="291" r:id="rId16"/>
    <p:sldId id="273" r:id="rId17"/>
    <p:sldId id="266" r:id="rId18"/>
    <p:sldId id="274" r:id="rId1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15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A4C90BBC-AFA2-4087-8D8E-ACA13B55172B}" type="datetimeFigureOut">
              <a:rPr lang="en-US" smtClean="0"/>
              <a:pPr/>
              <a:t>12/20/2024</a:t>
            </a:fld>
            <a:endParaRPr lang="en-US"/>
          </a:p>
        </p:txBody>
      </p:sp>
      <p:sp>
        <p:nvSpPr>
          <p:cNvPr id="4" name="Slide Image Placeholder 3"/>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37D149C6-5609-4EDC-9A8B-6DC96E249D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Slide Image Placeholder 1"/>
          <p:cNvSpPr>
            <a:spLocks noGrp="1" noRot="1" noChangeAspect="1"/>
          </p:cNvSpPr>
          <p:nvPr>
            <p:ph type="sldImg"/>
          </p:nvPr>
        </p:nvSpPr>
        <p:spPr/>
      </p:sp>
      <p:sp>
        <p:nvSpPr>
          <p:cNvPr id="1048651" name="Notes Placeholder 2"/>
          <p:cNvSpPr>
            <a:spLocks noGrp="1"/>
          </p:cNvSpPr>
          <p:nvPr>
            <p:ph type="body" idx="1"/>
          </p:nvPr>
        </p:nvSpPr>
        <p:spPr/>
        <p:txBody>
          <a:bodyPr/>
          <a:lstStyle/>
          <a:p>
            <a:endParaRPr lang="en-US" dirty="0"/>
          </a:p>
        </p:txBody>
      </p:sp>
      <p:sp>
        <p:nvSpPr>
          <p:cNvPr id="1048652"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0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0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2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3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4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4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4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Rectangle 1"/>
          <p:cNvSpPr/>
          <p:nvPr/>
        </p:nvSpPr>
        <p:spPr>
          <a:xfrm>
            <a:off x="0" y="1655640"/>
            <a:ext cx="12190680" cy="5200920"/>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p:style>
      </p:sp>
      <p:cxnSp>
        <p:nvCxnSpPr>
          <p:cNvPr id="115" name="Straight Connector 4"/>
          <p:cNvCxnSpPr/>
          <p:nvPr/>
        </p:nvCxnSpPr>
        <p:spPr>
          <a:xfrm flipH="1">
            <a:off x="2470320" y="2771280"/>
            <a:ext cx="608760" cy="1440"/>
          </a:xfrm>
          <a:prstGeom prst="straightConnector1">
            <a:avLst/>
          </a:prstGeom>
          <a:ln w="0">
            <a:solidFill>
              <a:srgbClr val="4C6748"/>
            </a:solidFill>
          </a:ln>
        </p:spPr>
      </p:cxnSp>
      <p:cxnSp>
        <p:nvCxnSpPr>
          <p:cNvPr id="116" name="Straight Connector 5"/>
          <p:cNvCxnSpPr/>
          <p:nvPr/>
        </p:nvCxnSpPr>
        <p:spPr>
          <a:xfrm flipH="1">
            <a:off x="6968160" y="2771280"/>
            <a:ext cx="608760" cy="1440"/>
          </a:xfrm>
          <a:prstGeom prst="straightConnector1">
            <a:avLst/>
          </a:prstGeom>
          <a:ln w="0">
            <a:solidFill>
              <a:srgbClr val="4C6748"/>
            </a:solidFill>
          </a:ln>
        </p:spPr>
      </p:cxnSp>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11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 name="Picture 12" descr="SEO3803-thumb.jpg"/>
          <p:cNvPicPr>
            <a:picLocks noChangeAspect="1"/>
          </p:cNvPicPr>
          <p:nvPr/>
        </p:nvPicPr>
        <p:blipFill>
          <a:blip r:embed="rId2"/>
          <a:stretch>
            <a:fillRect/>
          </a:stretch>
        </p:blipFill>
        <p:spPr>
          <a:xfrm>
            <a:off x="5130800" y="609599"/>
            <a:ext cx="6374260" cy="5871029"/>
          </a:xfrm>
          <a:prstGeom prst="rect">
            <a:avLst/>
          </a:prstGeom>
        </p:spPr>
      </p:pic>
      <p:sp>
        <p:nvSpPr>
          <p:cNvPr id="156" name="Rectangle 46"/>
          <p:cNvSpPr/>
          <p:nvPr/>
        </p:nvSpPr>
        <p:spPr>
          <a:xfrm rot="5400000">
            <a:off x="650520" y="387720"/>
            <a:ext cx="71640" cy="54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57" name="Rectangle 48"/>
          <p:cNvSpPr/>
          <p:nvPr/>
        </p:nvSpPr>
        <p:spPr>
          <a:xfrm>
            <a:off x="411480" y="2286000"/>
            <a:ext cx="4387680" cy="16920"/>
          </a:xfrm>
          <a:prstGeom prst="rect">
            <a:avLst/>
          </a:prstGeom>
          <a:solidFill>
            <a:srgbClr val="D5D5D5"/>
          </a:solidFill>
          <a:ln w="3175">
            <a:noFill/>
          </a:ln>
        </p:spPr>
        <p:style>
          <a:lnRef idx="2">
            <a:schemeClr val="accent1">
              <a:shade val="50000"/>
            </a:schemeClr>
          </a:lnRef>
          <a:fillRef idx="1">
            <a:schemeClr val="accent1"/>
          </a:fillRef>
          <a:effectRef idx="0">
            <a:schemeClr val="accent1"/>
          </a:effectRef>
          <a:fontRef idx="minor"/>
        </p:style>
      </p:sp>
      <p:sp>
        <p:nvSpPr>
          <p:cNvPr id="158" name="PlaceHolder 2"/>
          <p:cNvSpPr>
            <a:spLocks noGrp="1"/>
          </p:cNvSpPr>
          <p:nvPr>
            <p:ph/>
          </p:nvPr>
        </p:nvSpPr>
        <p:spPr>
          <a:xfrm>
            <a:off x="411479" y="2688480"/>
            <a:ext cx="5046785" cy="3182040"/>
          </a:xfrm>
          <a:prstGeom prst="rect">
            <a:avLst/>
          </a:prstGeom>
          <a:noFill/>
          <a:ln w="0">
            <a:noFill/>
          </a:ln>
        </p:spPr>
        <p:txBody>
          <a:bodyPr lIns="90000" tIns="45000" rIns="90000" bIns="45000" anchor="t">
            <a:normAutofit/>
          </a:bodyPr>
          <a:lstStyle/>
          <a:p>
            <a:pPr marL="285840" indent="-285840">
              <a:lnSpc>
                <a:spcPct val="90000"/>
              </a:lnSpc>
              <a:spcBef>
                <a:spcPts val="1001"/>
              </a:spcBef>
              <a:buClr>
                <a:srgbClr val="000000"/>
              </a:buClr>
              <a:buFont typeface="Arial"/>
              <a:buChar char="•"/>
            </a:pPr>
            <a:r>
              <a:rPr lang="en-US" sz="2000" b="1" strike="noStrike" spc="191" dirty="0">
                <a:solidFill>
                  <a:srgbClr val="000000"/>
                </a:solidFill>
                <a:latin typeface="Segoe Print" pitchFamily="2" charset="0"/>
                <a:ea typeface="Calibri"/>
              </a:rPr>
              <a:t>Presented </a:t>
            </a:r>
            <a:r>
              <a:rPr lang="en-US" sz="2000" b="1" strike="noStrike" spc="191" dirty="0" smtClean="0">
                <a:solidFill>
                  <a:srgbClr val="000000"/>
                </a:solidFill>
                <a:latin typeface="Segoe Print" pitchFamily="2" charset="0"/>
                <a:ea typeface="Calibri"/>
              </a:rPr>
              <a:t>by</a:t>
            </a:r>
            <a:r>
              <a:rPr lang="en-US" sz="2000" b="1" spc="191" dirty="0" smtClean="0">
                <a:solidFill>
                  <a:srgbClr val="000000"/>
                </a:solidFill>
                <a:latin typeface="Segoe Print" pitchFamily="2" charset="0"/>
                <a:ea typeface="Calibri"/>
              </a:rPr>
              <a:t>-</a:t>
            </a:r>
            <a:endParaRPr lang="en-US" sz="2000" b="1" strike="noStrike" spc="-1" dirty="0">
              <a:latin typeface="Segoe Print" pitchFamily="2" charset="0"/>
            </a:endParaRPr>
          </a:p>
          <a:p>
            <a:pPr indent="0">
              <a:lnSpc>
                <a:spcPct val="90000"/>
              </a:lnSpc>
              <a:spcBef>
                <a:spcPts val="1001"/>
              </a:spcBef>
              <a:buNone/>
              <a:tabLst>
                <a:tab pos="0" algn="l"/>
              </a:tabLst>
            </a:pPr>
            <a:r>
              <a:rPr lang="en-US" sz="1800" strike="noStrike" spc="191" dirty="0">
                <a:solidFill>
                  <a:srgbClr val="000000"/>
                </a:solidFill>
                <a:latin typeface="Segoe Print" pitchFamily="2" charset="0"/>
                <a:ea typeface="Calibri"/>
              </a:rPr>
              <a:t>Modabbir Mohammad </a:t>
            </a:r>
            <a:r>
              <a:rPr lang="en-US" sz="1800" strike="noStrike" spc="191" dirty="0" smtClean="0">
                <a:solidFill>
                  <a:srgbClr val="000000"/>
                </a:solidFill>
                <a:latin typeface="Segoe Print" pitchFamily="2" charset="0"/>
                <a:ea typeface="Calibri"/>
              </a:rPr>
              <a:t>Mansur</a:t>
            </a:r>
          </a:p>
          <a:p>
            <a:pPr indent="0">
              <a:lnSpc>
                <a:spcPct val="90000"/>
              </a:lnSpc>
              <a:spcBef>
                <a:spcPts val="1001"/>
              </a:spcBef>
              <a:buNone/>
              <a:tabLst>
                <a:tab pos="0" algn="l"/>
              </a:tabLst>
            </a:pPr>
            <a:r>
              <a:rPr lang="en-US" sz="1800" strike="noStrike" spc="191" dirty="0" smtClean="0">
                <a:solidFill>
                  <a:srgbClr val="000000"/>
                </a:solidFill>
                <a:latin typeface="Segoe Print" pitchFamily="2" charset="0"/>
              </a:rPr>
              <a:t>Ashab Uddin</a:t>
            </a:r>
          </a:p>
          <a:p>
            <a:pPr indent="0">
              <a:lnSpc>
                <a:spcPct val="90000"/>
              </a:lnSpc>
              <a:spcBef>
                <a:spcPts val="1001"/>
              </a:spcBef>
              <a:buNone/>
              <a:tabLst>
                <a:tab pos="0" algn="l"/>
              </a:tabLst>
            </a:pPr>
            <a:r>
              <a:rPr lang="en-US" sz="1800" spc="191" dirty="0" smtClean="0">
                <a:solidFill>
                  <a:srgbClr val="000000"/>
                </a:solidFill>
                <a:latin typeface="Segoe Print" pitchFamily="2" charset="0"/>
              </a:rPr>
              <a:t>Rukonuzzaman Topu</a:t>
            </a:r>
            <a:endParaRPr lang="en-US" sz="1800" strike="noStrike" spc="-1" dirty="0">
              <a:latin typeface="Segoe Print" pitchFamily="2" charset="0"/>
            </a:endParaRPr>
          </a:p>
          <a:p>
            <a:pPr indent="0">
              <a:lnSpc>
                <a:spcPct val="90000"/>
              </a:lnSpc>
              <a:spcBef>
                <a:spcPts val="1001"/>
              </a:spcBef>
              <a:buNone/>
              <a:tabLst>
                <a:tab pos="0" algn="l"/>
              </a:tabLst>
            </a:pPr>
            <a:endParaRPr lang="en-US" sz="1800" b="0" strike="noStrike" spc="-1" dirty="0">
              <a:latin typeface="Arial"/>
            </a:endParaRPr>
          </a:p>
          <a:p>
            <a:pPr marL="343080" indent="-343080">
              <a:lnSpc>
                <a:spcPct val="90000"/>
              </a:lnSpc>
              <a:spcBef>
                <a:spcPts val="1001"/>
              </a:spcBef>
              <a:buClr>
                <a:srgbClr val="000000"/>
              </a:buClr>
              <a:buFont typeface="Arial"/>
              <a:buChar char="•"/>
              <a:tabLst>
                <a:tab pos="0" algn="l"/>
              </a:tabLst>
            </a:pPr>
            <a:r>
              <a:rPr lang="en-US" sz="2000" b="1" strike="noStrike" spc="191" dirty="0">
                <a:solidFill>
                  <a:srgbClr val="000000"/>
                </a:solidFill>
                <a:latin typeface="Segoe Print" pitchFamily="2" charset="0"/>
                <a:ea typeface="Calibri"/>
              </a:rPr>
              <a:t>Presented </a:t>
            </a:r>
            <a:r>
              <a:rPr lang="en-US" sz="2000" b="1" strike="noStrike" spc="191" dirty="0" smtClean="0">
                <a:solidFill>
                  <a:srgbClr val="000000"/>
                </a:solidFill>
                <a:latin typeface="Segoe Print" pitchFamily="2" charset="0"/>
                <a:ea typeface="Calibri"/>
              </a:rPr>
              <a:t>to-</a:t>
            </a:r>
            <a:endParaRPr lang="en-US" sz="2000" b="1" strike="noStrike" spc="-1" dirty="0">
              <a:latin typeface="Segoe Print" pitchFamily="2" charset="0"/>
            </a:endParaRPr>
          </a:p>
          <a:p>
            <a:pPr indent="0">
              <a:spcBef>
                <a:spcPts val="1001"/>
              </a:spcBef>
              <a:buNone/>
              <a:tabLst>
                <a:tab pos="0" algn="l"/>
              </a:tabLst>
            </a:pPr>
            <a:r>
              <a:rPr lang="en-US" sz="1800" strike="noStrike" spc="-1" dirty="0" smtClean="0">
                <a:latin typeface="Segoe Print" pitchFamily="2" charset="0"/>
              </a:rPr>
              <a:t>Wahia Tasnim</a:t>
            </a:r>
          </a:p>
          <a:p>
            <a:pPr indent="0">
              <a:lnSpc>
                <a:spcPct val="90000"/>
              </a:lnSpc>
              <a:spcBef>
                <a:spcPts val="1001"/>
              </a:spcBef>
              <a:buNone/>
              <a:tabLst>
                <a:tab pos="0" algn="l"/>
              </a:tabLst>
            </a:pPr>
            <a:r>
              <a:rPr lang="en-US" sz="1800" strike="noStrike" spc="191" dirty="0" smtClean="0">
                <a:latin typeface="Segoe Print" pitchFamily="2" charset="0"/>
                <a:ea typeface="Segoe UI Light"/>
              </a:rPr>
              <a:t>Lecturer </a:t>
            </a:r>
            <a:r>
              <a:rPr lang="en-US" sz="1800" strike="noStrike" spc="191" dirty="0">
                <a:latin typeface="Segoe Print" pitchFamily="2" charset="0"/>
                <a:ea typeface="Segoe UI Light"/>
              </a:rPr>
              <a:t>Dept. Of CSE</a:t>
            </a:r>
            <a:endParaRPr lang="en-US" sz="1800" strike="noStrike" spc="-1" dirty="0">
              <a:latin typeface="Segoe Print" pitchFamily="2" charset="0"/>
            </a:endParaRPr>
          </a:p>
          <a:p>
            <a:pPr indent="0">
              <a:lnSpc>
                <a:spcPct val="90000"/>
              </a:lnSpc>
              <a:spcBef>
                <a:spcPts val="1001"/>
              </a:spcBef>
              <a:buNone/>
              <a:tabLst>
                <a:tab pos="0" algn="l"/>
              </a:tabLst>
            </a:pPr>
            <a:endParaRPr lang="en-US" sz="1800" b="0" strike="noStrike" spc="-1" dirty="0">
              <a:latin typeface="Arial"/>
            </a:endParaRPr>
          </a:p>
          <a:p>
            <a:pPr indent="0">
              <a:lnSpc>
                <a:spcPct val="90000"/>
              </a:lnSpc>
              <a:spcBef>
                <a:spcPts val="1001"/>
              </a:spcBef>
              <a:buNone/>
              <a:tabLst>
                <a:tab pos="0" algn="l"/>
              </a:tabLst>
            </a:pPr>
            <a:endParaRPr lang="en-US" sz="1800" b="0" strike="noStrike" spc="-1" dirty="0">
              <a:latin typeface="Arial"/>
            </a:endParaRPr>
          </a:p>
        </p:txBody>
      </p:sp>
      <p:sp>
        <p:nvSpPr>
          <p:cNvPr id="8" name="Rectangle 20"/>
          <p:cNvSpPr/>
          <p:nvPr/>
        </p:nvSpPr>
        <p:spPr>
          <a:xfrm>
            <a:off x="440779" y="928469"/>
            <a:ext cx="3962414" cy="1181682"/>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sz="2800" b="1" dirty="0" smtClean="0">
                <a:solidFill>
                  <a:schemeClr val="tx1">
                    <a:lumMod val="75000"/>
                    <a:lumOff val="25000"/>
                  </a:schemeClr>
                </a:solidFill>
                <a:latin typeface="Segoe UI Light" pitchFamily="34" charset="0"/>
                <a:cs typeface="Segoe UI Light" pitchFamily="34" charset="0"/>
              </a:rPr>
              <a:t>Event</a:t>
            </a:r>
          </a:p>
          <a:p>
            <a:pPr algn="ctr"/>
            <a:r>
              <a:rPr lang="en-US" sz="2800" b="1" dirty="0" smtClean="0">
                <a:solidFill>
                  <a:schemeClr val="tx1">
                    <a:lumMod val="75000"/>
                    <a:lumOff val="25000"/>
                  </a:schemeClr>
                </a:solidFill>
                <a:latin typeface="Segoe UI Light" pitchFamily="34" charset="0"/>
                <a:cs typeface="Segoe UI Light" pitchFamily="34" charset="0"/>
              </a:rPr>
              <a:t> Management System</a:t>
            </a:r>
            <a:endParaRPr lang="en-GB" sz="2800" dirty="0">
              <a:solidFill>
                <a:srgbClr val="000000"/>
              </a:solidFill>
              <a:latin typeface="Arial Unicode MS" pitchFamily="34" charset="-128"/>
              <a:ea typeface="Arial Unicode MS" pitchFamily="34" charset="-128"/>
              <a:cs typeface="Arial Unicode MS" pitchFamily="34" charset="-128"/>
            </a:endParaRPr>
          </a:p>
        </p:txBody>
      </p:sp>
      <p:sp>
        <p:nvSpPr>
          <p:cNvPr id="15362" name="AutoShape 2" descr="Provident Fund Management System Solutions – Orient Comput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Provident Fund Management System Solutions – Orient Comput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Provident Fund Management System Solutions – Orient Comput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8" name="AutoShape 8" descr="Provident Fund Management System Solutions – Orient Comput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 name="AutoShape 2" descr="Types Of Event Management | Top 12+ Types Every Planning Fresher Must Know  About - AhaSlid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xmlns="" id="{BBC48AE7-54F0-4F80-1709-9FC6ED67B665}"/>
              </a:ext>
            </a:extLst>
          </p:cNvPr>
          <p:cNvPicPr>
            <a:picLocks noChangeAspect="1"/>
          </p:cNvPicPr>
          <p:nvPr/>
        </p:nvPicPr>
        <p:blipFill>
          <a:blip r:embed="rId3" cstate="print"/>
          <a:stretch>
            <a:fillRect/>
          </a:stretch>
        </p:blipFill>
        <p:spPr>
          <a:xfrm>
            <a:off x="0" y="0"/>
            <a:ext cx="573257" cy="55695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Picture 4" descr="Coding background outlet"/>
          <p:cNvPicPr>
            <a:picLocks noChangeAspect="1" noChangeArrowheads="1"/>
          </p:cNvPicPr>
          <p:nvPr/>
        </p:nvPicPr>
        <p:blipFill>
          <a:blip r:embed="rId2">
            <a:lum contrast="-41000"/>
          </a:blip>
          <a:srcRect/>
          <a:stretch>
            <a:fillRect/>
          </a:stretch>
        </p:blipFill>
        <p:spPr bwMode="auto">
          <a:xfrm>
            <a:off x="0" y="0"/>
            <a:ext cx="12192000" cy="7047914"/>
          </a:xfrm>
          <a:prstGeom prst="rect">
            <a:avLst/>
          </a:prstGeom>
          <a:noFill/>
        </p:spPr>
      </p:pic>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12" name="Rectangle 20"/>
          <p:cNvSpPr/>
          <p:nvPr/>
        </p:nvSpPr>
        <p:spPr>
          <a:xfrm>
            <a:off x="1839365" y="402079"/>
            <a:ext cx="8989255" cy="6095332"/>
          </a:xfrm>
          <a:prstGeom prst="rect">
            <a:avLst/>
          </a:prstGeom>
          <a:solidFill>
            <a:schemeClr val="bg1"/>
          </a:solidFill>
          <a:ln>
            <a:noFill/>
          </a:ln>
          <a:effectLst>
            <a:outerShdw blurRad="40640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endParaRPr lang="en-US" dirty="0"/>
          </a:p>
        </p:txBody>
      </p:sp>
      <p:sp>
        <p:nvSpPr>
          <p:cNvPr id="14" name="Rectangle 13"/>
          <p:cNvSpPr/>
          <p:nvPr/>
        </p:nvSpPr>
        <p:spPr>
          <a:xfrm>
            <a:off x="2628310" y="653143"/>
            <a:ext cx="2206053" cy="711205"/>
          </a:xfrm>
          <a:prstGeom prst="rect">
            <a:avLst/>
          </a:prstGeom>
          <a:solidFill>
            <a:schemeClr val="bg1"/>
          </a:solidFill>
          <a:ln w="0">
            <a:noFill/>
          </a:ln>
          <a:effectLst>
            <a:outerShdw blurRad="533400" dist="190500" dir="2400000" sx="95000" sy="95000" algn="ctr" rotWithShape="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2000" spc="-1" dirty="0" smtClean="0">
                <a:solidFill>
                  <a:srgbClr val="000000"/>
                </a:solidFill>
                <a:latin typeface="Segoe UI Light"/>
              </a:rPr>
              <a:t>REGISTER FOR EVENT</a:t>
            </a:r>
            <a:endParaRPr lang="en-US" sz="2000" spc="-1" dirty="0"/>
          </a:p>
        </p:txBody>
      </p:sp>
      <p:sp>
        <p:nvSpPr>
          <p:cNvPr id="230" name="Rectangle 11"/>
          <p:cNvSpPr/>
          <p:nvPr/>
        </p:nvSpPr>
        <p:spPr>
          <a:xfrm flipH="1">
            <a:off x="2627058" y="1322073"/>
            <a:ext cx="2207305" cy="542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pic>
        <p:nvPicPr>
          <p:cNvPr id="7169" name="Picture 1"/>
          <p:cNvPicPr>
            <a:picLocks noChangeAspect="1" noChangeArrowheads="1"/>
          </p:cNvPicPr>
          <p:nvPr/>
        </p:nvPicPr>
        <p:blipFill>
          <a:blip r:embed="rId3"/>
          <a:srcRect/>
          <a:stretch>
            <a:fillRect/>
          </a:stretch>
        </p:blipFill>
        <p:spPr bwMode="auto">
          <a:xfrm>
            <a:off x="2530249" y="2151289"/>
            <a:ext cx="4012114" cy="1811111"/>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6796541" y="2209120"/>
            <a:ext cx="3754222" cy="1724252"/>
          </a:xfrm>
          <a:prstGeom prst="rect">
            <a:avLst/>
          </a:prstGeom>
          <a:noFill/>
          <a:ln w="9525">
            <a:noFill/>
            <a:miter lim="800000"/>
            <a:headEnd/>
            <a:tailEnd/>
          </a:ln>
          <a:effectLst/>
        </p:spPr>
      </p:pic>
      <p:pic>
        <p:nvPicPr>
          <p:cNvPr id="7171" name="Picture 3"/>
          <p:cNvPicPr>
            <a:picLocks noChangeAspect="1" noChangeArrowheads="1"/>
          </p:cNvPicPr>
          <p:nvPr/>
        </p:nvPicPr>
        <p:blipFill>
          <a:blip r:embed="rId5"/>
          <a:srcRect/>
          <a:stretch>
            <a:fillRect/>
          </a:stretch>
        </p:blipFill>
        <p:spPr bwMode="auto">
          <a:xfrm>
            <a:off x="4699454" y="4267635"/>
            <a:ext cx="3907518" cy="1897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2" descr="Coding 1080P, 2K, 4K, 5K HD wallpapers free download | Wallpaper Flare"/>
          <p:cNvPicPr>
            <a:picLocks noChangeAspect="1" noChangeArrowheads="1"/>
          </p:cNvPicPr>
          <p:nvPr/>
        </p:nvPicPr>
        <p:blipFill>
          <a:blip r:embed="rId2">
            <a:lum contrast="-53000"/>
          </a:blip>
          <a:srcRect/>
          <a:stretch>
            <a:fillRect/>
          </a:stretch>
        </p:blipFill>
        <p:spPr bwMode="auto">
          <a:xfrm>
            <a:off x="0" y="0"/>
            <a:ext cx="12192000" cy="7033846"/>
          </a:xfrm>
          <a:prstGeom prst="rect">
            <a:avLst/>
          </a:prstGeom>
          <a:noFill/>
        </p:spPr>
      </p:pic>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12" name="Rectangle 20"/>
          <p:cNvSpPr/>
          <p:nvPr/>
        </p:nvSpPr>
        <p:spPr>
          <a:xfrm>
            <a:off x="1839365" y="402079"/>
            <a:ext cx="8989255" cy="6095332"/>
          </a:xfrm>
          <a:prstGeom prst="rect">
            <a:avLst/>
          </a:prstGeom>
          <a:solidFill>
            <a:schemeClr val="bg1"/>
          </a:solidFill>
          <a:ln>
            <a:noFill/>
          </a:ln>
          <a:effectLst>
            <a:outerShdw blurRad="40640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endParaRPr lang="en-US" dirty="0"/>
          </a:p>
        </p:txBody>
      </p:sp>
      <p:sp>
        <p:nvSpPr>
          <p:cNvPr id="14" name="Rectangle 13"/>
          <p:cNvSpPr/>
          <p:nvPr/>
        </p:nvSpPr>
        <p:spPr>
          <a:xfrm>
            <a:off x="2628310" y="1160802"/>
            <a:ext cx="2206053" cy="428634"/>
          </a:xfrm>
          <a:prstGeom prst="rect">
            <a:avLst/>
          </a:prstGeom>
          <a:solidFill>
            <a:schemeClr val="bg1"/>
          </a:solidFill>
          <a:ln w="0">
            <a:noFill/>
          </a:ln>
          <a:effectLst>
            <a:outerShdw blurRad="533400" dist="190500" dir="2400000" sx="95000" sy="95000" algn="ctr" rotWithShape="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2000" spc="-1" dirty="0" smtClean="0">
                <a:solidFill>
                  <a:srgbClr val="000000"/>
                </a:solidFill>
                <a:latin typeface="Segoe UI Light"/>
              </a:rPr>
              <a:t>EVENT INFO</a:t>
            </a:r>
            <a:endParaRPr lang="en-US" sz="2000" spc="-1" dirty="0"/>
          </a:p>
        </p:txBody>
      </p:sp>
      <p:sp>
        <p:nvSpPr>
          <p:cNvPr id="18" name="Rectangle 20"/>
          <p:cNvSpPr/>
          <p:nvPr/>
        </p:nvSpPr>
        <p:spPr>
          <a:xfrm>
            <a:off x="3021250" y="2307102"/>
            <a:ext cx="6250926" cy="2475913"/>
          </a:xfrm>
          <a:prstGeom prst="rect">
            <a:avLst/>
          </a:prstGeom>
          <a:solidFill>
            <a:schemeClr val="accent5">
              <a:lumMod val="20000"/>
              <a:lumOff val="80000"/>
            </a:schemeClr>
          </a:solidFill>
          <a:ln>
            <a:noFill/>
          </a:ln>
          <a:effectLst>
            <a:outerShdw blurRad="571500" dist="508000" dir="3000000" sx="95000" sy="95000" algn="t" rotWithShape="0">
              <a:srgbClr val="000000">
                <a:alpha val="3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342900" indent="-342900">
              <a:lnSpc>
                <a:spcPct val="150000"/>
              </a:lnSpc>
            </a:pPr>
            <a:r>
              <a:rPr lang="en-US" sz="2000" dirty="0" smtClean="0"/>
              <a:t>We have to input the name of event. Then it will show all the info like event name, date, capacity, attendees and also the name of the attendees.</a:t>
            </a:r>
          </a:p>
        </p:txBody>
      </p:sp>
      <p:sp>
        <p:nvSpPr>
          <p:cNvPr id="230" name="Rectangle 11"/>
          <p:cNvSpPr/>
          <p:nvPr/>
        </p:nvSpPr>
        <p:spPr>
          <a:xfrm flipH="1">
            <a:off x="2627058" y="1589365"/>
            <a:ext cx="2207305" cy="542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Picture 2" descr="Coding 1080P, 2K, 4K, 5K HD wallpapers free download | Wallpaper Flare"/>
          <p:cNvPicPr>
            <a:picLocks noChangeAspect="1" noChangeArrowheads="1"/>
          </p:cNvPicPr>
          <p:nvPr/>
        </p:nvPicPr>
        <p:blipFill>
          <a:blip r:embed="rId2">
            <a:lum contrast="-53000"/>
          </a:blip>
          <a:srcRect/>
          <a:stretch>
            <a:fillRect/>
          </a:stretch>
        </p:blipFill>
        <p:spPr bwMode="auto">
          <a:xfrm>
            <a:off x="0" y="0"/>
            <a:ext cx="12192000" cy="7033846"/>
          </a:xfrm>
          <a:prstGeom prst="rect">
            <a:avLst/>
          </a:prstGeom>
          <a:noFill/>
        </p:spPr>
      </p:pic>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12" name="Rectangle 20"/>
          <p:cNvSpPr/>
          <p:nvPr/>
        </p:nvSpPr>
        <p:spPr>
          <a:xfrm>
            <a:off x="1839365" y="402079"/>
            <a:ext cx="8989255" cy="6095332"/>
          </a:xfrm>
          <a:prstGeom prst="rect">
            <a:avLst/>
          </a:prstGeom>
          <a:solidFill>
            <a:schemeClr val="bg1"/>
          </a:solidFill>
          <a:ln>
            <a:noFill/>
          </a:ln>
          <a:effectLst>
            <a:outerShdw blurRad="40640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endParaRPr lang="en-US" dirty="0"/>
          </a:p>
        </p:txBody>
      </p:sp>
      <p:sp>
        <p:nvSpPr>
          <p:cNvPr id="14" name="Rectangle 13"/>
          <p:cNvSpPr/>
          <p:nvPr/>
        </p:nvSpPr>
        <p:spPr>
          <a:xfrm>
            <a:off x="2628310" y="710626"/>
            <a:ext cx="2206053" cy="428634"/>
          </a:xfrm>
          <a:prstGeom prst="rect">
            <a:avLst/>
          </a:prstGeom>
          <a:solidFill>
            <a:schemeClr val="bg1"/>
          </a:solidFill>
          <a:ln w="0">
            <a:noFill/>
          </a:ln>
          <a:effectLst>
            <a:outerShdw blurRad="533400" dist="190500" dir="2400000" sx="95000" sy="95000" algn="ctr" rotWithShape="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2000" spc="-1" dirty="0" smtClean="0">
                <a:solidFill>
                  <a:srgbClr val="000000"/>
                </a:solidFill>
                <a:latin typeface="Segoe UI Light"/>
              </a:rPr>
              <a:t>EVENT INFO</a:t>
            </a:r>
            <a:endParaRPr lang="en-US" sz="2000" spc="-1" dirty="0"/>
          </a:p>
        </p:txBody>
      </p:sp>
      <p:sp>
        <p:nvSpPr>
          <p:cNvPr id="230" name="Rectangle 11"/>
          <p:cNvSpPr/>
          <p:nvPr/>
        </p:nvSpPr>
        <p:spPr>
          <a:xfrm flipH="1">
            <a:off x="2627058" y="1139189"/>
            <a:ext cx="2207305" cy="542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pic>
        <p:nvPicPr>
          <p:cNvPr id="5121" name="Picture 1"/>
          <p:cNvPicPr>
            <a:picLocks noChangeAspect="1" noChangeArrowheads="1"/>
          </p:cNvPicPr>
          <p:nvPr/>
        </p:nvPicPr>
        <p:blipFill>
          <a:blip r:embed="rId3"/>
          <a:srcRect/>
          <a:stretch>
            <a:fillRect/>
          </a:stretch>
        </p:blipFill>
        <p:spPr bwMode="auto">
          <a:xfrm>
            <a:off x="4351110" y="1936750"/>
            <a:ext cx="3808546" cy="25481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Rectangle 37"/>
          <p:cNvSpPr/>
          <p:nvPr/>
        </p:nvSpPr>
        <p:spPr>
          <a:xfrm>
            <a:off x="1659976" y="604910"/>
            <a:ext cx="8609428" cy="5656708"/>
          </a:xfrm>
          <a:prstGeom prst="rect">
            <a:avLst/>
          </a:prstGeom>
          <a:solidFill>
            <a:schemeClr val="tx2">
              <a:lumMod val="20000"/>
              <a:lumOff val="80000"/>
            </a:schemeClr>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285840" indent="-285840" algn="ctr">
              <a:lnSpc>
                <a:spcPct val="90000"/>
              </a:lnSpc>
              <a:spcAft>
                <a:spcPts val="601"/>
              </a:spcAft>
              <a:buClr>
                <a:srgbClr val="000000"/>
              </a:buClr>
              <a:tabLst>
                <a:tab pos="0" algn="l"/>
              </a:tabLst>
            </a:pPr>
            <a:endParaRPr lang="en-US" sz="1400" b="0" strike="noStrike" spc="-1" dirty="0">
              <a:latin typeface="Arial"/>
            </a:endParaRPr>
          </a:p>
        </p:txBody>
      </p:sp>
      <p:sp>
        <p:nvSpPr>
          <p:cNvPr id="259" name="Rectangle 38"/>
          <p:cNvSpPr/>
          <p:nvPr/>
        </p:nvSpPr>
        <p:spPr>
          <a:xfrm flipH="1">
            <a:off x="3557260" y="2147036"/>
            <a:ext cx="438768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60" name="TextBox 18"/>
          <p:cNvSpPr/>
          <p:nvPr/>
        </p:nvSpPr>
        <p:spPr>
          <a:xfrm>
            <a:off x="646560" y="2570760"/>
            <a:ext cx="5584680" cy="2224440"/>
          </a:xfrm>
          <a:prstGeom prst="rect">
            <a:avLst/>
          </a:prstGeom>
          <a:noFill/>
          <a:ln w="0">
            <a:noFill/>
          </a:ln>
        </p:spPr>
        <p:style>
          <a:lnRef idx="0">
            <a:scrgbClr r="0" g="0" b="0"/>
          </a:lnRef>
          <a:fillRef idx="0">
            <a:scrgbClr r="0" g="0" b="0"/>
          </a:fillRef>
          <a:effectRef idx="0">
            <a:scrgbClr r="0" g="0" b="0"/>
          </a:effectRef>
          <a:fontRef idx="minor"/>
        </p:style>
      </p:sp>
      <p:sp>
        <p:nvSpPr>
          <p:cNvPr id="10" name="Rectangle 20"/>
          <p:cNvSpPr/>
          <p:nvPr/>
        </p:nvSpPr>
        <p:spPr>
          <a:xfrm>
            <a:off x="3967018" y="1322359"/>
            <a:ext cx="3404440" cy="618977"/>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285840" indent="-285840">
              <a:lnSpc>
                <a:spcPct val="90000"/>
              </a:lnSpc>
              <a:spcAft>
                <a:spcPts val="601"/>
              </a:spcAft>
              <a:tabLst>
                <a:tab pos="0" algn="l"/>
              </a:tabLst>
            </a:pPr>
            <a:r>
              <a:rPr lang="en-US" sz="2800" spc="-1" dirty="0" smtClean="0">
                <a:solidFill>
                  <a:srgbClr val="000000"/>
                </a:solidFill>
                <a:latin typeface="Segoe UI Light"/>
              </a:rPr>
              <a:t>         LIMITATIONS</a:t>
            </a:r>
            <a:endParaRPr lang="en-US" sz="2800" spc="-1" dirty="0"/>
          </a:p>
        </p:txBody>
      </p:sp>
      <p:sp>
        <p:nvSpPr>
          <p:cNvPr id="14" name="Rectangle 20"/>
          <p:cNvSpPr/>
          <p:nvPr/>
        </p:nvSpPr>
        <p:spPr>
          <a:xfrm>
            <a:off x="3289420" y="2676102"/>
            <a:ext cx="5179315" cy="2464194"/>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285840" indent="-285840">
              <a:lnSpc>
                <a:spcPct val="90000"/>
              </a:lnSpc>
              <a:spcAft>
                <a:spcPts val="601"/>
              </a:spcAft>
              <a:tabLst>
                <a:tab pos="0" algn="l"/>
              </a:tabLst>
            </a:pPr>
            <a:endParaRPr lang="en-US" sz="2800" spc="-1" dirty="0"/>
          </a:p>
        </p:txBody>
      </p:sp>
      <p:sp>
        <p:nvSpPr>
          <p:cNvPr id="17" name="Rectangle 16"/>
          <p:cNvSpPr/>
          <p:nvPr/>
        </p:nvSpPr>
        <p:spPr>
          <a:xfrm>
            <a:off x="4404475" y="3147157"/>
            <a:ext cx="2757314" cy="171870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Font typeface="Arial" pitchFamily="34" charset="0"/>
              <a:buChar char="•"/>
            </a:pPr>
            <a:r>
              <a:rPr lang="en-US" sz="2400" dirty="0" smtClean="0">
                <a:latin typeface="Arial Unicode MS" pitchFamily="34" charset="-128"/>
                <a:ea typeface="Arial Unicode MS" pitchFamily="34" charset="-128"/>
                <a:cs typeface="Arial Unicode MS" pitchFamily="34" charset="-128"/>
              </a:rPr>
              <a:t> Maintainability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8" name="Picture 6" descr="Conclusion Stock Photos, Images and Backgrounds for Free Download"/>
          <p:cNvPicPr>
            <a:picLocks noChangeAspect="1" noChangeArrowheads="1"/>
          </p:cNvPicPr>
          <p:nvPr/>
        </p:nvPicPr>
        <p:blipFill>
          <a:blip r:embed="rId2">
            <a:lum bright="3000" contrast="-38000"/>
          </a:blip>
          <a:srcRect/>
          <a:stretch>
            <a:fillRect/>
          </a:stretch>
        </p:blipFill>
        <p:spPr bwMode="auto">
          <a:xfrm>
            <a:off x="1642669" y="-1"/>
            <a:ext cx="12525307" cy="8159263"/>
          </a:xfrm>
          <a:prstGeom prst="rect">
            <a:avLst/>
          </a:prstGeom>
          <a:noFill/>
        </p:spPr>
      </p:pic>
      <p:grpSp>
        <p:nvGrpSpPr>
          <p:cNvPr id="262" name="Group 6"/>
          <p:cNvGrpSpPr/>
          <p:nvPr/>
        </p:nvGrpSpPr>
        <p:grpSpPr>
          <a:xfrm>
            <a:off x="326160" y="-1080"/>
            <a:ext cx="527400" cy="5861160"/>
            <a:chOff x="326160" y="-1080"/>
            <a:chExt cx="527400" cy="5861160"/>
          </a:xfrm>
        </p:grpSpPr>
        <p:sp>
          <p:nvSpPr>
            <p:cNvPr id="263" name="Rectangle 30"/>
            <p:cNvSpPr/>
            <p:nvPr/>
          </p:nvSpPr>
          <p:spPr>
            <a:xfrm rot="10800000">
              <a:off x="327600" y="5702400"/>
              <a:ext cx="525960" cy="1576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64" name="Rectangle 31"/>
            <p:cNvSpPr/>
            <p:nvPr/>
          </p:nvSpPr>
          <p:spPr>
            <a:xfrm rot="5400000" flipH="1" flipV="1">
              <a:off x="-2215080" y="2539440"/>
              <a:ext cx="5607720" cy="5259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268" name="TextBox 16"/>
          <p:cNvSpPr/>
          <p:nvPr/>
        </p:nvSpPr>
        <p:spPr>
          <a:xfrm>
            <a:off x="646560" y="2570760"/>
            <a:ext cx="5584680" cy="2224440"/>
          </a:xfrm>
          <a:prstGeom prst="rect">
            <a:avLst/>
          </a:prstGeom>
          <a:noFill/>
          <a:ln w="0">
            <a:noFill/>
          </a:ln>
        </p:spPr>
        <p:style>
          <a:lnRef idx="0">
            <a:scrgbClr r="0" g="0" b="0"/>
          </a:lnRef>
          <a:fillRef idx="0">
            <a:scrgbClr r="0" g="0" b="0"/>
          </a:fillRef>
          <a:effectRef idx="0">
            <a:scrgbClr r="0" g="0" b="0"/>
          </a:effectRef>
          <a:fontRef idx="minor"/>
        </p:style>
      </p:sp>
      <p:sp>
        <p:nvSpPr>
          <p:cNvPr id="8" name="Rectangle 20"/>
          <p:cNvSpPr/>
          <p:nvPr/>
        </p:nvSpPr>
        <p:spPr>
          <a:xfrm>
            <a:off x="2702828" y="653142"/>
            <a:ext cx="5715452" cy="2801261"/>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dirty="0" smtClean="0"/>
              <a:t>In conclusion, the Event Management System simplifies the complexities of organizing events by offering a centralized and efficient solution. It enhances productivity, ensures better coordination, and provides a seamless experience for users. This system is a valuable tool for managing events of all scales, promoting efficiency and success in event planning.</a:t>
            </a:r>
            <a:endParaRPr lang="en-US" dirty="0">
              <a:latin typeface="Bahnschrift Light Condensed"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86FF76B9-219D-4469-AF87-0236D29032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15">
            <a:extLst>
              <a:ext uri="{FF2B5EF4-FFF2-40B4-BE49-F238E27FC236}">
                <a16:creationId xmlns="" xmlns:a16="http://schemas.microsoft.com/office/drawing/2014/main" id="{DB88BD78-87E1-424D-B479-C37D8E41B12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10964637" y="2358"/>
            <a:ext cx="1876653" cy="1766008"/>
            <a:chOff x="-648769" y="2358"/>
            <a:chExt cx="1876653" cy="1766008"/>
          </a:xfrm>
        </p:grpSpPr>
        <p:sp>
          <p:nvSpPr>
            <p:cNvPr id="17" name="Freeform: Shape 16">
              <a:extLst>
                <a:ext uri="{FF2B5EF4-FFF2-40B4-BE49-F238E27FC236}">
                  <a16:creationId xmlns="" xmlns:a16="http://schemas.microsoft.com/office/drawing/2014/main" id="{C05EB894-9410-4B20-95E4-7A25101AB89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166E38B6-B050-4340-8E8F-3A971DADC0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 xmlns:a16="http://schemas.microsoft.com/office/drawing/2014/main" id="{633C5E46-DAC5-4661-9C87-22B08E2A51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 xmlns:a16="http://schemas.microsoft.com/office/drawing/2014/main" id="{99788C69-7CF3-462E-8B33-5C9036EABE08}"/>
              </a:ext>
            </a:extLst>
          </p:cNvPr>
          <p:cNvCxnSpPr>
            <a:cxnSpLocks/>
          </p:cNvCxnSpPr>
          <p:nvPr/>
        </p:nvCxnSpPr>
        <p:spPr>
          <a:xfrm rot="20280000">
            <a:off x="1458808" y="1063032"/>
            <a:ext cx="0" cy="3144229"/>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 xmlns:a16="http://schemas.microsoft.com/office/drawing/2014/main" id="{C54BA84D-899C-4031-94AD-8BF25A5480EC}"/>
              </a:ext>
            </a:extLst>
          </p:cNvPr>
          <p:cNvCxnSpPr>
            <a:cxnSpLocks/>
          </p:cNvCxnSpPr>
          <p:nvPr/>
        </p:nvCxnSpPr>
        <p:spPr>
          <a:xfrm rot="20280000">
            <a:off x="821115" y="926620"/>
            <a:ext cx="1339470" cy="0"/>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 xmlns:a16="http://schemas.microsoft.com/office/drawing/2014/main" id="{66ABAE7D-B293-42D2-9CD2-8D95682F54E6}"/>
              </a:ext>
            </a:extLst>
          </p:cNvPr>
          <p:cNvCxnSpPr>
            <a:cxnSpLocks/>
          </p:cNvCxnSpPr>
          <p:nvPr/>
        </p:nvCxnSpPr>
        <p:spPr>
          <a:xfrm rot="20280000">
            <a:off x="1998964" y="3841899"/>
            <a:ext cx="1339470" cy="0"/>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32F89FD5-0F0C-4D92-B426-332A4D307A00}"/>
              </a:ext>
            </a:extLst>
          </p:cNvPr>
          <p:cNvCxnSpPr>
            <a:cxnSpLocks/>
          </p:cNvCxnSpPr>
          <p:nvPr/>
        </p:nvCxnSpPr>
        <p:spPr>
          <a:xfrm rot="20280000">
            <a:off x="2277810" y="643467"/>
            <a:ext cx="0" cy="886225"/>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DB914B2F-6032-4E3B-98EB-9D4C0EC71860}"/>
              </a:ext>
            </a:extLst>
          </p:cNvPr>
          <p:cNvCxnSpPr>
            <a:cxnSpLocks/>
          </p:cNvCxnSpPr>
          <p:nvPr/>
        </p:nvCxnSpPr>
        <p:spPr>
          <a:xfrm rot="20280000">
            <a:off x="3123673" y="2737053"/>
            <a:ext cx="0" cy="886225"/>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2BD861D2-0323-4753-A42A-2A421A661461}"/>
              </a:ext>
            </a:extLst>
          </p:cNvPr>
          <p:cNvSpPr txBox="1"/>
          <p:nvPr/>
        </p:nvSpPr>
        <p:spPr>
          <a:xfrm>
            <a:off x="1685576" y="1321921"/>
            <a:ext cx="8467080" cy="1725836"/>
          </a:xfrm>
          <a:prstGeom prst="rect">
            <a:avLst/>
          </a:prstGeom>
          <a:noFill/>
          <a:effectLst>
            <a:outerShdw blurRad="50800" dist="38100" dir="2700000" algn="tl" rotWithShape="0">
              <a:prstClr val="black">
                <a:alpha val="23000"/>
              </a:prstClr>
            </a:outerShdw>
          </a:effectLst>
        </p:spPr>
        <p:txBody>
          <a:bodyPr wrap="square" rtlCol="0">
            <a:spAutoFit/>
          </a:bodyPr>
          <a:lstStyle/>
          <a:p>
            <a:pPr algn="ctr" defTabSz="1088136">
              <a:spcAft>
                <a:spcPts val="600"/>
              </a:spcAft>
            </a:pPr>
            <a:r>
              <a:rPr lang="en-US" sz="10472" kern="1200" spc="357" dirty="0">
                <a:solidFill>
                  <a:schemeClr val="tx1">
                    <a:lumMod val="75000"/>
                    <a:lumOff val="25000"/>
                  </a:schemeClr>
                </a:solidFill>
                <a:latin typeface="Roboto Bold" panose="02000000000000000000" pitchFamily="2" charset="0"/>
                <a:ea typeface="Roboto Bold" panose="02000000000000000000" pitchFamily="2" charset="0"/>
                <a:cs typeface="Roboto Bold" panose="02000000000000000000" pitchFamily="2" charset="0"/>
              </a:rPr>
              <a:t>THANK YOU</a:t>
            </a:r>
            <a:endParaRPr lang="en-US" sz="8800" spc="300" dirty="0">
              <a:solidFill>
                <a:schemeClr val="tx1">
                  <a:lumMod val="75000"/>
                  <a:lumOff val="25000"/>
                </a:schemeClr>
              </a:solidFill>
              <a:latin typeface="Roboto Bold" panose="02000000000000000000" pitchFamily="2" charset="0"/>
              <a:ea typeface="Roboto Bold" panose="02000000000000000000" pitchFamily="2" charset="0"/>
              <a:cs typeface="Roboto Bold" panose="02000000000000000000" pitchFamily="2" charset="0"/>
            </a:endParaRPr>
          </a:p>
        </p:txBody>
      </p:sp>
    </p:spTree>
    <p:extLst>
      <p:ext uri="{BB962C8B-B14F-4D97-AF65-F5344CB8AC3E}">
        <p14:creationId xmlns="" xmlns:p14="http://schemas.microsoft.com/office/powerpoint/2010/main" val="2196635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BAA9C"/>
        </a:solidFill>
        <a:effectLst/>
      </p:bgPr>
    </p:bg>
    <p:spTree>
      <p:nvGrpSpPr>
        <p:cNvPr id="1" name=""/>
        <p:cNvGrpSpPr/>
        <p:nvPr/>
      </p:nvGrpSpPr>
      <p:grpSpPr>
        <a:xfrm>
          <a:off x="0" y="0"/>
          <a:ext cx="0" cy="0"/>
          <a:chOff x="0" y="0"/>
          <a:chExt cx="0" cy="0"/>
        </a:xfrm>
      </p:grpSpPr>
      <p:sp>
        <p:nvSpPr>
          <p:cNvPr id="160" name="Rectangle 24"/>
          <p:cNvSpPr/>
          <p:nvPr/>
        </p:nvSpPr>
        <p:spPr>
          <a:xfrm>
            <a:off x="2880" y="0"/>
            <a:ext cx="12187440" cy="6856560"/>
          </a:xfrm>
          <a:prstGeom prst="rect">
            <a:avLst/>
          </a:prstGeom>
          <a:solidFill>
            <a:srgbClr val="668A60"/>
          </a:solidFill>
          <a:ln>
            <a:noFill/>
          </a:ln>
        </p:spPr>
        <p:style>
          <a:lnRef idx="2">
            <a:schemeClr val="accent1">
              <a:shade val="50000"/>
            </a:schemeClr>
          </a:lnRef>
          <a:fillRef idx="1">
            <a:schemeClr val="accent1"/>
          </a:fillRef>
          <a:effectRef idx="0">
            <a:schemeClr val="accent1"/>
          </a:effectRef>
          <a:fontRef idx="minor"/>
        </p:style>
      </p:sp>
      <p:sp>
        <p:nvSpPr>
          <p:cNvPr id="161" name="Rectangle 26"/>
          <p:cNvSpPr/>
          <p:nvPr/>
        </p:nvSpPr>
        <p:spPr>
          <a:xfrm>
            <a:off x="4560" y="1440"/>
            <a:ext cx="12187440" cy="685656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p:style>
      </p:sp>
      <p:grpSp>
        <p:nvGrpSpPr>
          <p:cNvPr id="162" name="Group 28"/>
          <p:cNvGrpSpPr/>
          <p:nvPr/>
        </p:nvGrpSpPr>
        <p:grpSpPr>
          <a:xfrm>
            <a:off x="54720" y="837360"/>
            <a:ext cx="430920" cy="305640"/>
            <a:chOff x="54720" y="837360"/>
            <a:chExt cx="430920" cy="305640"/>
          </a:xfrm>
        </p:grpSpPr>
        <p:cxnSp>
          <p:nvCxnSpPr>
            <p:cNvPr id="163" name="Straight Connector 29"/>
            <p:cNvCxnSpPr/>
            <p:nvPr/>
          </p:nvCxnSpPr>
          <p:spPr>
            <a:xfrm>
              <a:off x="54720" y="1141920"/>
              <a:ext cx="431280" cy="1440"/>
            </a:xfrm>
            <a:prstGeom prst="straightConnector1">
              <a:avLst/>
            </a:prstGeom>
            <a:ln w="25400">
              <a:solidFill>
                <a:srgbClr val="D6CCC4">
                  <a:alpha val="50000"/>
                </a:srgbClr>
              </a:solidFill>
              <a:prstDash val="sysDot"/>
              <a:round/>
            </a:ln>
          </p:spPr>
        </p:cxnSp>
        <p:cxnSp>
          <p:nvCxnSpPr>
            <p:cNvPr id="164" name="Straight Connector 30"/>
            <p:cNvCxnSpPr/>
            <p:nvPr/>
          </p:nvCxnSpPr>
          <p:spPr>
            <a:xfrm>
              <a:off x="54720" y="1040400"/>
              <a:ext cx="431280" cy="1440"/>
            </a:xfrm>
            <a:prstGeom prst="straightConnector1">
              <a:avLst/>
            </a:prstGeom>
            <a:ln w="25400">
              <a:solidFill>
                <a:srgbClr val="D6CCC4">
                  <a:alpha val="50000"/>
                </a:srgbClr>
              </a:solidFill>
              <a:prstDash val="sysDot"/>
              <a:round/>
            </a:ln>
          </p:spPr>
        </p:cxnSp>
        <p:cxnSp>
          <p:nvCxnSpPr>
            <p:cNvPr id="165" name="Straight Connector 31"/>
            <p:cNvCxnSpPr/>
            <p:nvPr/>
          </p:nvCxnSpPr>
          <p:spPr>
            <a:xfrm>
              <a:off x="54720" y="938880"/>
              <a:ext cx="431280" cy="1440"/>
            </a:xfrm>
            <a:prstGeom prst="straightConnector1">
              <a:avLst/>
            </a:prstGeom>
            <a:ln w="25400">
              <a:solidFill>
                <a:srgbClr val="D6CCC4">
                  <a:alpha val="50000"/>
                </a:srgbClr>
              </a:solidFill>
              <a:prstDash val="sysDot"/>
              <a:round/>
            </a:ln>
          </p:spPr>
        </p:cxnSp>
        <p:cxnSp>
          <p:nvCxnSpPr>
            <p:cNvPr id="166" name="Straight Connector 32"/>
            <p:cNvCxnSpPr/>
            <p:nvPr/>
          </p:nvCxnSpPr>
          <p:spPr>
            <a:xfrm>
              <a:off x="54720" y="837360"/>
              <a:ext cx="431280" cy="1440"/>
            </a:xfrm>
            <a:prstGeom prst="straightConnector1">
              <a:avLst/>
            </a:prstGeom>
            <a:ln w="25400">
              <a:solidFill>
                <a:srgbClr val="D6CCC4">
                  <a:alpha val="50000"/>
                </a:srgbClr>
              </a:solidFill>
              <a:prstDash val="sysDot"/>
              <a:round/>
            </a:ln>
          </p:spPr>
        </p:cxnSp>
      </p:grpSp>
      <p:grpSp>
        <p:nvGrpSpPr>
          <p:cNvPr id="167" name="Group 34"/>
          <p:cNvGrpSpPr/>
          <p:nvPr/>
        </p:nvGrpSpPr>
        <p:grpSpPr>
          <a:xfrm>
            <a:off x="0" y="2076840"/>
            <a:ext cx="12394800" cy="4438440"/>
            <a:chOff x="0" y="2076840"/>
            <a:chExt cx="12394800" cy="4438440"/>
          </a:xfrm>
        </p:grpSpPr>
        <p:sp>
          <p:nvSpPr>
            <p:cNvPr id="168" name="Oval 35"/>
            <p:cNvSpPr/>
            <p:nvPr/>
          </p:nvSpPr>
          <p:spPr>
            <a:xfrm rot="4500000">
              <a:off x="7942680" y="2507400"/>
              <a:ext cx="3562560" cy="3562560"/>
            </a:xfrm>
            <a:prstGeom prst="ellipse">
              <a:avLst/>
            </a:prstGeom>
            <a:noFill/>
            <a:ln w="31750">
              <a:solidFill>
                <a:srgbClr val="F1F0F0">
                  <a:alpha val="10000"/>
                </a:srgbClr>
              </a:solidFill>
              <a:prstDash val="sysDot"/>
            </a:ln>
          </p:spPr>
          <p:style>
            <a:lnRef idx="2">
              <a:schemeClr val="accent1">
                <a:shade val="50000"/>
              </a:schemeClr>
            </a:lnRef>
            <a:fillRef idx="1">
              <a:schemeClr val="accent1"/>
            </a:fillRef>
            <a:effectRef idx="0">
              <a:schemeClr val="accent1"/>
            </a:effectRef>
            <a:fontRef idx="minor"/>
          </p:style>
        </p:sp>
        <p:sp>
          <p:nvSpPr>
            <p:cNvPr id="169" name="Oval 36"/>
            <p:cNvSpPr/>
            <p:nvPr/>
          </p:nvSpPr>
          <p:spPr>
            <a:xfrm rot="16200000">
              <a:off x="10434960" y="4050360"/>
              <a:ext cx="1380240" cy="1380240"/>
            </a:xfrm>
            <a:prstGeom prst="ellipse">
              <a:avLst/>
            </a:prstGeom>
            <a:noFill/>
            <a:ln w="31750">
              <a:solidFill>
                <a:srgbClr val="F1F0F0">
                  <a:alpha val="20000"/>
                </a:srgbClr>
              </a:solidFill>
              <a:prstDash val="sysDot"/>
            </a:ln>
          </p:spPr>
          <p:style>
            <a:lnRef idx="2">
              <a:schemeClr val="accent1">
                <a:shade val="50000"/>
              </a:schemeClr>
            </a:lnRef>
            <a:fillRef idx="1">
              <a:schemeClr val="accent1"/>
            </a:fillRef>
            <a:effectRef idx="0">
              <a:schemeClr val="accent1"/>
            </a:effectRef>
            <a:fontRef idx="minor"/>
          </p:style>
        </p:sp>
        <p:sp>
          <p:nvSpPr>
            <p:cNvPr id="170" name="Oval 37"/>
            <p:cNvSpPr/>
            <p:nvPr/>
          </p:nvSpPr>
          <p:spPr>
            <a:xfrm rot="16200000">
              <a:off x="0" y="2076840"/>
              <a:ext cx="3142800" cy="3142800"/>
            </a:xfrm>
            <a:prstGeom prst="ellipse">
              <a:avLst/>
            </a:prstGeom>
            <a:gradFill rotWithShape="0">
              <a:gsLst>
                <a:gs pos="0">
                  <a:srgbClr val="AFABAB">
                    <a:alpha val="20000"/>
                  </a:srgbClr>
                </a:gs>
                <a:gs pos="100000">
                  <a:srgbClr val="767171">
                    <a:alpha val="10196"/>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171" name="Oval 38"/>
            <p:cNvSpPr/>
            <p:nvPr/>
          </p:nvSpPr>
          <p:spPr>
            <a:xfrm rot="12600000">
              <a:off x="10150920" y="4271400"/>
              <a:ext cx="1896480" cy="1896480"/>
            </a:xfrm>
            <a:prstGeom prst="ellipse">
              <a:avLst/>
            </a:prstGeom>
            <a:gradFill rotWithShape="0">
              <a:gsLst>
                <a:gs pos="0">
                  <a:srgbClr val="AFABAB">
                    <a:alpha val="10196"/>
                  </a:srgbClr>
                </a:gs>
                <a:gs pos="100000">
                  <a:srgbClr val="AFABAB">
                    <a:alpha val="20000"/>
                  </a:srgbClr>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172" name="Oval 39"/>
            <p:cNvSpPr/>
            <p:nvPr/>
          </p:nvSpPr>
          <p:spPr>
            <a:xfrm rot="4500000">
              <a:off x="2046960" y="3039480"/>
              <a:ext cx="2577960" cy="2577960"/>
            </a:xfrm>
            <a:prstGeom prst="ellipse">
              <a:avLst/>
            </a:prstGeom>
            <a:noFill/>
            <a:ln w="31750">
              <a:solidFill>
                <a:srgbClr val="F1F0F0">
                  <a:alpha val="20000"/>
                </a:srgbClr>
              </a:solidFill>
              <a:prstDash val="sysDot"/>
            </a:ln>
          </p:spPr>
          <p:style>
            <a:lnRef idx="2">
              <a:schemeClr val="accent1">
                <a:shade val="50000"/>
              </a:schemeClr>
            </a:lnRef>
            <a:fillRef idx="1">
              <a:schemeClr val="accent1"/>
            </a:fillRef>
            <a:effectRef idx="0">
              <a:schemeClr val="accent1"/>
            </a:effectRef>
            <a:fontRef idx="minor"/>
          </p:style>
        </p:sp>
        <p:sp>
          <p:nvSpPr>
            <p:cNvPr id="173" name="Oval 40"/>
            <p:cNvSpPr/>
            <p:nvPr/>
          </p:nvSpPr>
          <p:spPr>
            <a:xfrm rot="4500000">
              <a:off x="2225520" y="3192840"/>
              <a:ext cx="2241720" cy="2241720"/>
            </a:xfrm>
            <a:prstGeom prst="ellipse">
              <a:avLst/>
            </a:prstGeom>
            <a:noFill/>
            <a:ln w="31750">
              <a:solidFill>
                <a:srgbClr val="F1F0F0">
                  <a:alpha val="10000"/>
                </a:srgbClr>
              </a:solidFill>
            </a:ln>
          </p:spPr>
          <p:style>
            <a:lnRef idx="2">
              <a:schemeClr val="accent1">
                <a:shade val="50000"/>
              </a:schemeClr>
            </a:lnRef>
            <a:fillRef idx="1">
              <a:schemeClr val="accent1"/>
            </a:fillRef>
            <a:effectRef idx="0">
              <a:schemeClr val="accent1"/>
            </a:effectRef>
            <a:fontRef idx="minor"/>
          </p:style>
        </p:sp>
      </p:grpSp>
      <p:sp>
        <p:nvSpPr>
          <p:cNvPr id="174" name="Rectangle 42"/>
          <p:cNvSpPr/>
          <p:nvPr/>
        </p:nvSpPr>
        <p:spPr>
          <a:xfrm rot="16200000">
            <a:off x="10438200" y="1044000"/>
            <a:ext cx="2795040" cy="709920"/>
          </a:xfrm>
          <a:prstGeom prst="rect">
            <a:avLst/>
          </a:prstGeom>
          <a:gradFill rotWithShape="0">
            <a:gsLst>
              <a:gs pos="0">
                <a:srgbClr val="F5F5F5">
                  <a:alpha val="0"/>
                </a:srgbClr>
              </a:gs>
              <a:gs pos="100000">
                <a:srgbClr val="AFABAB">
                  <a:alpha val="10196"/>
                </a:srgbClr>
              </a:gs>
            </a:gsLst>
            <a:lin ang="3000000"/>
          </a:gradFill>
          <a:ln>
            <a:noFill/>
          </a:ln>
        </p:spPr>
        <p:style>
          <a:lnRef idx="2">
            <a:schemeClr val="accent1">
              <a:shade val="50000"/>
            </a:schemeClr>
          </a:lnRef>
          <a:fillRef idx="1">
            <a:schemeClr val="accent1"/>
          </a:fillRef>
          <a:effectRef idx="0">
            <a:schemeClr val="accent1"/>
          </a:effectRef>
          <a:fontRef idx="minor"/>
        </p:style>
      </p:sp>
      <p:grpSp>
        <p:nvGrpSpPr>
          <p:cNvPr id="175" name="Group 44"/>
          <p:cNvGrpSpPr/>
          <p:nvPr/>
        </p:nvGrpSpPr>
        <p:grpSpPr>
          <a:xfrm>
            <a:off x="11259360" y="317520"/>
            <a:ext cx="549720" cy="550080"/>
            <a:chOff x="11259360" y="317520"/>
            <a:chExt cx="549720" cy="550080"/>
          </a:xfrm>
        </p:grpSpPr>
        <p:cxnSp>
          <p:nvCxnSpPr>
            <p:cNvPr id="176" name="Straight Connector 45"/>
            <p:cNvCxnSpPr/>
            <p:nvPr/>
          </p:nvCxnSpPr>
          <p:spPr>
            <a:xfrm>
              <a:off x="11259360" y="317520"/>
              <a:ext cx="550080" cy="1440"/>
            </a:xfrm>
            <a:prstGeom prst="straightConnector1">
              <a:avLst/>
            </a:prstGeom>
            <a:ln w="31750" cap="rnd">
              <a:solidFill>
                <a:srgbClr val="F1F0F0">
                  <a:alpha val="40000"/>
                </a:srgbClr>
              </a:solidFill>
              <a:prstDash val="sysDot"/>
              <a:round/>
            </a:ln>
          </p:spPr>
        </p:cxnSp>
        <p:cxnSp>
          <p:nvCxnSpPr>
            <p:cNvPr id="177" name="Straight Connector 46"/>
            <p:cNvCxnSpPr/>
            <p:nvPr/>
          </p:nvCxnSpPr>
          <p:spPr>
            <a:xfrm>
              <a:off x="11259360" y="500400"/>
              <a:ext cx="550080" cy="1440"/>
            </a:xfrm>
            <a:prstGeom prst="straightConnector1">
              <a:avLst/>
            </a:prstGeom>
            <a:ln w="31750" cap="rnd">
              <a:solidFill>
                <a:srgbClr val="F1F0F0">
                  <a:alpha val="40000"/>
                </a:srgbClr>
              </a:solidFill>
              <a:prstDash val="sysDot"/>
              <a:round/>
            </a:ln>
          </p:spPr>
        </p:cxnSp>
        <p:cxnSp>
          <p:nvCxnSpPr>
            <p:cNvPr id="178" name="Straight Connector 47"/>
            <p:cNvCxnSpPr/>
            <p:nvPr/>
          </p:nvCxnSpPr>
          <p:spPr>
            <a:xfrm>
              <a:off x="11259360" y="683280"/>
              <a:ext cx="550080" cy="1440"/>
            </a:xfrm>
            <a:prstGeom prst="straightConnector1">
              <a:avLst/>
            </a:prstGeom>
            <a:ln w="31750" cap="rnd">
              <a:solidFill>
                <a:srgbClr val="F1F0F0">
                  <a:alpha val="40000"/>
                </a:srgbClr>
              </a:solidFill>
              <a:prstDash val="sysDot"/>
              <a:round/>
            </a:ln>
          </p:spPr>
        </p:cxnSp>
        <p:cxnSp>
          <p:nvCxnSpPr>
            <p:cNvPr id="179" name="Straight Connector 48"/>
            <p:cNvCxnSpPr/>
            <p:nvPr/>
          </p:nvCxnSpPr>
          <p:spPr>
            <a:xfrm>
              <a:off x="11259360" y="866520"/>
              <a:ext cx="550080" cy="1440"/>
            </a:xfrm>
            <a:prstGeom prst="straightConnector1">
              <a:avLst/>
            </a:prstGeom>
            <a:ln w="31750" cap="rnd">
              <a:solidFill>
                <a:srgbClr val="F1F0F0">
                  <a:alpha val="40000"/>
                </a:srgbClr>
              </a:solidFill>
              <a:prstDash val="sysDot"/>
              <a:round/>
            </a:ln>
          </p:spPr>
        </p:cxnSp>
      </p:grpSp>
      <p:sp>
        <p:nvSpPr>
          <p:cNvPr id="180" name="Rectangle 50"/>
          <p:cNvSpPr/>
          <p:nvPr/>
        </p:nvSpPr>
        <p:spPr>
          <a:xfrm rot="10800000">
            <a:off x="1440" y="6141960"/>
            <a:ext cx="6094440" cy="709920"/>
          </a:xfrm>
          <a:prstGeom prst="rect">
            <a:avLst/>
          </a:prstGeom>
          <a:gradFill rotWithShape="0">
            <a:gsLst>
              <a:gs pos="10000">
                <a:srgbClr val="767171">
                  <a:alpha val="10196"/>
                </a:srgbClr>
              </a:gs>
              <a:gs pos="100000">
                <a:srgbClr val="F1F0F0">
                  <a:alpha val="0"/>
                </a:srgbClr>
              </a:gs>
            </a:gsLst>
            <a:lin ang="19200000"/>
          </a:gradFill>
          <a:ln>
            <a:noFill/>
          </a:ln>
        </p:spPr>
        <p:style>
          <a:lnRef idx="2">
            <a:schemeClr val="accent1">
              <a:shade val="50000"/>
            </a:schemeClr>
          </a:lnRef>
          <a:fillRef idx="1">
            <a:schemeClr val="accent1"/>
          </a:fillRef>
          <a:effectRef idx="0">
            <a:schemeClr val="accent1"/>
          </a:effectRef>
          <a:fontRef idx="minor"/>
        </p:style>
      </p:sp>
      <p:grpSp>
        <p:nvGrpSpPr>
          <p:cNvPr id="181" name="Group 52"/>
          <p:cNvGrpSpPr/>
          <p:nvPr/>
        </p:nvGrpSpPr>
        <p:grpSpPr>
          <a:xfrm>
            <a:off x="984600" y="5572080"/>
            <a:ext cx="550080" cy="1287000"/>
            <a:chOff x="984600" y="5572080"/>
            <a:chExt cx="550080" cy="1287000"/>
          </a:xfrm>
        </p:grpSpPr>
        <p:cxnSp>
          <p:nvCxnSpPr>
            <p:cNvPr id="182" name="Straight Connector 53"/>
            <p:cNvCxnSpPr/>
            <p:nvPr/>
          </p:nvCxnSpPr>
          <p:spPr>
            <a:xfrm>
              <a:off x="1533600" y="5572080"/>
              <a:ext cx="1440" cy="1287360"/>
            </a:xfrm>
            <a:prstGeom prst="straightConnector1">
              <a:avLst/>
            </a:prstGeom>
            <a:ln w="31750" cap="rnd">
              <a:solidFill>
                <a:srgbClr val="F1F0F0">
                  <a:alpha val="40000"/>
                </a:srgbClr>
              </a:solidFill>
              <a:prstDash val="sysDot"/>
              <a:round/>
            </a:ln>
          </p:spPr>
        </p:cxnSp>
        <p:cxnSp>
          <p:nvCxnSpPr>
            <p:cNvPr id="183" name="Straight Connector 54"/>
            <p:cNvCxnSpPr/>
            <p:nvPr/>
          </p:nvCxnSpPr>
          <p:spPr>
            <a:xfrm>
              <a:off x="1350720" y="5572080"/>
              <a:ext cx="1440" cy="1287360"/>
            </a:xfrm>
            <a:prstGeom prst="straightConnector1">
              <a:avLst/>
            </a:prstGeom>
            <a:ln w="31750" cap="rnd">
              <a:solidFill>
                <a:srgbClr val="F1F0F0">
                  <a:alpha val="40000"/>
                </a:srgbClr>
              </a:solidFill>
              <a:prstDash val="sysDot"/>
              <a:round/>
            </a:ln>
          </p:spPr>
        </p:cxnSp>
        <p:cxnSp>
          <p:nvCxnSpPr>
            <p:cNvPr id="184" name="Straight Connector 55"/>
            <p:cNvCxnSpPr/>
            <p:nvPr/>
          </p:nvCxnSpPr>
          <p:spPr>
            <a:xfrm>
              <a:off x="1167480" y="5572080"/>
              <a:ext cx="1440" cy="1287360"/>
            </a:xfrm>
            <a:prstGeom prst="straightConnector1">
              <a:avLst/>
            </a:prstGeom>
            <a:ln w="31750" cap="rnd">
              <a:solidFill>
                <a:srgbClr val="F1F0F0">
                  <a:alpha val="40000"/>
                </a:srgbClr>
              </a:solidFill>
              <a:prstDash val="sysDot"/>
              <a:round/>
            </a:ln>
          </p:spPr>
        </p:cxnSp>
        <p:cxnSp>
          <p:nvCxnSpPr>
            <p:cNvPr id="185" name="Straight Connector 56"/>
            <p:cNvCxnSpPr/>
            <p:nvPr/>
          </p:nvCxnSpPr>
          <p:spPr>
            <a:xfrm>
              <a:off x="984600" y="5572080"/>
              <a:ext cx="1440" cy="1287360"/>
            </a:xfrm>
            <a:prstGeom prst="straightConnector1">
              <a:avLst/>
            </a:prstGeom>
            <a:ln w="31750" cap="rnd">
              <a:solidFill>
                <a:srgbClr val="F1F0F0">
                  <a:alpha val="40000"/>
                </a:srgbClr>
              </a:solidFill>
              <a:prstDash val="sysDot"/>
              <a:round/>
            </a:ln>
          </p:spPr>
        </p:cxnSp>
      </p:grpSp>
      <p:sp>
        <p:nvSpPr>
          <p:cNvPr id="40" name="Rectangle 20"/>
          <p:cNvSpPr/>
          <p:nvPr/>
        </p:nvSpPr>
        <p:spPr>
          <a:xfrm>
            <a:off x="1181686" y="3207434"/>
            <a:ext cx="2743200" cy="717452"/>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r>
              <a:rPr lang="en-US" sz="3600" strike="noStrike" spc="-1" dirty="0" smtClean="0">
                <a:latin typeface="Segoe UI Light" pitchFamily="34" charset="0"/>
                <a:ea typeface="Arial Unicode MS" pitchFamily="34" charset="-128"/>
                <a:cs typeface="Segoe UI Light" pitchFamily="34" charset="0"/>
              </a:rPr>
              <a:t>CONTENTS</a:t>
            </a:r>
            <a:endParaRPr lang="en-US" sz="3600" strike="noStrike" spc="-1" dirty="0">
              <a:latin typeface="Segoe UI Light" pitchFamily="34" charset="0"/>
              <a:ea typeface="Arial Unicode MS" pitchFamily="34" charset="-128"/>
              <a:cs typeface="Segoe UI Light" pitchFamily="34" charset="0"/>
            </a:endParaRPr>
          </a:p>
        </p:txBody>
      </p:sp>
      <p:grpSp>
        <p:nvGrpSpPr>
          <p:cNvPr id="41" name="Google Shape;88;p15">
            <a:extLst>
              <a:ext uri="{FF2B5EF4-FFF2-40B4-BE49-F238E27FC236}">
                <a16:creationId xmlns="" xmlns:a16="http://schemas.microsoft.com/office/drawing/2014/main" id="{D05491A4-AE01-41E7-AA8A-289DBA88089D}"/>
              </a:ext>
            </a:extLst>
          </p:cNvPr>
          <p:cNvGrpSpPr/>
          <p:nvPr/>
        </p:nvGrpSpPr>
        <p:grpSpPr>
          <a:xfrm>
            <a:off x="5096194" y="2361448"/>
            <a:ext cx="3641750" cy="427437"/>
            <a:chOff x="1354401" y="733903"/>
            <a:chExt cx="5911614" cy="762640"/>
          </a:xfrm>
        </p:grpSpPr>
        <p:sp>
          <p:nvSpPr>
            <p:cNvPr id="42" name="Google Shape;89;p15">
              <a:extLst>
                <a:ext uri="{FF2B5EF4-FFF2-40B4-BE49-F238E27FC236}">
                  <a16:creationId xmlns=""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3" name="Google Shape;90;p15">
              <a:extLst>
                <a:ext uri="{FF2B5EF4-FFF2-40B4-BE49-F238E27FC236}">
                  <a16:creationId xmlns=""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44" name="Google Shape;93;p15">
              <a:extLst>
                <a:ext uri="{FF2B5EF4-FFF2-40B4-BE49-F238E27FC236}">
                  <a16:creationId xmlns=""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5" name="Google Shape;94;p15">
              <a:extLst>
                <a:ext uri="{FF2B5EF4-FFF2-40B4-BE49-F238E27FC236}">
                  <a16:creationId xmlns=""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6" name="Google Shape;95;p15">
              <a:extLst>
                <a:ext uri="{FF2B5EF4-FFF2-40B4-BE49-F238E27FC236}">
                  <a16:creationId xmlns=""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smtClean="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02</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47" name="Google Shape;98;p15">
              <a:extLst>
                <a:ext uri="{FF2B5EF4-FFF2-40B4-BE49-F238E27FC236}">
                  <a16:creationId xmlns=""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smtClean="0">
                  <a:solidFill>
                    <a:srgbClr val="434343"/>
                  </a:solidFill>
                  <a:latin typeface="Times New Roman" panose="02020603050405020304" pitchFamily="18" charset="0"/>
                  <a:cs typeface="Times New Roman" panose="02020603050405020304" pitchFamily="18" charset="0"/>
                </a:rPr>
                <a:t>MOTIVATION</a:t>
              </a:r>
              <a:endParaRPr lang="en-US" sz="1600" b="1" dirty="0">
                <a:solidFill>
                  <a:srgbClr val="434343"/>
                </a:solidFill>
                <a:latin typeface="Times New Roman" panose="02020603050405020304" pitchFamily="18" charset="0"/>
                <a:cs typeface="Times New Roman" panose="02020603050405020304" pitchFamily="18" charset="0"/>
              </a:endParaRPr>
            </a:p>
          </p:txBody>
        </p:sp>
      </p:grpSp>
      <p:grpSp>
        <p:nvGrpSpPr>
          <p:cNvPr id="49" name="Google Shape;88;p15">
            <a:extLst>
              <a:ext uri="{FF2B5EF4-FFF2-40B4-BE49-F238E27FC236}">
                <a16:creationId xmlns="" xmlns:a16="http://schemas.microsoft.com/office/drawing/2014/main" id="{D05491A4-AE01-41E7-AA8A-289DBA88089D}"/>
              </a:ext>
            </a:extLst>
          </p:cNvPr>
          <p:cNvGrpSpPr/>
          <p:nvPr/>
        </p:nvGrpSpPr>
        <p:grpSpPr>
          <a:xfrm>
            <a:off x="5093848" y="2795197"/>
            <a:ext cx="3641750" cy="427437"/>
            <a:chOff x="1354401" y="733903"/>
            <a:chExt cx="5911614" cy="762640"/>
          </a:xfrm>
        </p:grpSpPr>
        <p:sp>
          <p:nvSpPr>
            <p:cNvPr id="50" name="Google Shape;89;p15">
              <a:extLst>
                <a:ext uri="{FF2B5EF4-FFF2-40B4-BE49-F238E27FC236}">
                  <a16:creationId xmlns=""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1" name="Google Shape;90;p15">
              <a:extLst>
                <a:ext uri="{FF2B5EF4-FFF2-40B4-BE49-F238E27FC236}">
                  <a16:creationId xmlns=""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52" name="Google Shape;93;p15">
              <a:extLst>
                <a:ext uri="{FF2B5EF4-FFF2-40B4-BE49-F238E27FC236}">
                  <a16:creationId xmlns=""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3" name="Google Shape;94;p15">
              <a:extLst>
                <a:ext uri="{FF2B5EF4-FFF2-40B4-BE49-F238E27FC236}">
                  <a16:creationId xmlns=""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4" name="Google Shape;95;p15">
              <a:extLst>
                <a:ext uri="{FF2B5EF4-FFF2-40B4-BE49-F238E27FC236}">
                  <a16:creationId xmlns=""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smtClean="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03</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55" name="Google Shape;98;p15">
              <a:extLst>
                <a:ext uri="{FF2B5EF4-FFF2-40B4-BE49-F238E27FC236}">
                  <a16:creationId xmlns=""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smtClean="0">
                  <a:solidFill>
                    <a:srgbClr val="434343"/>
                  </a:solidFill>
                  <a:latin typeface="Times New Roman" panose="02020603050405020304" pitchFamily="18" charset="0"/>
                  <a:cs typeface="Times New Roman" panose="02020603050405020304" pitchFamily="18" charset="0"/>
                </a:rPr>
                <a:t>AIMS</a:t>
              </a:r>
              <a:endParaRPr lang="en-US" sz="1600" b="1" dirty="0">
                <a:solidFill>
                  <a:srgbClr val="434343"/>
                </a:solidFill>
                <a:latin typeface="Times New Roman" panose="02020603050405020304" pitchFamily="18" charset="0"/>
                <a:cs typeface="Times New Roman" panose="02020603050405020304" pitchFamily="18" charset="0"/>
              </a:endParaRPr>
            </a:p>
          </p:txBody>
        </p:sp>
      </p:grpSp>
      <p:grpSp>
        <p:nvGrpSpPr>
          <p:cNvPr id="56" name="Google Shape;88;p15">
            <a:extLst>
              <a:ext uri="{FF2B5EF4-FFF2-40B4-BE49-F238E27FC236}">
                <a16:creationId xmlns="" xmlns:a16="http://schemas.microsoft.com/office/drawing/2014/main" id="{D05491A4-AE01-41E7-AA8A-289DBA88089D}"/>
              </a:ext>
            </a:extLst>
          </p:cNvPr>
          <p:cNvGrpSpPr/>
          <p:nvPr/>
        </p:nvGrpSpPr>
        <p:grpSpPr>
          <a:xfrm>
            <a:off x="5091500" y="3228957"/>
            <a:ext cx="3757077" cy="427437"/>
            <a:chOff x="1354401" y="733903"/>
            <a:chExt cx="6098823" cy="762640"/>
          </a:xfrm>
        </p:grpSpPr>
        <p:sp>
          <p:nvSpPr>
            <p:cNvPr id="57" name="Google Shape;89;p15">
              <a:extLst>
                <a:ext uri="{FF2B5EF4-FFF2-40B4-BE49-F238E27FC236}">
                  <a16:creationId xmlns=""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8" name="Google Shape;90;p15">
              <a:extLst>
                <a:ext uri="{FF2B5EF4-FFF2-40B4-BE49-F238E27FC236}">
                  <a16:creationId xmlns=""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59" name="Google Shape;93;p15">
              <a:extLst>
                <a:ext uri="{FF2B5EF4-FFF2-40B4-BE49-F238E27FC236}">
                  <a16:creationId xmlns=""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0" name="Google Shape;94;p15">
              <a:extLst>
                <a:ext uri="{FF2B5EF4-FFF2-40B4-BE49-F238E27FC236}">
                  <a16:creationId xmlns=""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1" name="Google Shape;95;p15">
              <a:extLst>
                <a:ext uri="{FF2B5EF4-FFF2-40B4-BE49-F238E27FC236}">
                  <a16:creationId xmlns=""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smtClean="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04</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62" name="Google Shape;98;p15">
              <a:extLst>
                <a:ext uri="{FF2B5EF4-FFF2-40B4-BE49-F238E27FC236}">
                  <a16:creationId xmlns="" xmlns:a16="http://schemas.microsoft.com/office/drawing/2014/main" id="{43E5BE66-7B88-4FE2-AA88-4F3B35E729F7}"/>
                </a:ext>
              </a:extLst>
            </p:cNvPr>
            <p:cNvSpPr txBox="1"/>
            <p:nvPr/>
          </p:nvSpPr>
          <p:spPr>
            <a:xfrm>
              <a:off x="2132452" y="894263"/>
              <a:ext cx="5320772" cy="453871"/>
            </a:xfrm>
            <a:prstGeom prst="rect">
              <a:avLst/>
            </a:prstGeom>
            <a:noFill/>
            <a:ln>
              <a:noFill/>
            </a:ln>
          </p:spPr>
          <p:txBody>
            <a:bodyPr spcFirstLastPara="1" wrap="square" lIns="91425" tIns="91425" rIns="91425" bIns="91425" anchor="ctr" anchorCtr="0">
              <a:noAutofit/>
            </a:bodyPr>
            <a:lstStyle/>
            <a:p>
              <a:pPr lvl="0" algn="ctr">
                <a:defRPr/>
              </a:pPr>
              <a:r>
                <a:rPr lang="en-US" sz="1600" b="1" dirty="0" smtClean="0">
                  <a:solidFill>
                    <a:srgbClr val="434343"/>
                  </a:solidFill>
                  <a:latin typeface="Times New Roman" panose="02020603050405020304" pitchFamily="18" charset="0"/>
                  <a:cs typeface="Times New Roman" panose="02020603050405020304" pitchFamily="18" charset="0"/>
                </a:rPr>
                <a:t>TOOLS &amp; TECHNOLOGIES</a:t>
              </a:r>
              <a:endParaRPr lang="en-US" sz="1600" b="1" dirty="0">
                <a:solidFill>
                  <a:srgbClr val="434343"/>
                </a:solidFill>
                <a:latin typeface="Times New Roman" panose="02020603050405020304" pitchFamily="18" charset="0"/>
                <a:cs typeface="Times New Roman" panose="02020603050405020304" pitchFamily="18" charset="0"/>
              </a:endParaRPr>
            </a:p>
          </p:txBody>
        </p:sp>
      </p:grpSp>
      <p:grpSp>
        <p:nvGrpSpPr>
          <p:cNvPr id="64" name="Google Shape;88;p15">
            <a:extLst>
              <a:ext uri="{FF2B5EF4-FFF2-40B4-BE49-F238E27FC236}">
                <a16:creationId xmlns="" xmlns:a16="http://schemas.microsoft.com/office/drawing/2014/main" id="{D05491A4-AE01-41E7-AA8A-289DBA88089D}"/>
              </a:ext>
            </a:extLst>
          </p:cNvPr>
          <p:cNvGrpSpPr/>
          <p:nvPr/>
        </p:nvGrpSpPr>
        <p:grpSpPr>
          <a:xfrm>
            <a:off x="5077435" y="3665048"/>
            <a:ext cx="3641750" cy="427437"/>
            <a:chOff x="1354401" y="733903"/>
            <a:chExt cx="5911614" cy="762640"/>
          </a:xfrm>
        </p:grpSpPr>
        <p:sp>
          <p:nvSpPr>
            <p:cNvPr id="65" name="Google Shape;89;p15">
              <a:extLst>
                <a:ext uri="{FF2B5EF4-FFF2-40B4-BE49-F238E27FC236}">
                  <a16:creationId xmlns=""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6" name="Google Shape;90;p15">
              <a:extLst>
                <a:ext uri="{FF2B5EF4-FFF2-40B4-BE49-F238E27FC236}">
                  <a16:creationId xmlns=""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67" name="Google Shape;93;p15">
              <a:extLst>
                <a:ext uri="{FF2B5EF4-FFF2-40B4-BE49-F238E27FC236}">
                  <a16:creationId xmlns=""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8" name="Google Shape;94;p15">
              <a:extLst>
                <a:ext uri="{FF2B5EF4-FFF2-40B4-BE49-F238E27FC236}">
                  <a16:creationId xmlns=""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9" name="Google Shape;95;p15">
              <a:extLst>
                <a:ext uri="{FF2B5EF4-FFF2-40B4-BE49-F238E27FC236}">
                  <a16:creationId xmlns=""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smtClean="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05</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70" name="Google Shape;98;p15">
              <a:extLst>
                <a:ext uri="{FF2B5EF4-FFF2-40B4-BE49-F238E27FC236}">
                  <a16:creationId xmlns="" xmlns:a16="http://schemas.microsoft.com/office/drawing/2014/main" id="{43E5BE66-7B88-4FE2-AA88-4F3B35E729F7}"/>
                </a:ext>
              </a:extLst>
            </p:cNvPr>
            <p:cNvSpPr txBox="1"/>
            <p:nvPr/>
          </p:nvSpPr>
          <p:spPr>
            <a:xfrm>
              <a:off x="2442367" y="850098"/>
              <a:ext cx="4782860" cy="595621"/>
            </a:xfrm>
            <a:prstGeom prst="rect">
              <a:avLst/>
            </a:prstGeom>
            <a:noFill/>
            <a:ln>
              <a:noFill/>
            </a:ln>
          </p:spPr>
          <p:txBody>
            <a:bodyPr spcFirstLastPara="1" wrap="square" lIns="91425" tIns="91425" rIns="91425" bIns="91425" anchor="ctr" anchorCtr="0">
              <a:noAutofit/>
            </a:bodyPr>
            <a:lstStyle/>
            <a:p>
              <a:pPr lvl="0" algn="ctr">
                <a:defRPr/>
              </a:pPr>
              <a:r>
                <a:rPr lang="en-US" sz="1400" b="1" dirty="0" smtClean="0">
                  <a:solidFill>
                    <a:srgbClr val="434343"/>
                  </a:solidFill>
                  <a:latin typeface="Times New Roman" panose="02020603050405020304" pitchFamily="18" charset="0"/>
                  <a:cs typeface="Times New Roman" panose="02020603050405020304" pitchFamily="18" charset="0"/>
                </a:rPr>
                <a:t>USE &amp; LOOK</a:t>
              </a:r>
              <a:endParaRPr lang="en-US" sz="1400" b="1" dirty="0">
                <a:solidFill>
                  <a:srgbClr val="434343"/>
                </a:solidFill>
                <a:latin typeface="Times New Roman" panose="02020603050405020304" pitchFamily="18" charset="0"/>
                <a:cs typeface="Times New Roman" panose="02020603050405020304" pitchFamily="18" charset="0"/>
              </a:endParaRPr>
            </a:p>
          </p:txBody>
        </p:sp>
      </p:grpSp>
      <p:grpSp>
        <p:nvGrpSpPr>
          <p:cNvPr id="78" name="Google Shape;88;p15">
            <a:extLst>
              <a:ext uri="{FF2B5EF4-FFF2-40B4-BE49-F238E27FC236}">
                <a16:creationId xmlns="" xmlns:a16="http://schemas.microsoft.com/office/drawing/2014/main" id="{D05491A4-AE01-41E7-AA8A-289DBA88089D}"/>
              </a:ext>
            </a:extLst>
          </p:cNvPr>
          <p:cNvGrpSpPr/>
          <p:nvPr/>
        </p:nvGrpSpPr>
        <p:grpSpPr>
          <a:xfrm>
            <a:off x="5072746" y="4110506"/>
            <a:ext cx="3846168" cy="427437"/>
            <a:chOff x="1354401" y="733903"/>
            <a:chExt cx="6243444" cy="762640"/>
          </a:xfrm>
        </p:grpSpPr>
        <p:sp>
          <p:nvSpPr>
            <p:cNvPr id="79" name="Google Shape;89;p15">
              <a:extLst>
                <a:ext uri="{FF2B5EF4-FFF2-40B4-BE49-F238E27FC236}">
                  <a16:creationId xmlns=""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0" name="Google Shape;90;p15">
              <a:extLst>
                <a:ext uri="{FF2B5EF4-FFF2-40B4-BE49-F238E27FC236}">
                  <a16:creationId xmlns=""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81" name="Google Shape;93;p15">
              <a:extLst>
                <a:ext uri="{FF2B5EF4-FFF2-40B4-BE49-F238E27FC236}">
                  <a16:creationId xmlns=""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2" name="Google Shape;94;p15">
              <a:extLst>
                <a:ext uri="{FF2B5EF4-FFF2-40B4-BE49-F238E27FC236}">
                  <a16:creationId xmlns=""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3" name="Google Shape;95;p15">
              <a:extLst>
                <a:ext uri="{FF2B5EF4-FFF2-40B4-BE49-F238E27FC236}">
                  <a16:creationId xmlns=""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smtClean="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06</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84" name="Google Shape;98;p15">
              <a:extLst>
                <a:ext uri="{FF2B5EF4-FFF2-40B4-BE49-F238E27FC236}">
                  <a16:creationId xmlns="" xmlns:a16="http://schemas.microsoft.com/office/drawing/2014/main" id="{43E5BE66-7B88-4FE2-AA88-4F3B35E729F7}"/>
                </a:ext>
              </a:extLst>
            </p:cNvPr>
            <p:cNvSpPr txBox="1"/>
            <p:nvPr/>
          </p:nvSpPr>
          <p:spPr>
            <a:xfrm>
              <a:off x="1957369" y="944464"/>
              <a:ext cx="5640476" cy="361857"/>
            </a:xfrm>
            <a:prstGeom prst="rect">
              <a:avLst/>
            </a:prstGeom>
            <a:noFill/>
            <a:ln>
              <a:noFill/>
            </a:ln>
          </p:spPr>
          <p:txBody>
            <a:bodyPr spcFirstLastPara="1" wrap="square" lIns="91425" tIns="91425" rIns="91425" bIns="91425" anchor="ctr" anchorCtr="0">
              <a:noAutofit/>
            </a:bodyPr>
            <a:lstStyle/>
            <a:p>
              <a:pPr lvl="0" algn="ctr">
                <a:defRPr/>
              </a:pPr>
              <a:r>
                <a:rPr lang="en-US" sz="1400" b="1" dirty="0" smtClean="0">
                  <a:solidFill>
                    <a:srgbClr val="434343"/>
                  </a:solidFill>
                  <a:latin typeface="Times New Roman" panose="02020603050405020304" pitchFamily="18" charset="0"/>
                  <a:cs typeface="Times New Roman" panose="02020603050405020304" pitchFamily="18" charset="0"/>
                </a:rPr>
                <a:t>APLICATIONS &amp; LIMITATIONS</a:t>
              </a:r>
              <a:endParaRPr lang="en-US" sz="1400" b="1" dirty="0">
                <a:solidFill>
                  <a:srgbClr val="434343"/>
                </a:solidFill>
                <a:latin typeface="Times New Roman" panose="02020603050405020304" pitchFamily="18" charset="0"/>
                <a:cs typeface="Times New Roman" panose="02020603050405020304" pitchFamily="18" charset="0"/>
              </a:endParaRPr>
            </a:p>
          </p:txBody>
        </p:sp>
      </p:grpSp>
      <p:grpSp>
        <p:nvGrpSpPr>
          <p:cNvPr id="85" name="Google Shape;88;p15">
            <a:extLst>
              <a:ext uri="{FF2B5EF4-FFF2-40B4-BE49-F238E27FC236}">
                <a16:creationId xmlns="" xmlns:a16="http://schemas.microsoft.com/office/drawing/2014/main" id="{D05491A4-AE01-41E7-AA8A-289DBA88089D}"/>
              </a:ext>
            </a:extLst>
          </p:cNvPr>
          <p:cNvGrpSpPr/>
          <p:nvPr/>
        </p:nvGrpSpPr>
        <p:grpSpPr>
          <a:xfrm>
            <a:off x="5070401" y="4558322"/>
            <a:ext cx="3846168" cy="427437"/>
            <a:chOff x="1354401" y="733903"/>
            <a:chExt cx="6243444" cy="762640"/>
          </a:xfrm>
        </p:grpSpPr>
        <p:sp>
          <p:nvSpPr>
            <p:cNvPr id="86" name="Google Shape;89;p15">
              <a:extLst>
                <a:ext uri="{FF2B5EF4-FFF2-40B4-BE49-F238E27FC236}">
                  <a16:creationId xmlns=""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7" name="Google Shape;90;p15">
              <a:extLst>
                <a:ext uri="{FF2B5EF4-FFF2-40B4-BE49-F238E27FC236}">
                  <a16:creationId xmlns=""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88" name="Google Shape;93;p15">
              <a:extLst>
                <a:ext uri="{FF2B5EF4-FFF2-40B4-BE49-F238E27FC236}">
                  <a16:creationId xmlns=""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 name="Google Shape;94;p15">
              <a:extLst>
                <a:ext uri="{FF2B5EF4-FFF2-40B4-BE49-F238E27FC236}">
                  <a16:creationId xmlns=""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0" name="Google Shape;95;p15">
              <a:extLst>
                <a:ext uri="{FF2B5EF4-FFF2-40B4-BE49-F238E27FC236}">
                  <a16:creationId xmlns=""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smtClean="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07</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91" name="Google Shape;98;p15">
              <a:extLst>
                <a:ext uri="{FF2B5EF4-FFF2-40B4-BE49-F238E27FC236}">
                  <a16:creationId xmlns="" xmlns:a16="http://schemas.microsoft.com/office/drawing/2014/main" id="{43E5BE66-7B88-4FE2-AA88-4F3B35E729F7}"/>
                </a:ext>
              </a:extLst>
            </p:cNvPr>
            <p:cNvSpPr txBox="1"/>
            <p:nvPr/>
          </p:nvSpPr>
          <p:spPr>
            <a:xfrm>
              <a:off x="1957369" y="944464"/>
              <a:ext cx="5640476" cy="361857"/>
            </a:xfrm>
            <a:prstGeom prst="rect">
              <a:avLst/>
            </a:prstGeom>
            <a:noFill/>
            <a:ln>
              <a:noFill/>
            </a:ln>
          </p:spPr>
          <p:txBody>
            <a:bodyPr spcFirstLastPara="1" wrap="square" lIns="91425" tIns="91425" rIns="91425" bIns="91425" anchor="ctr" anchorCtr="0">
              <a:noAutofit/>
            </a:bodyPr>
            <a:lstStyle/>
            <a:p>
              <a:pPr lvl="0" algn="ctr">
                <a:defRPr/>
              </a:pPr>
              <a:r>
                <a:rPr lang="en-US" sz="1600" b="1" dirty="0" smtClean="0">
                  <a:solidFill>
                    <a:srgbClr val="434343"/>
                  </a:solidFill>
                  <a:latin typeface="Times New Roman" panose="02020603050405020304" pitchFamily="18" charset="0"/>
                  <a:cs typeface="Times New Roman" panose="02020603050405020304" pitchFamily="18" charset="0"/>
                </a:rPr>
                <a:t>CONCLUSION</a:t>
              </a:r>
              <a:endParaRPr lang="en-US" sz="1600" b="1" dirty="0">
                <a:solidFill>
                  <a:srgbClr val="434343"/>
                </a:solidFill>
                <a:latin typeface="Times New Roman" panose="02020603050405020304" pitchFamily="18" charset="0"/>
                <a:cs typeface="Times New Roman" panose="02020603050405020304" pitchFamily="18" charset="0"/>
              </a:endParaRPr>
            </a:p>
          </p:txBody>
        </p:sp>
      </p:grpSp>
      <p:grpSp>
        <p:nvGrpSpPr>
          <p:cNvPr id="92" name="Google Shape;88;p15">
            <a:extLst>
              <a:ext uri="{FF2B5EF4-FFF2-40B4-BE49-F238E27FC236}">
                <a16:creationId xmlns="" xmlns:a16="http://schemas.microsoft.com/office/drawing/2014/main" id="{D05491A4-AE01-41E7-AA8A-289DBA88089D}"/>
              </a:ext>
            </a:extLst>
          </p:cNvPr>
          <p:cNvGrpSpPr/>
          <p:nvPr/>
        </p:nvGrpSpPr>
        <p:grpSpPr>
          <a:xfrm>
            <a:off x="5089158" y="1918306"/>
            <a:ext cx="3641750" cy="427437"/>
            <a:chOff x="1354401" y="733903"/>
            <a:chExt cx="5911614" cy="762640"/>
          </a:xfrm>
        </p:grpSpPr>
        <p:sp>
          <p:nvSpPr>
            <p:cNvPr id="93" name="Google Shape;89;p15">
              <a:extLst>
                <a:ext uri="{FF2B5EF4-FFF2-40B4-BE49-F238E27FC236}">
                  <a16:creationId xmlns=""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4" name="Google Shape;90;p15">
              <a:extLst>
                <a:ext uri="{FF2B5EF4-FFF2-40B4-BE49-F238E27FC236}">
                  <a16:creationId xmlns=""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95" name="Google Shape;93;p15">
              <a:extLst>
                <a:ext uri="{FF2B5EF4-FFF2-40B4-BE49-F238E27FC236}">
                  <a16:creationId xmlns=""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6" name="Google Shape;94;p15">
              <a:extLst>
                <a:ext uri="{FF2B5EF4-FFF2-40B4-BE49-F238E27FC236}">
                  <a16:creationId xmlns=""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7" name="Google Shape;95;p15">
              <a:extLst>
                <a:ext uri="{FF2B5EF4-FFF2-40B4-BE49-F238E27FC236}">
                  <a16:creationId xmlns=""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smtClean="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01</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98" name="Google Shape;98;p15">
              <a:extLst>
                <a:ext uri="{FF2B5EF4-FFF2-40B4-BE49-F238E27FC236}">
                  <a16:creationId xmlns=""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smtClean="0">
                  <a:solidFill>
                    <a:srgbClr val="434343"/>
                  </a:solidFill>
                  <a:latin typeface="Times New Roman" panose="02020603050405020304" pitchFamily="18" charset="0"/>
                  <a:cs typeface="Times New Roman" panose="02020603050405020304" pitchFamily="18" charset="0"/>
                </a:rPr>
                <a:t>INTRODUCTION</a:t>
              </a:r>
              <a:endParaRPr lang="en-US" sz="1600" b="1" dirty="0">
                <a:solidFill>
                  <a:srgbClr val="434343"/>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par>
                                <p:cTn id="8" presetID="22" presetClass="entr" presetSubtype="4"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down)">
                                      <p:cBhvr>
                                        <p:cTn id="10" dur="500"/>
                                        <p:tgtEl>
                                          <p:spTgt spid="49"/>
                                        </p:tgtEl>
                                      </p:cBhvr>
                                    </p:animEffect>
                                  </p:childTnLst>
                                </p:cTn>
                              </p:par>
                              <p:par>
                                <p:cTn id="11" presetID="22" presetClass="entr" presetSubtype="4"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down)">
                                      <p:cBhvr>
                                        <p:cTn id="13" dur="500"/>
                                        <p:tgtEl>
                                          <p:spTgt spid="56"/>
                                        </p:tgtEl>
                                      </p:cBhvr>
                                    </p:animEffect>
                                  </p:childTnLst>
                                </p:cTn>
                              </p:par>
                              <p:par>
                                <p:cTn id="14" presetID="22" presetClass="entr" presetSubtype="4"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down)">
                                      <p:cBhvr>
                                        <p:cTn id="16" dur="500"/>
                                        <p:tgtEl>
                                          <p:spTgt spid="64"/>
                                        </p:tgtEl>
                                      </p:cBhvr>
                                    </p:animEffect>
                                  </p:childTnLst>
                                </p:cTn>
                              </p:par>
                              <p:par>
                                <p:cTn id="17" presetID="22" presetClass="entr" presetSubtype="4"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down)">
                                      <p:cBhvr>
                                        <p:cTn id="19" dur="500"/>
                                        <p:tgtEl>
                                          <p:spTgt spid="78"/>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par>
                                <p:cTn id="23" presetID="22" presetClass="entr" presetSubtype="4"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wipe(down)">
                                      <p:cBhvr>
                                        <p:cTn id="2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EO3797-thumb.jpg"/>
          <p:cNvPicPr>
            <a:picLocks noChangeAspect="1"/>
          </p:cNvPicPr>
          <p:nvPr/>
        </p:nvPicPr>
        <p:blipFill>
          <a:blip r:embed="rId3"/>
          <a:stretch>
            <a:fillRect/>
          </a:stretch>
        </p:blipFill>
        <p:spPr>
          <a:xfrm>
            <a:off x="183243" y="754742"/>
            <a:ext cx="5066602" cy="5609771"/>
          </a:xfrm>
          <a:prstGeom prst="rect">
            <a:avLst/>
          </a:prstGeom>
        </p:spPr>
      </p:pic>
      <p:sp>
        <p:nvSpPr>
          <p:cNvPr id="9" name="Rectangle 20"/>
          <p:cNvSpPr/>
          <p:nvPr/>
        </p:nvSpPr>
        <p:spPr>
          <a:xfrm>
            <a:off x="4876800" y="492370"/>
            <a:ext cx="6841588" cy="5992838"/>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endParaRPr lang="en-US" sz="2000" dirty="0"/>
          </a:p>
        </p:txBody>
      </p:sp>
      <p:sp>
        <p:nvSpPr>
          <p:cNvPr id="8" name="Rectangle 20"/>
          <p:cNvSpPr/>
          <p:nvPr/>
        </p:nvSpPr>
        <p:spPr>
          <a:xfrm>
            <a:off x="6096051" y="829989"/>
            <a:ext cx="3666924" cy="1209821"/>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ts val="4556"/>
              </a:lnSpc>
            </a:pPr>
            <a:r>
              <a:rPr lang="en-US" sz="4000" dirty="0" smtClean="0">
                <a:solidFill>
                  <a:schemeClr val="bg2">
                    <a:lumMod val="25000"/>
                  </a:schemeClr>
                </a:solidFill>
                <a:latin typeface="Segoe UI Light" pitchFamily="34" charset="0"/>
                <a:ea typeface="Playfair Display" pitchFamily="34" charset="-122"/>
                <a:cs typeface="Segoe UI Light" pitchFamily="34" charset="0"/>
              </a:rPr>
              <a:t>    Introduction</a:t>
            </a:r>
            <a:endParaRPr lang="en-US" sz="4000" dirty="0">
              <a:solidFill>
                <a:schemeClr val="bg2">
                  <a:lumMod val="25000"/>
                </a:schemeClr>
              </a:solidFill>
              <a:latin typeface="Segoe UI Light" pitchFamily="34" charset="0"/>
              <a:cs typeface="Segoe UI Light" pitchFamily="34" charset="0"/>
            </a:endParaRPr>
          </a:p>
        </p:txBody>
      </p:sp>
      <p:sp>
        <p:nvSpPr>
          <p:cNvPr id="5" name="Rectangle 4"/>
          <p:cNvSpPr/>
          <p:nvPr/>
        </p:nvSpPr>
        <p:spPr>
          <a:xfrm>
            <a:off x="5444144" y="2617354"/>
            <a:ext cx="5763117" cy="26861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sz="2000" dirty="0" smtClean="0"/>
              <a:t>Event Management System is a comprehensive platform designed to streamline the planning, coordination, and execution of events. It offers features such as event scheduling, attendee management, resource allocation, and real-time updates, ensuring seamless organization and enhanced user experience for both organizers and participants</a:t>
            </a:r>
            <a:endParaRPr lang="en-US" sz="2000" dirty="0"/>
          </a:p>
        </p:txBody>
      </p:sp>
      <p:sp>
        <p:nvSpPr>
          <p:cNvPr id="15362" name="AutoShape 2" descr="Why You Need Culture of Philanthropy as a Management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An illustration of a smiling person holding a box labeled 'DONATION'. The person has long dark hair and is surrounded by greenery, heart icons, and donation symbols like hands holding hearts and arrows pointing towards donation. The box contains various donated items, such as groceries, a water bottle, and clothes. The background is stylized with green, white, and light pink colors, creating a positive and cheerful atmosphe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An illustration of a smiling person holding a box labeled 'DONATION'. The person has long dark hair and is surrounded by greenery, heart icons, and donation symbols like hands holding hearts and arrows pointing towards donation. The box contains various donated items, such as groceries, a water bottle, and clothes. The background is stylized with green, white, and light pink colors, creating a positive and cheerful atmosphe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Rectangle 22"/>
          <p:cNvSpPr/>
          <p:nvPr/>
        </p:nvSpPr>
        <p:spPr>
          <a:xfrm flipH="1">
            <a:off x="1264176" y="1907880"/>
            <a:ext cx="438768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 name="Rectangle 20"/>
          <p:cNvSpPr/>
          <p:nvPr/>
        </p:nvSpPr>
        <p:spPr>
          <a:xfrm>
            <a:off x="1875775" y="1195741"/>
            <a:ext cx="3244941" cy="604911"/>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r>
              <a:rPr lang="en-US" sz="3200" dirty="0" smtClean="0">
                <a:latin typeface="Segoe UI Light" pitchFamily="34" charset="0"/>
                <a:ea typeface="Arial Unicode MS" pitchFamily="34" charset="-128"/>
                <a:cs typeface="Segoe UI Light" pitchFamily="34" charset="0"/>
              </a:rPr>
              <a:t>MOTIVATIONS</a:t>
            </a:r>
            <a:endParaRPr lang="en-US" sz="3200" strike="noStrike" spc="-1" dirty="0">
              <a:latin typeface="Segoe UI Light" pitchFamily="34" charset="0"/>
              <a:ea typeface="Arial Unicode MS" pitchFamily="34" charset="-128"/>
              <a:cs typeface="Segoe UI Light" pitchFamily="34" charset="0"/>
            </a:endParaRPr>
          </a:p>
        </p:txBody>
      </p:sp>
      <p:sp>
        <p:nvSpPr>
          <p:cNvPr id="11" name="Rectangle 20"/>
          <p:cNvSpPr/>
          <p:nvPr/>
        </p:nvSpPr>
        <p:spPr>
          <a:xfrm>
            <a:off x="1017616" y="2152343"/>
            <a:ext cx="4454769" cy="3347262"/>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buFont typeface="Arial" pitchFamily="34" charset="0"/>
              <a:buChar char="•"/>
            </a:pPr>
            <a:r>
              <a:rPr lang="en-US" sz="2000" dirty="0" smtClean="0">
                <a:latin typeface="Arial Unicode MS" pitchFamily="34" charset="-128"/>
                <a:ea typeface="Arial Unicode MS" pitchFamily="34" charset="-128"/>
                <a:cs typeface="Arial Unicode MS" pitchFamily="34" charset="-128"/>
              </a:rPr>
              <a:t> To reduce pen-paper uses</a:t>
            </a:r>
          </a:p>
          <a:p>
            <a:pPr lvl="0" algn="ctr">
              <a:lnSpc>
                <a:spcPct val="150000"/>
              </a:lnSpc>
              <a:buFont typeface="Arial" pitchFamily="34" charset="0"/>
              <a:buChar char="•"/>
            </a:pPr>
            <a:r>
              <a:rPr lang="en-US" sz="2000" dirty="0" smtClean="0">
                <a:latin typeface="Arial Unicode MS" pitchFamily="34" charset="-128"/>
                <a:ea typeface="Arial Unicode MS" pitchFamily="34" charset="-128"/>
                <a:cs typeface="Arial Unicode MS" pitchFamily="34" charset="-128"/>
              </a:rPr>
              <a:t> To make event managing easier</a:t>
            </a:r>
          </a:p>
          <a:p>
            <a:pPr lvl="0" algn="ctr">
              <a:lnSpc>
                <a:spcPct val="150000"/>
              </a:lnSpc>
              <a:buFont typeface="Arial" pitchFamily="34" charset="0"/>
              <a:buChar char="•"/>
            </a:pPr>
            <a:r>
              <a:rPr lang="en-US" sz="2000" dirty="0" smtClean="0">
                <a:latin typeface="Arial Unicode MS" pitchFamily="34" charset="-128"/>
                <a:ea typeface="Arial Unicode MS" pitchFamily="34" charset="-128"/>
                <a:cs typeface="Arial Unicode MS" pitchFamily="34" charset="-128"/>
              </a:rPr>
              <a:t> To improve our skill</a:t>
            </a:r>
          </a:p>
          <a:p>
            <a:pPr algn="ctr">
              <a:lnSpc>
                <a:spcPct val="100000"/>
              </a:lnSpc>
            </a:pPr>
            <a:endParaRPr lang="en-US" sz="2000" b="0" strike="noStrike" spc="-1" dirty="0">
              <a:latin typeface="Arial Unicode MS" pitchFamily="34" charset="-128"/>
              <a:ea typeface="Arial Unicode MS" pitchFamily="34" charset="-128"/>
              <a:cs typeface="Arial Unicode MS" pitchFamily="34" charset="-128"/>
            </a:endParaRPr>
          </a:p>
        </p:txBody>
      </p:sp>
      <p:sp>
        <p:nvSpPr>
          <p:cNvPr id="12" name="Rectangle 12"/>
          <p:cNvSpPr/>
          <p:nvPr/>
        </p:nvSpPr>
        <p:spPr>
          <a:xfrm flipH="1">
            <a:off x="5655211" y="0"/>
            <a:ext cx="140678" cy="68720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pic>
        <p:nvPicPr>
          <p:cNvPr id="7" name="Picture 6" descr="WhatsApp Image 2024-12-15 at 19.05.01_bfb44e5c.jpg"/>
          <p:cNvPicPr>
            <a:picLocks noChangeAspect="1"/>
          </p:cNvPicPr>
          <p:nvPr/>
        </p:nvPicPr>
        <p:blipFill>
          <a:blip r:embed="rId2"/>
          <a:stretch>
            <a:fillRect/>
          </a:stretch>
        </p:blipFill>
        <p:spPr>
          <a:xfrm>
            <a:off x="6266541" y="653142"/>
            <a:ext cx="5508171" cy="550817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 name="Picture 16" descr="aim-1.png"/>
          <p:cNvPicPr>
            <a:picLocks noChangeAspect="1"/>
          </p:cNvPicPr>
          <p:nvPr/>
        </p:nvPicPr>
        <p:blipFill>
          <a:blip r:embed="rId2"/>
          <a:stretch>
            <a:fillRect/>
          </a:stretch>
        </p:blipFill>
        <p:spPr>
          <a:xfrm>
            <a:off x="6120947" y="1105806"/>
            <a:ext cx="5861826" cy="4177393"/>
          </a:xfrm>
          <a:prstGeom prst="rect">
            <a:avLst/>
          </a:prstGeom>
        </p:spPr>
      </p:pic>
      <p:sp>
        <p:nvSpPr>
          <p:cNvPr id="13" name="Rectangle 20"/>
          <p:cNvSpPr/>
          <p:nvPr/>
        </p:nvSpPr>
        <p:spPr>
          <a:xfrm>
            <a:off x="1568556" y="647113"/>
            <a:ext cx="3130062" cy="661183"/>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endParaRPr lang="en-US" b="1" dirty="0" smtClean="0"/>
          </a:p>
          <a:p>
            <a:pPr algn="ctr">
              <a:lnSpc>
                <a:spcPct val="100000"/>
              </a:lnSpc>
            </a:pPr>
            <a:endParaRPr lang="en-US" sz="1800" b="0" strike="noStrike" spc="-1" dirty="0">
              <a:latin typeface="Arial"/>
            </a:endParaRPr>
          </a:p>
        </p:txBody>
      </p:sp>
      <p:grpSp>
        <p:nvGrpSpPr>
          <p:cNvPr id="206" name="Group 5"/>
          <p:cNvGrpSpPr/>
          <p:nvPr/>
        </p:nvGrpSpPr>
        <p:grpSpPr>
          <a:xfrm>
            <a:off x="309489" y="0"/>
            <a:ext cx="527400" cy="5861160"/>
            <a:chOff x="326160" y="-1080"/>
            <a:chExt cx="527400" cy="5861160"/>
          </a:xfrm>
        </p:grpSpPr>
        <p:sp>
          <p:nvSpPr>
            <p:cNvPr id="207" name="Rectangle 25"/>
            <p:cNvSpPr/>
            <p:nvPr/>
          </p:nvSpPr>
          <p:spPr>
            <a:xfrm rot="10800000">
              <a:off x="327600" y="5702400"/>
              <a:ext cx="525960" cy="1576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08" name="Rectangle 27"/>
            <p:cNvSpPr/>
            <p:nvPr/>
          </p:nvSpPr>
          <p:spPr>
            <a:xfrm rot="5400000" flipH="1" flipV="1">
              <a:off x="-2215080" y="2539440"/>
              <a:ext cx="5607720" cy="5259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209" name="TextBox 15"/>
          <p:cNvSpPr/>
          <p:nvPr/>
        </p:nvSpPr>
        <p:spPr>
          <a:xfrm>
            <a:off x="646560" y="2570760"/>
            <a:ext cx="5584680" cy="2224440"/>
          </a:xfrm>
          <a:prstGeom prst="rect">
            <a:avLst/>
          </a:prstGeom>
          <a:noFill/>
          <a:ln w="0">
            <a:noFill/>
          </a:ln>
        </p:spPr>
        <p:style>
          <a:lnRef idx="0">
            <a:scrgbClr r="0" g="0" b="0"/>
          </a:lnRef>
          <a:fillRef idx="0">
            <a:scrgbClr r="0" g="0" b="0"/>
          </a:fillRef>
          <a:effectRef idx="0">
            <a:scrgbClr r="0" g="0" b="0"/>
          </a:effectRef>
          <a:fontRef idx="minor"/>
        </p:style>
      </p:sp>
      <p:sp>
        <p:nvSpPr>
          <p:cNvPr id="10" name="TextBox 9"/>
          <p:cNvSpPr txBox="1"/>
          <p:nvPr/>
        </p:nvSpPr>
        <p:spPr>
          <a:xfrm>
            <a:off x="2541296" y="590842"/>
            <a:ext cx="2340186" cy="739241"/>
          </a:xfrm>
          <a:prstGeom prst="rect">
            <a:avLst/>
          </a:prstGeom>
        </p:spPr>
        <p:txBody>
          <a:bodyPr wrap="square" rtlCol="0">
            <a:spAutoFit/>
          </a:bodyPr>
          <a:lstStyle/>
          <a:p>
            <a:pPr>
              <a:lnSpc>
                <a:spcPct val="150000"/>
              </a:lnSpc>
            </a:pPr>
            <a:r>
              <a:rPr lang="en-US" sz="3200" dirty="0" smtClean="0">
                <a:solidFill>
                  <a:srgbClr val="000000"/>
                </a:solidFill>
                <a:latin typeface="Segoe UI Light" pitchFamily="34" charset="0"/>
                <a:cs typeface="Segoe UI Light" pitchFamily="34" charset="0"/>
              </a:rPr>
              <a:t>AMIS</a:t>
            </a:r>
            <a:endParaRPr lang="en-US" sz="3200" dirty="0">
              <a:solidFill>
                <a:srgbClr val="000000"/>
              </a:solidFill>
              <a:latin typeface="Segoe UI Light" pitchFamily="34" charset="0"/>
              <a:cs typeface="Segoe UI Light" pitchFamily="34" charset="0"/>
            </a:endParaRPr>
          </a:p>
        </p:txBody>
      </p:sp>
      <p:sp>
        <p:nvSpPr>
          <p:cNvPr id="12" name="Rectangle 22"/>
          <p:cNvSpPr/>
          <p:nvPr/>
        </p:nvSpPr>
        <p:spPr>
          <a:xfrm flipH="1">
            <a:off x="799985" y="1401452"/>
            <a:ext cx="438768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 name="Rectangle 20"/>
          <p:cNvSpPr/>
          <p:nvPr/>
        </p:nvSpPr>
        <p:spPr>
          <a:xfrm>
            <a:off x="1059751" y="1997605"/>
            <a:ext cx="4847563" cy="3376243"/>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buFont typeface="Arial" pitchFamily="34" charset="0"/>
              <a:buChar char="•"/>
            </a:pPr>
            <a:r>
              <a:rPr lang="en-US" sz="2400" dirty="0" smtClean="0">
                <a:solidFill>
                  <a:srgbClr val="000000"/>
                </a:solidFill>
                <a:latin typeface="Arial Unicode MS" pitchFamily="34" charset="-128"/>
                <a:ea typeface="Arial Unicode MS" pitchFamily="34" charset="-128"/>
                <a:cs typeface="Arial Unicode MS" pitchFamily="34" charset="-128"/>
              </a:rPr>
              <a:t> Create a proper Event</a:t>
            </a:r>
          </a:p>
          <a:p>
            <a:pPr algn="ctr"/>
            <a:r>
              <a:rPr lang="en-US" sz="2400" dirty="0" smtClean="0">
                <a:solidFill>
                  <a:srgbClr val="000000"/>
                </a:solidFill>
                <a:latin typeface="Arial Unicode MS" pitchFamily="34" charset="-128"/>
                <a:ea typeface="Arial Unicode MS" pitchFamily="34" charset="-128"/>
                <a:cs typeface="Arial Unicode MS" pitchFamily="34" charset="-128"/>
              </a:rPr>
              <a:t>  Management System</a:t>
            </a:r>
          </a:p>
          <a:p>
            <a:pPr algn="ctr">
              <a:lnSpc>
                <a:spcPct val="150000"/>
              </a:lnSpc>
              <a:buFont typeface="Arial" pitchFamily="34" charset="0"/>
              <a:buChar char="•"/>
            </a:pPr>
            <a:r>
              <a:rPr lang="en-US" sz="2400" dirty="0" smtClean="0">
                <a:solidFill>
                  <a:srgbClr val="000000"/>
                </a:solidFill>
                <a:latin typeface="Arial Unicode MS" pitchFamily="34" charset="-128"/>
                <a:ea typeface="Arial Unicode MS" pitchFamily="34" charset="-128"/>
                <a:cs typeface="Arial Unicode MS" pitchFamily="34" charset="-128"/>
              </a:rPr>
              <a:t> Make user friendly </a:t>
            </a:r>
            <a:endParaRPr lang="en-GB" sz="2400" dirty="0">
              <a:solidFill>
                <a:srgbClr val="000000"/>
              </a:solidFill>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226" name="Picture 10" descr="7 Essential Web Development Tools for Efficient and Productive Work | by  Programise | JavaScript in Plain English"/>
          <p:cNvPicPr>
            <a:picLocks noChangeAspect="1" noChangeArrowheads="1"/>
          </p:cNvPicPr>
          <p:nvPr/>
        </p:nvPicPr>
        <p:blipFill>
          <a:blip r:embed="rId2"/>
          <a:srcRect/>
          <a:stretch>
            <a:fillRect/>
          </a:stretch>
        </p:blipFill>
        <p:spPr bwMode="auto">
          <a:xfrm>
            <a:off x="-11080" y="0"/>
            <a:ext cx="12203080" cy="6858000"/>
          </a:xfrm>
          <a:prstGeom prst="rect">
            <a:avLst/>
          </a:prstGeom>
          <a:noFill/>
        </p:spPr>
      </p:pic>
      <p:sp>
        <p:nvSpPr>
          <p:cNvPr id="212" name="Arc 60"/>
          <p:cNvSpPr/>
          <p:nvPr/>
        </p:nvSpPr>
        <p:spPr>
          <a:xfrm rot="3967200" flipH="1">
            <a:off x="8627400" y="489960"/>
            <a:ext cx="2988000" cy="2986200"/>
          </a:xfrm>
          <a:prstGeom prst="arc">
            <a:avLst>
              <a:gd name="adj1" fmla="val 14441841"/>
              <a:gd name="adj2" fmla="val 0"/>
            </a:avLst>
          </a:prstGeom>
          <a:noFill/>
          <a:ln w="127000" cap="rnd">
            <a:solidFill>
              <a:srgbClr val="BB2606"/>
            </a:solidFill>
            <a:prstDash val="dash"/>
          </a:ln>
        </p:spPr>
        <p:style>
          <a:lnRef idx="1">
            <a:schemeClr val="accent1"/>
          </a:lnRef>
          <a:fillRef idx="0">
            <a:schemeClr val="accent1"/>
          </a:fillRef>
          <a:effectRef idx="0">
            <a:schemeClr val="accent1"/>
          </a:effectRef>
          <a:fontRef idx="minor"/>
        </p:style>
      </p:sp>
      <p:sp>
        <p:nvSpPr>
          <p:cNvPr id="214" name="Freeform: Shape 61"/>
          <p:cNvSpPr/>
          <p:nvPr/>
        </p:nvSpPr>
        <p:spPr>
          <a:xfrm flipH="1">
            <a:off x="-15508" y="5739618"/>
            <a:ext cx="2378880" cy="1145077"/>
          </a:xfrm>
          <a:custGeom>
            <a:avLst/>
            <a:gdLst>
              <a:gd name="textAreaLeft" fmla="*/ 720 w 2671560"/>
              <a:gd name="textAreaRight" fmla="*/ 2673720 w 2671560"/>
              <a:gd name="textAreaTop" fmla="*/ 0 h 1370160"/>
              <a:gd name="textAreaBottom" fmla="*/ 1371600 h 1370160"/>
            </a:gdLst>
            <a:ahLst/>
            <a:cxnLst/>
            <a:rect l="textAreaLeft" t="textAreaTop" r="textAreaRight" b="textAreaBottom"/>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 name="Rectangle 20"/>
          <p:cNvSpPr/>
          <p:nvPr/>
        </p:nvSpPr>
        <p:spPr>
          <a:xfrm>
            <a:off x="2595489" y="1463045"/>
            <a:ext cx="7378505" cy="4768943"/>
          </a:xfrm>
          <a:prstGeom prst="rect">
            <a:avLst/>
          </a:prstGeom>
          <a:solidFill>
            <a:schemeClr val="bg2"/>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endParaRPr lang="en-US" sz="2000" b="1" dirty="0" smtClean="0">
              <a:latin typeface="Arial Unicode MS" pitchFamily="34" charset="-128"/>
              <a:ea typeface="Arial Unicode MS" pitchFamily="34" charset="-128"/>
              <a:cs typeface="Arial Unicode MS" pitchFamily="34" charset="-128"/>
            </a:endParaRPr>
          </a:p>
          <a:p>
            <a:pPr algn="ctr">
              <a:lnSpc>
                <a:spcPct val="100000"/>
              </a:lnSpc>
            </a:pPr>
            <a:endParaRPr lang="en-US" sz="2000" b="0" strike="noStrike" spc="-1" dirty="0">
              <a:latin typeface="Arial Unicode MS" pitchFamily="34" charset="-128"/>
              <a:ea typeface="Arial Unicode MS" pitchFamily="34" charset="-128"/>
              <a:cs typeface="Arial Unicode MS" pitchFamily="34" charset="-128"/>
            </a:endParaRPr>
          </a:p>
        </p:txBody>
      </p:sp>
      <p:sp>
        <p:nvSpPr>
          <p:cNvPr id="9" name="TextBox 12"/>
          <p:cNvSpPr txBox="1"/>
          <p:nvPr/>
        </p:nvSpPr>
        <p:spPr>
          <a:xfrm>
            <a:off x="3905012" y="3182628"/>
            <a:ext cx="5281197" cy="2308324"/>
          </a:xfrm>
          <a:prstGeom prst="rect">
            <a:avLst/>
          </a:prstGeom>
        </p:spPr>
        <p:txBody>
          <a:bodyPr wrap="square"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anose="020B0604020202020204" pitchFamily="34" charset="0"/>
              <a:buChar char="•"/>
            </a:pPr>
            <a:endParaRPr lang="en-GB" sz="2400" dirty="0" smtClean="0">
              <a:solidFill>
                <a:srgbClr val="000000"/>
              </a:solidFill>
              <a:latin typeface="Arial Unicode MS" pitchFamily="34" charset="-128"/>
              <a:ea typeface="Arial Unicode MS" pitchFamily="34" charset="-128"/>
              <a:cs typeface="Arial Unicode MS" pitchFamily="34" charset="-128"/>
            </a:endParaRPr>
          </a:p>
          <a:p>
            <a:pPr>
              <a:lnSpc>
                <a:spcPct val="150000"/>
              </a:lnSpc>
              <a:buFont typeface="Arial" panose="020B0604020202020204" pitchFamily="34" charset="0"/>
              <a:buChar char="•"/>
            </a:pPr>
            <a:r>
              <a:rPr lang="en-GB" sz="2400" dirty="0" smtClean="0">
                <a:solidFill>
                  <a:srgbClr val="000000"/>
                </a:solidFill>
                <a:latin typeface="Arial Unicode MS" pitchFamily="34" charset="-128"/>
                <a:ea typeface="Arial Unicode MS" pitchFamily="34" charset="-128"/>
                <a:cs typeface="Arial Unicode MS" pitchFamily="34" charset="-128"/>
              </a:rPr>
              <a:t> NetBeans  IDE</a:t>
            </a:r>
          </a:p>
          <a:p>
            <a:pPr>
              <a:lnSpc>
                <a:spcPct val="150000"/>
              </a:lnSpc>
              <a:buFont typeface="Arial" panose="020B0604020202020204" pitchFamily="34" charset="0"/>
              <a:buChar char="•"/>
            </a:pPr>
            <a:r>
              <a:rPr lang="en-GB" sz="2400" dirty="0" smtClean="0">
                <a:solidFill>
                  <a:srgbClr val="000000"/>
                </a:solidFill>
                <a:latin typeface="Arial Unicode MS" pitchFamily="34" charset="-128"/>
                <a:ea typeface="Arial Unicode MS" pitchFamily="34" charset="-128"/>
                <a:cs typeface="Arial Unicode MS" pitchFamily="34" charset="-128"/>
              </a:rPr>
              <a:t> Visual Studio Code</a:t>
            </a:r>
          </a:p>
          <a:p>
            <a:pPr>
              <a:lnSpc>
                <a:spcPct val="150000"/>
              </a:lnSpc>
              <a:buFont typeface="Arial" panose="020B0604020202020204" pitchFamily="34" charset="0"/>
              <a:buChar char="•"/>
            </a:pPr>
            <a:r>
              <a:rPr lang="en-GB" sz="2400" dirty="0" smtClean="0">
                <a:solidFill>
                  <a:srgbClr val="000000"/>
                </a:solidFill>
                <a:latin typeface="Arial Unicode MS" pitchFamily="34" charset="-128"/>
                <a:ea typeface="Arial Unicode MS" pitchFamily="34" charset="-128"/>
                <a:cs typeface="Arial Unicode MS" pitchFamily="34" charset="-128"/>
              </a:rPr>
              <a:t> JDK</a:t>
            </a:r>
            <a:endParaRPr lang="en-GB" sz="2400" dirty="0">
              <a:solidFill>
                <a:srgbClr val="000000"/>
              </a:solidFill>
              <a:latin typeface="Arial Unicode MS" pitchFamily="34" charset="-128"/>
              <a:ea typeface="Arial Unicode MS" pitchFamily="34" charset="-128"/>
              <a:cs typeface="Arial Unicode MS" pitchFamily="34" charset="-128"/>
            </a:endParaRPr>
          </a:p>
        </p:txBody>
      </p:sp>
      <p:sp>
        <p:nvSpPr>
          <p:cNvPr id="11" name="Rectangle 20"/>
          <p:cNvSpPr/>
          <p:nvPr/>
        </p:nvSpPr>
        <p:spPr>
          <a:xfrm>
            <a:off x="3587268" y="2050084"/>
            <a:ext cx="5317587" cy="886260"/>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90000"/>
              </a:lnSpc>
              <a:spcAft>
                <a:spcPts val="601"/>
              </a:spcAft>
            </a:pPr>
            <a:r>
              <a:rPr lang="en-US" sz="2800" b="1" dirty="0" smtClean="0">
                <a:solidFill>
                  <a:schemeClr val="bg2">
                    <a:lumMod val="25000"/>
                  </a:schemeClr>
                </a:solidFill>
                <a:latin typeface="Segoe UI Light" pitchFamily="34" charset="0"/>
                <a:ea typeface="Playfair Display" pitchFamily="34" charset="-122"/>
                <a:cs typeface="Segoe UI Light" pitchFamily="34" charset="0"/>
              </a:rPr>
              <a:t>  TOOLS  AND TECHNOLOGIES</a:t>
            </a:r>
            <a:endParaRPr lang="en-US" sz="2800" b="1" spc="-1" dirty="0">
              <a:solidFill>
                <a:schemeClr val="bg2">
                  <a:lumMod val="25000"/>
                </a:schemeClr>
              </a:solidFill>
              <a:latin typeface="Segoe UI Light" pitchFamily="34" charset="0"/>
              <a:cs typeface="Segoe UI Light" pitchFamily="34" charset="0"/>
            </a:endParaRPr>
          </a:p>
        </p:txBody>
      </p:sp>
      <p:sp>
        <p:nvSpPr>
          <p:cNvPr id="9220" name="AutoShape 4" descr="🔥 The Rise of Low-Code and No-Code Development Platfo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 The Rise of Low-Code and No-Code Development Platfo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 The Rise of Low-Code and No-Code Development Platfo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2" descr="Understanding code smells and how refactoring can help | TechTarget"/>
          <p:cNvPicPr>
            <a:picLocks noChangeAspect="1" noChangeArrowheads="1"/>
          </p:cNvPicPr>
          <p:nvPr/>
        </p:nvPicPr>
        <p:blipFill>
          <a:blip r:embed="rId2">
            <a:lum bright="5000" contrast="-51000"/>
          </a:blip>
          <a:srcRect/>
          <a:stretch>
            <a:fillRect/>
          </a:stretch>
        </p:blipFill>
        <p:spPr bwMode="auto">
          <a:xfrm>
            <a:off x="0" y="0"/>
            <a:ext cx="12192000" cy="6858000"/>
          </a:xfrm>
          <a:prstGeom prst="rect">
            <a:avLst/>
          </a:prstGeom>
          <a:noFill/>
        </p:spPr>
      </p:pic>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12" name="Rectangle 20"/>
          <p:cNvSpPr/>
          <p:nvPr/>
        </p:nvSpPr>
        <p:spPr>
          <a:xfrm>
            <a:off x="1839365" y="402079"/>
            <a:ext cx="8989255" cy="6095332"/>
          </a:xfrm>
          <a:prstGeom prst="rect">
            <a:avLst/>
          </a:prstGeom>
          <a:solidFill>
            <a:schemeClr val="bg1"/>
          </a:solidFill>
          <a:ln>
            <a:noFill/>
          </a:ln>
          <a:effectLst>
            <a:outerShdw blurRad="40640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endParaRPr lang="en-US" dirty="0"/>
          </a:p>
        </p:txBody>
      </p:sp>
      <p:sp>
        <p:nvSpPr>
          <p:cNvPr id="14" name="Rectangle 13"/>
          <p:cNvSpPr/>
          <p:nvPr/>
        </p:nvSpPr>
        <p:spPr>
          <a:xfrm>
            <a:off x="2628310" y="935714"/>
            <a:ext cx="2206053" cy="428634"/>
          </a:xfrm>
          <a:prstGeom prst="rect">
            <a:avLst/>
          </a:prstGeom>
          <a:solidFill>
            <a:schemeClr val="bg1"/>
          </a:solidFill>
          <a:ln w="0">
            <a:noFill/>
          </a:ln>
          <a:effectLst>
            <a:outerShdw blurRad="533400" dist="190500" dir="2400000" sx="95000" sy="95000" algn="ctr" rotWithShape="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2000" spc="-1" dirty="0" smtClean="0">
                <a:latin typeface="Segoe UI Light"/>
              </a:rPr>
              <a:t>EVENT</a:t>
            </a:r>
            <a:r>
              <a:rPr lang="en-US" sz="2000" strike="noStrike" spc="-1" dirty="0" smtClean="0">
                <a:latin typeface="Segoe UI Light"/>
              </a:rPr>
              <a:t> CREATE</a:t>
            </a:r>
            <a:endParaRPr lang="en-US" sz="2000" strike="noStrike" spc="-1" dirty="0">
              <a:latin typeface="Arial"/>
            </a:endParaRPr>
          </a:p>
        </p:txBody>
      </p:sp>
      <p:sp>
        <p:nvSpPr>
          <p:cNvPr id="18" name="Rectangle 20"/>
          <p:cNvSpPr/>
          <p:nvPr/>
        </p:nvSpPr>
        <p:spPr>
          <a:xfrm>
            <a:off x="3021250" y="1995830"/>
            <a:ext cx="6250926" cy="2767991"/>
          </a:xfrm>
          <a:prstGeom prst="rect">
            <a:avLst/>
          </a:prstGeom>
          <a:solidFill>
            <a:schemeClr val="accent3">
              <a:lumMod val="20000"/>
              <a:lumOff val="80000"/>
            </a:schemeClr>
          </a:solidFill>
          <a:ln>
            <a:noFill/>
          </a:ln>
          <a:effectLst>
            <a:outerShdw blurRad="571500" dist="508000" dir="3000000" sx="95000" sy="95000" algn="t" rotWithShape="0">
              <a:srgbClr val="000000">
                <a:alpha val="3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457200" indent="-457200" algn="ctr">
              <a:lnSpc>
                <a:spcPct val="150000"/>
              </a:lnSpc>
            </a:pPr>
            <a:r>
              <a:rPr lang="en-US" sz="2000" dirty="0" smtClean="0"/>
              <a:t>To create event we need to give some user input like</a:t>
            </a:r>
          </a:p>
          <a:p>
            <a:pPr marL="457200" indent="-457200" algn="ctr">
              <a:lnSpc>
                <a:spcPct val="150000"/>
              </a:lnSpc>
            </a:pPr>
            <a:r>
              <a:rPr lang="en-US" sz="2000" dirty="0" smtClean="0"/>
              <a:t>event name, date, and capacity.</a:t>
            </a:r>
          </a:p>
        </p:txBody>
      </p:sp>
      <p:sp>
        <p:nvSpPr>
          <p:cNvPr id="230" name="Rectangle 11"/>
          <p:cNvSpPr/>
          <p:nvPr/>
        </p:nvSpPr>
        <p:spPr>
          <a:xfrm flipH="1">
            <a:off x="2627058" y="1322073"/>
            <a:ext cx="2207305" cy="542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2" descr="Understanding code smells and how refactoring can help | TechTarget"/>
          <p:cNvPicPr>
            <a:picLocks noChangeAspect="1" noChangeArrowheads="1"/>
          </p:cNvPicPr>
          <p:nvPr/>
        </p:nvPicPr>
        <p:blipFill>
          <a:blip r:embed="rId2">
            <a:lum bright="5000" contrast="-51000"/>
          </a:blip>
          <a:srcRect/>
          <a:stretch>
            <a:fillRect/>
          </a:stretch>
        </p:blipFill>
        <p:spPr bwMode="auto">
          <a:xfrm>
            <a:off x="0" y="0"/>
            <a:ext cx="12192000" cy="6858000"/>
          </a:xfrm>
          <a:prstGeom prst="rect">
            <a:avLst/>
          </a:prstGeom>
          <a:noFill/>
        </p:spPr>
      </p:pic>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12" name="Rectangle 20"/>
          <p:cNvSpPr/>
          <p:nvPr/>
        </p:nvSpPr>
        <p:spPr>
          <a:xfrm>
            <a:off x="1839365" y="402079"/>
            <a:ext cx="8989255" cy="6095332"/>
          </a:xfrm>
          <a:prstGeom prst="rect">
            <a:avLst/>
          </a:prstGeom>
          <a:solidFill>
            <a:schemeClr val="bg1"/>
          </a:solidFill>
          <a:ln>
            <a:noFill/>
          </a:ln>
          <a:effectLst>
            <a:outerShdw blurRad="40640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endParaRPr lang="en-US" dirty="0"/>
          </a:p>
        </p:txBody>
      </p:sp>
      <p:sp>
        <p:nvSpPr>
          <p:cNvPr id="14" name="Rectangle 13"/>
          <p:cNvSpPr/>
          <p:nvPr/>
        </p:nvSpPr>
        <p:spPr>
          <a:xfrm>
            <a:off x="2628310" y="935714"/>
            <a:ext cx="2206053" cy="428634"/>
          </a:xfrm>
          <a:prstGeom prst="rect">
            <a:avLst/>
          </a:prstGeom>
          <a:solidFill>
            <a:schemeClr val="bg1"/>
          </a:solidFill>
          <a:ln w="0">
            <a:noFill/>
          </a:ln>
          <a:effectLst>
            <a:outerShdw blurRad="533400" dist="190500" dir="2400000" sx="95000" sy="95000" algn="ctr" rotWithShape="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2000" spc="-1" dirty="0" smtClean="0">
                <a:latin typeface="Segoe UI Light"/>
              </a:rPr>
              <a:t>EVENT CREATE</a:t>
            </a:r>
            <a:endParaRPr lang="en-US" sz="2000" spc="-1" dirty="0"/>
          </a:p>
        </p:txBody>
      </p:sp>
      <p:sp>
        <p:nvSpPr>
          <p:cNvPr id="230" name="Rectangle 11"/>
          <p:cNvSpPr/>
          <p:nvPr/>
        </p:nvSpPr>
        <p:spPr>
          <a:xfrm flipH="1">
            <a:off x="2627058" y="1322073"/>
            <a:ext cx="2207305" cy="542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pic>
        <p:nvPicPr>
          <p:cNvPr id="9217" name="Picture 1"/>
          <p:cNvPicPr>
            <a:picLocks noChangeAspect="1" noChangeArrowheads="1"/>
          </p:cNvPicPr>
          <p:nvPr/>
        </p:nvPicPr>
        <p:blipFill>
          <a:blip r:embed="rId3"/>
          <a:srcRect/>
          <a:stretch>
            <a:fillRect/>
          </a:stretch>
        </p:blipFill>
        <p:spPr bwMode="auto">
          <a:xfrm>
            <a:off x="5249409" y="1288887"/>
            <a:ext cx="3546248" cy="2971778"/>
          </a:xfrm>
          <a:prstGeom prst="rect">
            <a:avLst/>
          </a:prstGeom>
          <a:noFill/>
          <a:ln w="9525">
            <a:noFill/>
            <a:miter lim="800000"/>
            <a:headEnd/>
            <a:tailEnd/>
          </a:ln>
          <a:effectLst/>
        </p:spPr>
      </p:pic>
      <p:pic>
        <p:nvPicPr>
          <p:cNvPr id="9218" name="Picture 2"/>
          <p:cNvPicPr>
            <a:picLocks noChangeAspect="1" noChangeArrowheads="1"/>
          </p:cNvPicPr>
          <p:nvPr/>
        </p:nvPicPr>
        <p:blipFill>
          <a:blip r:embed="rId4"/>
          <a:srcRect/>
          <a:stretch>
            <a:fillRect/>
          </a:stretch>
        </p:blipFill>
        <p:spPr bwMode="auto">
          <a:xfrm>
            <a:off x="3368674" y="4520973"/>
            <a:ext cx="3627211" cy="17341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00" name="Picture 4" descr="Coding background outlet"/>
          <p:cNvPicPr>
            <a:picLocks noChangeAspect="1" noChangeArrowheads="1"/>
          </p:cNvPicPr>
          <p:nvPr/>
        </p:nvPicPr>
        <p:blipFill>
          <a:blip r:embed="rId2">
            <a:lum contrast="-41000"/>
          </a:blip>
          <a:srcRect/>
          <a:stretch>
            <a:fillRect/>
          </a:stretch>
        </p:blipFill>
        <p:spPr bwMode="auto">
          <a:xfrm>
            <a:off x="0" y="0"/>
            <a:ext cx="12192000" cy="7047914"/>
          </a:xfrm>
          <a:prstGeom prst="rect">
            <a:avLst/>
          </a:prstGeom>
          <a:noFill/>
        </p:spPr>
      </p:pic>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12" name="Rectangle 20"/>
          <p:cNvSpPr/>
          <p:nvPr/>
        </p:nvSpPr>
        <p:spPr>
          <a:xfrm>
            <a:off x="1839365" y="402079"/>
            <a:ext cx="8989255" cy="6095332"/>
          </a:xfrm>
          <a:prstGeom prst="rect">
            <a:avLst/>
          </a:prstGeom>
          <a:solidFill>
            <a:schemeClr val="bg1"/>
          </a:solidFill>
          <a:ln>
            <a:noFill/>
          </a:ln>
          <a:effectLst>
            <a:outerShdw blurRad="40640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endParaRPr lang="en-US" dirty="0"/>
          </a:p>
        </p:txBody>
      </p:sp>
      <p:sp>
        <p:nvSpPr>
          <p:cNvPr id="18" name="Rectangle 20"/>
          <p:cNvSpPr/>
          <p:nvPr/>
        </p:nvSpPr>
        <p:spPr>
          <a:xfrm>
            <a:off x="3021250" y="1828800"/>
            <a:ext cx="6250926" cy="3390314"/>
          </a:xfrm>
          <a:prstGeom prst="rect">
            <a:avLst/>
          </a:prstGeom>
          <a:solidFill>
            <a:schemeClr val="accent1">
              <a:lumMod val="20000"/>
              <a:lumOff val="80000"/>
            </a:schemeClr>
          </a:solidFill>
          <a:ln>
            <a:noFill/>
          </a:ln>
          <a:effectLst>
            <a:outerShdw blurRad="571500" dist="508000" dir="3000000" sx="95000" sy="95000" algn="t" rotWithShape="0">
              <a:srgbClr val="000000">
                <a:alpha val="3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342900" indent="-342900" algn="ctr">
              <a:lnSpc>
                <a:spcPct val="150000"/>
              </a:lnSpc>
            </a:pPr>
            <a:r>
              <a:rPr lang="en-US" sz="2000" dirty="0" smtClean="0"/>
              <a:t>To register for a event first we need to give the name of the event and then it will ask for the name for confirm registration.</a:t>
            </a:r>
          </a:p>
        </p:txBody>
      </p:sp>
      <p:sp>
        <p:nvSpPr>
          <p:cNvPr id="9" name="Rectangle 8"/>
          <p:cNvSpPr/>
          <p:nvPr/>
        </p:nvSpPr>
        <p:spPr>
          <a:xfrm>
            <a:off x="2628310" y="653143"/>
            <a:ext cx="2206053" cy="711205"/>
          </a:xfrm>
          <a:prstGeom prst="rect">
            <a:avLst/>
          </a:prstGeom>
          <a:solidFill>
            <a:schemeClr val="bg1"/>
          </a:solidFill>
          <a:ln w="0">
            <a:noFill/>
          </a:ln>
          <a:effectLst>
            <a:outerShdw blurRad="533400" dist="190500" dir="2400000" sx="95000" sy="95000" algn="ctr" rotWithShape="0">
              <a:srgbClr val="000000">
                <a:alpha val="38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2000" spc="-1" dirty="0" smtClean="0">
                <a:solidFill>
                  <a:srgbClr val="000000"/>
                </a:solidFill>
                <a:latin typeface="Segoe UI Light"/>
              </a:rPr>
              <a:t>REGISTER FOR EVENT</a:t>
            </a:r>
            <a:endParaRPr lang="en-US" sz="2000" spc="-1" dirty="0"/>
          </a:p>
        </p:txBody>
      </p:sp>
      <p:sp>
        <p:nvSpPr>
          <p:cNvPr id="10" name="Rectangle 11"/>
          <p:cNvSpPr/>
          <p:nvPr/>
        </p:nvSpPr>
        <p:spPr>
          <a:xfrm flipH="1">
            <a:off x="2627058" y="1322073"/>
            <a:ext cx="2207305" cy="542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889</TotalTime>
  <Words>296</Words>
  <Application>Microsoft Office PowerPoint</Application>
  <PresentationFormat>Custom</PresentationFormat>
  <Paragraphs>55</Paragraphs>
  <Slides>15</Slides>
  <Notes>1</Notes>
  <HiddenSlides>0</HiddenSlides>
  <MMClips>0</MMClips>
  <ScaleCrop>false</ScaleCrop>
  <HeadingPairs>
    <vt:vector size="4" baseType="variant">
      <vt:variant>
        <vt:lpstr>Theme</vt:lpstr>
      </vt:variant>
      <vt:variant>
        <vt:i4>4</vt:i4>
      </vt:variant>
      <vt:variant>
        <vt:lpstr>Slide Titles</vt:lpstr>
      </vt:variant>
      <vt:variant>
        <vt:i4>15</vt:i4>
      </vt:variant>
    </vt:vector>
  </HeadingPairs>
  <TitlesOfParts>
    <vt:vector size="19"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dc:title>
  <dc:creator>Modabbir</dc:creator>
  <cp:lastModifiedBy>Modabbir</cp:lastModifiedBy>
  <cp:revision>605</cp:revision>
  <dcterms:created xsi:type="dcterms:W3CDTF">2024-01-03T15:07:39Z</dcterms:created>
  <dcterms:modified xsi:type="dcterms:W3CDTF">2024-12-20T12:13:00Z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