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5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25760" y="564120"/>
            <a:ext cx="5892480" cy="85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29E382-0EF7-4A1F-854D-850D1B3EB3F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7544327-90E8-4937-9F1D-72473B3055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046B942-A547-44E2-8E84-4AD6CD4FD0C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theme" Target="../theme/them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heme" Target="../theme/theme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heme" Target="../theme/theme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1;p1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52;p13"/>
          <p:cNvPicPr/>
          <p:nvPr/>
        </p:nvPicPr>
        <p:blipFill>
          <a:blip r:embed="rId4"/>
          <a:stretch/>
        </p:blipFill>
        <p:spPr>
          <a:xfrm>
            <a:off x="93240" y="2945520"/>
            <a:ext cx="939240" cy="219780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53;p13"/>
          <p:cNvPicPr/>
          <p:nvPr/>
        </p:nvPicPr>
        <p:blipFill>
          <a:blip r:embed="rId5"/>
          <a:stretch/>
        </p:blipFill>
        <p:spPr>
          <a:xfrm>
            <a:off x="0" y="0"/>
            <a:ext cx="1284840" cy="132516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54;p13"/>
          <p:cNvPicPr/>
          <p:nvPr/>
        </p:nvPicPr>
        <p:blipFill>
          <a:blip r:embed="rId6"/>
          <a:stretch/>
        </p:blipFill>
        <p:spPr>
          <a:xfrm>
            <a:off x="6740280" y="94320"/>
            <a:ext cx="167040" cy="22320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55;p13"/>
          <p:cNvPicPr/>
          <p:nvPr/>
        </p:nvPicPr>
        <p:blipFill>
          <a:blip r:embed="rId7"/>
          <a:stretch/>
        </p:blipFill>
        <p:spPr>
          <a:xfrm>
            <a:off x="6944760" y="49680"/>
            <a:ext cx="64080" cy="10404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56;p13" hidden="1"/>
          <p:cNvSpPr/>
          <p:nvPr/>
        </p:nvSpPr>
        <p:spPr>
          <a:xfrm>
            <a:off x="7072920" y="228960"/>
            <a:ext cx="126000" cy="24480"/>
          </a:xfrm>
          <a:custGeom>
            <a:avLst/>
            <a:gdLst>
              <a:gd name="textAreaLeft" fmla="*/ 0 w 126000"/>
              <a:gd name="textAreaRight" fmla="*/ 126360 w 126000"/>
              <a:gd name="textAreaTop" fmla="*/ 0 h 24480"/>
              <a:gd name="textAreaBottom" fmla="*/ 24840 h 24480"/>
            </a:gdLst>
            <a:ahLst/>
            <a:cxnLst/>
            <a:rect l="textAreaLeft" t="textAreaTop" r="textAreaRight" b="textAreaBottom"/>
            <a:pathLst>
              <a:path w="126365" h="24764">
                <a:moveTo>
                  <a:pt x="1016" y="0"/>
                </a:moveTo>
                <a:lnTo>
                  <a:pt x="40092" y="19905"/>
                </a:lnTo>
                <a:lnTo>
                  <a:pt x="78216" y="24733"/>
                </a:lnTo>
                <a:lnTo>
                  <a:pt x="85834" y="24761"/>
                </a:lnTo>
                <a:lnTo>
                  <a:pt x="100810" y="24227"/>
                </a:lnTo>
                <a:lnTo>
                  <a:pt x="107918" y="23320"/>
                </a:lnTo>
                <a:lnTo>
                  <a:pt x="114978" y="21294"/>
                </a:lnTo>
                <a:lnTo>
                  <a:pt x="125857" y="16001"/>
                </a:lnTo>
                <a:lnTo>
                  <a:pt x="122936" y="10795"/>
                </a:lnTo>
                <a:lnTo>
                  <a:pt x="120650" y="10541"/>
                </a:lnTo>
                <a:lnTo>
                  <a:pt x="115189" y="9398"/>
                </a:lnTo>
                <a:lnTo>
                  <a:pt x="107188" y="8255"/>
                </a:lnTo>
                <a:lnTo>
                  <a:pt x="99949" y="9017"/>
                </a:lnTo>
                <a:lnTo>
                  <a:pt x="83863" y="10179"/>
                </a:lnTo>
                <a:lnTo>
                  <a:pt x="76739" y="10255"/>
                </a:lnTo>
                <a:lnTo>
                  <a:pt x="69663" y="9902"/>
                </a:lnTo>
                <a:lnTo>
                  <a:pt x="62611" y="9144"/>
                </a:lnTo>
                <a:lnTo>
                  <a:pt x="54737" y="8890"/>
                </a:lnTo>
                <a:lnTo>
                  <a:pt x="46482" y="8128"/>
                </a:lnTo>
                <a:lnTo>
                  <a:pt x="21907" y="4000"/>
                </a:lnTo>
                <a:lnTo>
                  <a:pt x="5715" y="762"/>
                </a:lnTo>
                <a:lnTo>
                  <a:pt x="1016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6" name="Google Shape;57;p13"/>
          <p:cNvPicPr/>
          <p:nvPr/>
        </p:nvPicPr>
        <p:blipFill>
          <a:blip r:embed="rId8"/>
          <a:stretch/>
        </p:blipFill>
        <p:spPr>
          <a:xfrm>
            <a:off x="7352280" y="108720"/>
            <a:ext cx="117720" cy="151200"/>
          </a:xfrm>
          <a:prstGeom prst="rect">
            <a:avLst/>
          </a:prstGeom>
          <a:ln w="0">
            <a:noFill/>
          </a:ln>
        </p:spPr>
      </p:pic>
      <p:sp>
        <p:nvSpPr>
          <p:cNvPr id="7" name="Google Shape;58;p13" hidden="1"/>
          <p:cNvSpPr/>
          <p:nvPr/>
        </p:nvSpPr>
        <p:spPr>
          <a:xfrm>
            <a:off x="7288920" y="298800"/>
            <a:ext cx="286200" cy="51840"/>
          </a:xfrm>
          <a:custGeom>
            <a:avLst/>
            <a:gdLst>
              <a:gd name="textAreaLeft" fmla="*/ 0 w 286200"/>
              <a:gd name="textAreaRight" fmla="*/ 286560 w 286200"/>
              <a:gd name="textAreaTop" fmla="*/ 0 h 51840"/>
              <a:gd name="textAreaBottom" fmla="*/ 52200 h 51840"/>
            </a:gdLst>
            <a:ahLst/>
            <a:cxnLst/>
            <a:rect l="textAreaLeft" t="textAreaTop" r="textAreaRight" b="textAreaBottom"/>
            <a:pathLst>
              <a:path w="286384" h="52070">
                <a:moveTo>
                  <a:pt x="1523" y="0"/>
                </a:moveTo>
                <a:lnTo>
                  <a:pt x="0" y="10414"/>
                </a:lnTo>
                <a:lnTo>
                  <a:pt x="6984" y="11430"/>
                </a:lnTo>
                <a:lnTo>
                  <a:pt x="77676" y="23526"/>
                </a:lnTo>
                <a:lnTo>
                  <a:pt x="112944" y="29253"/>
                </a:lnTo>
                <a:lnTo>
                  <a:pt x="148462" y="34671"/>
                </a:lnTo>
                <a:lnTo>
                  <a:pt x="259968" y="51018"/>
                </a:lnTo>
                <a:lnTo>
                  <a:pt x="268160" y="51720"/>
                </a:lnTo>
                <a:lnTo>
                  <a:pt x="276256" y="51518"/>
                </a:lnTo>
                <a:lnTo>
                  <a:pt x="283971" y="49911"/>
                </a:lnTo>
                <a:lnTo>
                  <a:pt x="285368" y="48895"/>
                </a:lnTo>
                <a:lnTo>
                  <a:pt x="285876" y="45466"/>
                </a:lnTo>
                <a:lnTo>
                  <a:pt x="284860" y="44069"/>
                </a:lnTo>
                <a:lnTo>
                  <a:pt x="150621" y="19558"/>
                </a:lnTo>
                <a:lnTo>
                  <a:pt x="44215" y="5395"/>
                </a:lnTo>
                <a:lnTo>
                  <a:pt x="8508" y="1016"/>
                </a:lnTo>
                <a:lnTo>
                  <a:pt x="1523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8" name="Google Shape;59;p13"/>
          <p:cNvPicPr/>
          <p:nvPr/>
        </p:nvPicPr>
        <p:blipFill>
          <a:blip r:embed="rId9"/>
          <a:stretch/>
        </p:blipFill>
        <p:spPr>
          <a:xfrm>
            <a:off x="7368840" y="367560"/>
            <a:ext cx="103320" cy="11808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60;p13"/>
          <p:cNvPicPr/>
          <p:nvPr/>
        </p:nvPicPr>
        <p:blipFill>
          <a:blip r:embed="rId10"/>
          <a:stretch/>
        </p:blipFill>
        <p:spPr>
          <a:xfrm>
            <a:off x="7693200" y="225720"/>
            <a:ext cx="158760" cy="124560"/>
          </a:xfrm>
          <a:prstGeom prst="rect">
            <a:avLst/>
          </a:prstGeom>
          <a:ln w="0">
            <a:noFill/>
          </a:ln>
        </p:spPr>
      </p:pic>
      <p:sp>
        <p:nvSpPr>
          <p:cNvPr id="10" name="Google Shape;61;p13" hidden="1"/>
          <p:cNvSpPr/>
          <p:nvPr/>
        </p:nvSpPr>
        <p:spPr>
          <a:xfrm>
            <a:off x="7941600" y="316800"/>
            <a:ext cx="84600" cy="57960"/>
          </a:xfrm>
          <a:custGeom>
            <a:avLst/>
            <a:gdLst>
              <a:gd name="textAreaLeft" fmla="*/ 0 w 84600"/>
              <a:gd name="textAreaRight" fmla="*/ 84960 w 84600"/>
              <a:gd name="textAreaTop" fmla="*/ 0 h 57960"/>
              <a:gd name="textAreaBottom" fmla="*/ 58320 h 57960"/>
            </a:gdLst>
            <a:ahLst/>
            <a:cxnLst/>
            <a:rect l="textAreaLeft" t="textAreaTop" r="textAreaRight" b="textAreaBottom"/>
            <a:pathLst>
              <a:path w="85090" h="58420">
                <a:moveTo>
                  <a:pt x="84645" y="4953"/>
                </a:moveTo>
                <a:lnTo>
                  <a:pt x="81343" y="3302"/>
                </a:lnTo>
                <a:lnTo>
                  <a:pt x="79184" y="1778"/>
                </a:lnTo>
                <a:lnTo>
                  <a:pt x="71056" y="508"/>
                </a:lnTo>
                <a:lnTo>
                  <a:pt x="67627" y="0"/>
                </a:lnTo>
                <a:lnTo>
                  <a:pt x="63944" y="635"/>
                </a:lnTo>
                <a:lnTo>
                  <a:pt x="61404" y="1524"/>
                </a:lnTo>
                <a:lnTo>
                  <a:pt x="54292" y="1651"/>
                </a:lnTo>
                <a:lnTo>
                  <a:pt x="13677" y="22593"/>
                </a:lnTo>
                <a:lnTo>
                  <a:pt x="3111" y="33782"/>
                </a:lnTo>
                <a:lnTo>
                  <a:pt x="6159" y="37719"/>
                </a:lnTo>
                <a:lnTo>
                  <a:pt x="7124" y="37871"/>
                </a:lnTo>
                <a:lnTo>
                  <a:pt x="3378" y="38862"/>
                </a:lnTo>
                <a:lnTo>
                  <a:pt x="0" y="45313"/>
                </a:lnTo>
                <a:lnTo>
                  <a:pt x="1371" y="52476"/>
                </a:lnTo>
                <a:lnTo>
                  <a:pt x="8064" y="56642"/>
                </a:lnTo>
                <a:lnTo>
                  <a:pt x="15735" y="54622"/>
                </a:lnTo>
                <a:lnTo>
                  <a:pt x="16065" y="54000"/>
                </a:lnTo>
                <a:lnTo>
                  <a:pt x="23304" y="56515"/>
                </a:lnTo>
                <a:lnTo>
                  <a:pt x="35496" y="58293"/>
                </a:lnTo>
                <a:lnTo>
                  <a:pt x="39560" y="58420"/>
                </a:lnTo>
                <a:lnTo>
                  <a:pt x="55435" y="57658"/>
                </a:lnTo>
                <a:lnTo>
                  <a:pt x="61658" y="56134"/>
                </a:lnTo>
                <a:lnTo>
                  <a:pt x="66611" y="54483"/>
                </a:lnTo>
                <a:lnTo>
                  <a:pt x="75374" y="52324"/>
                </a:lnTo>
                <a:lnTo>
                  <a:pt x="78295" y="47879"/>
                </a:lnTo>
                <a:lnTo>
                  <a:pt x="79946" y="44577"/>
                </a:lnTo>
                <a:lnTo>
                  <a:pt x="79565" y="39878"/>
                </a:lnTo>
                <a:lnTo>
                  <a:pt x="74866" y="39116"/>
                </a:lnTo>
                <a:lnTo>
                  <a:pt x="71310" y="38608"/>
                </a:lnTo>
                <a:lnTo>
                  <a:pt x="70040" y="39624"/>
                </a:lnTo>
                <a:lnTo>
                  <a:pt x="66230" y="41402"/>
                </a:lnTo>
                <a:lnTo>
                  <a:pt x="58737" y="43942"/>
                </a:lnTo>
                <a:lnTo>
                  <a:pt x="53911" y="44323"/>
                </a:lnTo>
                <a:lnTo>
                  <a:pt x="48958" y="45974"/>
                </a:lnTo>
                <a:lnTo>
                  <a:pt x="37528" y="46736"/>
                </a:lnTo>
                <a:lnTo>
                  <a:pt x="32194" y="46482"/>
                </a:lnTo>
                <a:lnTo>
                  <a:pt x="21780" y="44958"/>
                </a:lnTo>
                <a:lnTo>
                  <a:pt x="18326" y="44043"/>
                </a:lnTo>
                <a:lnTo>
                  <a:pt x="17741" y="41008"/>
                </a:lnTo>
                <a:lnTo>
                  <a:pt x="12954" y="38061"/>
                </a:lnTo>
                <a:lnTo>
                  <a:pt x="13271" y="37973"/>
                </a:lnTo>
                <a:lnTo>
                  <a:pt x="14668" y="36195"/>
                </a:lnTo>
                <a:lnTo>
                  <a:pt x="21221" y="29603"/>
                </a:lnTo>
                <a:lnTo>
                  <a:pt x="28219" y="23939"/>
                </a:lnTo>
                <a:lnTo>
                  <a:pt x="35737" y="19240"/>
                </a:lnTo>
                <a:lnTo>
                  <a:pt x="43878" y="15494"/>
                </a:lnTo>
                <a:lnTo>
                  <a:pt x="62293" y="11176"/>
                </a:lnTo>
                <a:lnTo>
                  <a:pt x="64706" y="11430"/>
                </a:lnTo>
                <a:lnTo>
                  <a:pt x="68262" y="10795"/>
                </a:lnTo>
                <a:lnTo>
                  <a:pt x="70802" y="10033"/>
                </a:lnTo>
                <a:lnTo>
                  <a:pt x="77787" y="11049"/>
                </a:lnTo>
                <a:lnTo>
                  <a:pt x="82740" y="9398"/>
                </a:lnTo>
                <a:lnTo>
                  <a:pt x="84645" y="4953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1" name="Google Shape;62;p13"/>
          <p:cNvPicPr/>
          <p:nvPr/>
        </p:nvPicPr>
        <p:blipFill>
          <a:blip r:embed="rId11"/>
          <a:stretch/>
        </p:blipFill>
        <p:spPr>
          <a:xfrm>
            <a:off x="8103600" y="264960"/>
            <a:ext cx="140400" cy="146520"/>
          </a:xfrm>
          <a:prstGeom prst="rect">
            <a:avLst/>
          </a:prstGeom>
          <a:ln w="0">
            <a:noFill/>
          </a:ln>
        </p:spPr>
      </p:pic>
      <p:pic>
        <p:nvPicPr>
          <p:cNvPr id="12" name="Google Shape;63;p13"/>
          <p:cNvPicPr/>
          <p:nvPr/>
        </p:nvPicPr>
        <p:blipFill>
          <a:blip r:embed="rId12"/>
          <a:stretch/>
        </p:blipFill>
        <p:spPr>
          <a:xfrm>
            <a:off x="8307000" y="325080"/>
            <a:ext cx="113400" cy="213480"/>
          </a:xfrm>
          <a:prstGeom prst="rect">
            <a:avLst/>
          </a:prstGeom>
          <a:ln w="0">
            <a:noFill/>
          </a:ln>
        </p:spPr>
      </p:pic>
      <p:pic>
        <p:nvPicPr>
          <p:cNvPr id="13" name="Google Shape;64;p13"/>
          <p:cNvPicPr/>
          <p:nvPr/>
        </p:nvPicPr>
        <p:blipFill>
          <a:blip r:embed="rId13"/>
          <a:stretch/>
        </p:blipFill>
        <p:spPr>
          <a:xfrm>
            <a:off x="8711640" y="307800"/>
            <a:ext cx="117000" cy="223560"/>
          </a:xfrm>
          <a:prstGeom prst="rect">
            <a:avLst/>
          </a:prstGeom>
          <a:ln w="0">
            <a:noFill/>
          </a:ln>
        </p:spPr>
      </p:pic>
      <p:sp>
        <p:nvSpPr>
          <p:cNvPr id="14" name="Google Shape;65;p13" hidden="1"/>
          <p:cNvSpPr/>
          <p:nvPr/>
        </p:nvSpPr>
        <p:spPr>
          <a:xfrm>
            <a:off x="8932680" y="470880"/>
            <a:ext cx="102600" cy="25560"/>
          </a:xfrm>
          <a:custGeom>
            <a:avLst/>
            <a:gdLst>
              <a:gd name="textAreaLeft" fmla="*/ 0 w 102600"/>
              <a:gd name="textAreaRight" fmla="*/ 102960 w 102600"/>
              <a:gd name="textAreaTop" fmla="*/ 0 h 25560"/>
              <a:gd name="textAreaBottom" fmla="*/ 25920 h 25560"/>
            </a:gdLst>
            <a:ahLst/>
            <a:cxnLst/>
            <a:rect l="textAreaLeft" t="textAreaTop" r="textAreaRight" b="textAreaBottom"/>
            <a:pathLst>
              <a:path w="102870" h="26034">
                <a:moveTo>
                  <a:pt x="1777" y="0"/>
                </a:moveTo>
                <a:lnTo>
                  <a:pt x="0" y="11684"/>
                </a:lnTo>
                <a:lnTo>
                  <a:pt x="73278" y="22479"/>
                </a:lnTo>
                <a:lnTo>
                  <a:pt x="80391" y="24384"/>
                </a:lnTo>
                <a:lnTo>
                  <a:pt x="88010" y="25526"/>
                </a:lnTo>
                <a:lnTo>
                  <a:pt x="91821" y="25781"/>
                </a:lnTo>
                <a:lnTo>
                  <a:pt x="95376" y="25781"/>
                </a:lnTo>
                <a:lnTo>
                  <a:pt x="101600" y="24257"/>
                </a:lnTo>
                <a:lnTo>
                  <a:pt x="102743" y="16129"/>
                </a:lnTo>
                <a:lnTo>
                  <a:pt x="97154" y="14097"/>
                </a:lnTo>
                <a:lnTo>
                  <a:pt x="93852" y="12446"/>
                </a:lnTo>
                <a:lnTo>
                  <a:pt x="90043" y="11557"/>
                </a:lnTo>
                <a:lnTo>
                  <a:pt x="86232" y="11049"/>
                </a:lnTo>
                <a:lnTo>
                  <a:pt x="82550" y="10413"/>
                </a:lnTo>
                <a:lnTo>
                  <a:pt x="78739" y="10160"/>
                </a:lnTo>
                <a:lnTo>
                  <a:pt x="32115" y="3460"/>
                </a:lnTo>
                <a:lnTo>
                  <a:pt x="21135" y="2210"/>
                </a:lnTo>
                <a:lnTo>
                  <a:pt x="9905" y="1270"/>
                </a:lnTo>
                <a:lnTo>
                  <a:pt x="1777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5" name="Google Shape;66;p13"/>
          <p:cNvPicPr/>
          <p:nvPr/>
        </p:nvPicPr>
        <p:blipFill>
          <a:blip r:embed="rId14"/>
          <a:stretch/>
        </p:blipFill>
        <p:spPr>
          <a:xfrm>
            <a:off x="7732800" y="3605040"/>
            <a:ext cx="1410840" cy="1538280"/>
          </a:xfrm>
          <a:prstGeom prst="rect">
            <a:avLst/>
          </a:prstGeom>
          <a:ln w="0">
            <a:noFill/>
          </a:ln>
        </p:spPr>
      </p:pic>
      <p:pic>
        <p:nvPicPr>
          <p:cNvPr id="16" name="Google Shape;73;p1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7" name="Google Shape;74;p14"/>
          <p:cNvSpPr/>
          <p:nvPr/>
        </p:nvSpPr>
        <p:spPr>
          <a:xfrm>
            <a:off x="0" y="729000"/>
            <a:ext cx="61200" cy="49680"/>
          </a:xfrm>
          <a:custGeom>
            <a:avLst/>
            <a:gdLst>
              <a:gd name="textAreaLeft" fmla="*/ 0 w 61200"/>
              <a:gd name="textAreaRight" fmla="*/ 61560 w 61200"/>
              <a:gd name="textAreaTop" fmla="*/ 0 h 49680"/>
              <a:gd name="textAreaBottom" fmla="*/ 50040 h 49680"/>
            </a:gdLst>
            <a:ahLst/>
            <a:cxnLst/>
            <a:rect l="textAreaLeft" t="textAreaTop" r="textAreaRight" b="textAreaBottom"/>
            <a:pathLst>
              <a:path w="61594" h="50165">
                <a:moveTo>
                  <a:pt x="0" y="0"/>
                </a:moveTo>
                <a:lnTo>
                  <a:pt x="0" y="22156"/>
                </a:lnTo>
                <a:lnTo>
                  <a:pt x="6136" y="25840"/>
                </a:lnTo>
                <a:lnTo>
                  <a:pt x="19681" y="33626"/>
                </a:lnTo>
                <a:lnTo>
                  <a:pt x="39745" y="45465"/>
                </a:lnTo>
                <a:lnTo>
                  <a:pt x="46598" y="48575"/>
                </a:lnTo>
                <a:lnTo>
                  <a:pt x="53839" y="50053"/>
                </a:lnTo>
                <a:lnTo>
                  <a:pt x="54460" y="50053"/>
                </a:lnTo>
                <a:lnTo>
                  <a:pt x="55571" y="49799"/>
                </a:lnTo>
                <a:lnTo>
                  <a:pt x="60186" y="48275"/>
                </a:lnTo>
                <a:lnTo>
                  <a:pt x="61434" y="43322"/>
                </a:lnTo>
                <a:lnTo>
                  <a:pt x="58853" y="38623"/>
                </a:lnTo>
                <a:lnTo>
                  <a:pt x="54915" y="33618"/>
                </a:lnTo>
                <a:lnTo>
                  <a:pt x="49182" y="29543"/>
                </a:lnTo>
                <a:lnTo>
                  <a:pt x="36417" y="22367"/>
                </a:lnTo>
                <a:lnTo>
                  <a:pt x="30167" y="17878"/>
                </a:lnTo>
                <a:lnTo>
                  <a:pt x="23633" y="13604"/>
                </a:lnTo>
                <a:lnTo>
                  <a:pt x="16954" y="9615"/>
                </a:lnTo>
                <a:lnTo>
                  <a:pt x="10270" y="5984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8" name="Google Shape;75;p14"/>
          <p:cNvPicPr/>
          <p:nvPr/>
        </p:nvPicPr>
        <p:blipFill>
          <a:blip r:embed="rId15"/>
          <a:stretch/>
        </p:blipFill>
        <p:spPr>
          <a:xfrm>
            <a:off x="0" y="500400"/>
            <a:ext cx="77040" cy="102600"/>
          </a:xfrm>
          <a:prstGeom prst="rect">
            <a:avLst/>
          </a:prstGeom>
          <a:ln w="0">
            <a:noFill/>
          </a:ln>
        </p:spPr>
      </p:pic>
      <p:sp>
        <p:nvSpPr>
          <p:cNvPr id="19" name="Google Shape;76;p14"/>
          <p:cNvSpPr/>
          <p:nvPr/>
        </p:nvSpPr>
        <p:spPr>
          <a:xfrm>
            <a:off x="173520" y="579600"/>
            <a:ext cx="119160" cy="50400"/>
          </a:xfrm>
          <a:custGeom>
            <a:avLst/>
            <a:gdLst>
              <a:gd name="textAreaLeft" fmla="*/ 0 w 119160"/>
              <a:gd name="textAreaRight" fmla="*/ 119520 w 119160"/>
              <a:gd name="textAreaTop" fmla="*/ 0 h 50400"/>
              <a:gd name="textAreaBottom" fmla="*/ 50760 h 50400"/>
            </a:gdLst>
            <a:ahLst/>
            <a:cxnLst/>
            <a:rect l="textAreaLeft" t="textAreaTop" r="textAreaRight" b="textAreaBottom"/>
            <a:pathLst>
              <a:path w="119379" h="50800">
                <a:moveTo>
                  <a:pt x="114426" y="0"/>
                </a:moveTo>
                <a:lnTo>
                  <a:pt x="106730" y="2032"/>
                </a:lnTo>
                <a:lnTo>
                  <a:pt x="99060" y="4445"/>
                </a:lnTo>
                <a:lnTo>
                  <a:pt x="92862" y="8509"/>
                </a:lnTo>
                <a:lnTo>
                  <a:pt x="78980" y="16442"/>
                </a:lnTo>
                <a:lnTo>
                  <a:pt x="72593" y="19653"/>
                </a:lnTo>
                <a:lnTo>
                  <a:pt x="66072" y="22435"/>
                </a:lnTo>
                <a:lnTo>
                  <a:pt x="59410" y="24764"/>
                </a:lnTo>
                <a:lnTo>
                  <a:pt x="52146" y="28066"/>
                </a:lnTo>
                <a:lnTo>
                  <a:pt x="44437" y="30861"/>
                </a:lnTo>
                <a:lnTo>
                  <a:pt x="28602" y="35788"/>
                </a:lnTo>
                <a:lnTo>
                  <a:pt x="4521" y="42163"/>
                </a:lnTo>
                <a:lnTo>
                  <a:pt x="0" y="43561"/>
                </a:lnTo>
                <a:lnTo>
                  <a:pt x="2120" y="50291"/>
                </a:lnTo>
                <a:lnTo>
                  <a:pt x="5867" y="50291"/>
                </a:lnTo>
                <a:lnTo>
                  <a:pt x="43856" y="44326"/>
                </a:lnTo>
                <a:lnTo>
                  <a:pt x="80208" y="32035"/>
                </a:lnTo>
                <a:lnTo>
                  <a:pt x="93967" y="24891"/>
                </a:lnTo>
                <a:lnTo>
                  <a:pt x="100329" y="21679"/>
                </a:lnTo>
                <a:lnTo>
                  <a:pt x="106349" y="17764"/>
                </a:lnTo>
                <a:lnTo>
                  <a:pt x="111826" y="12872"/>
                </a:lnTo>
                <a:lnTo>
                  <a:pt x="119227" y="3301"/>
                </a:lnTo>
                <a:lnTo>
                  <a:pt x="114426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0" name="Google Shape;77;p14"/>
          <p:cNvPicPr/>
          <p:nvPr/>
        </p:nvPicPr>
        <p:blipFill>
          <a:blip r:embed="rId16"/>
          <a:stretch/>
        </p:blipFill>
        <p:spPr>
          <a:xfrm>
            <a:off x="391320" y="381600"/>
            <a:ext cx="149400" cy="140760"/>
          </a:xfrm>
          <a:prstGeom prst="rect">
            <a:avLst/>
          </a:prstGeom>
          <a:ln w="0">
            <a:noFill/>
          </a:ln>
        </p:spPr>
      </p:pic>
      <p:sp>
        <p:nvSpPr>
          <p:cNvPr id="21" name="Google Shape;78;p14"/>
          <p:cNvSpPr/>
          <p:nvPr/>
        </p:nvSpPr>
        <p:spPr>
          <a:xfrm>
            <a:off x="398880" y="506520"/>
            <a:ext cx="276480" cy="95040"/>
          </a:xfrm>
          <a:custGeom>
            <a:avLst/>
            <a:gdLst>
              <a:gd name="textAreaLeft" fmla="*/ 0 w 276480"/>
              <a:gd name="textAreaRight" fmla="*/ 276840 w 276480"/>
              <a:gd name="textAreaTop" fmla="*/ 0 h 95040"/>
              <a:gd name="textAreaBottom" fmla="*/ 95400 h 95040"/>
            </a:gdLst>
            <a:ahLst/>
            <a:cxnLst/>
            <a:rect l="textAreaLeft" t="textAreaTop" r="textAreaRight" b="textAreaBottom"/>
            <a:pathLst>
              <a:path w="276859" h="95250">
                <a:moveTo>
                  <a:pt x="266244" y="0"/>
                </a:moveTo>
                <a:lnTo>
                  <a:pt x="142709" y="36925"/>
                </a:lnTo>
                <a:lnTo>
                  <a:pt x="40757" y="70750"/>
                </a:lnTo>
                <a:lnTo>
                  <a:pt x="0" y="84550"/>
                </a:lnTo>
                <a:lnTo>
                  <a:pt x="3200" y="94710"/>
                </a:lnTo>
                <a:lnTo>
                  <a:pt x="9931" y="92551"/>
                </a:lnTo>
                <a:lnTo>
                  <a:pt x="78771" y="72421"/>
                </a:lnTo>
                <a:lnTo>
                  <a:pt x="147307" y="51530"/>
                </a:lnTo>
                <a:lnTo>
                  <a:pt x="254774" y="17402"/>
                </a:lnTo>
                <a:lnTo>
                  <a:pt x="276682" y="4413"/>
                </a:lnTo>
                <a:lnTo>
                  <a:pt x="275628" y="1111"/>
                </a:lnTo>
                <a:lnTo>
                  <a:pt x="274142" y="349"/>
                </a:lnTo>
                <a:lnTo>
                  <a:pt x="266244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2" name="Google Shape;79;p14"/>
          <p:cNvPicPr/>
          <p:nvPr/>
        </p:nvPicPr>
        <p:blipFill>
          <a:blip r:embed="rId17"/>
          <a:stretch/>
        </p:blipFill>
        <p:spPr>
          <a:xfrm>
            <a:off x="504000" y="588600"/>
            <a:ext cx="137160" cy="114480"/>
          </a:xfrm>
          <a:prstGeom prst="rect">
            <a:avLst/>
          </a:prstGeom>
          <a:ln w="0">
            <a:noFill/>
          </a:ln>
        </p:spPr>
      </p:pic>
      <p:pic>
        <p:nvPicPr>
          <p:cNvPr id="23" name="Google Shape;80;p14"/>
          <p:cNvPicPr/>
          <p:nvPr/>
        </p:nvPicPr>
        <p:blipFill>
          <a:blip r:embed="rId18"/>
          <a:stretch/>
        </p:blipFill>
        <p:spPr>
          <a:xfrm>
            <a:off x="738720" y="282240"/>
            <a:ext cx="169920" cy="159480"/>
          </a:xfrm>
          <a:prstGeom prst="rect">
            <a:avLst/>
          </a:prstGeom>
          <a:ln w="0">
            <a:noFill/>
          </a:ln>
        </p:spPr>
      </p:pic>
      <p:pic>
        <p:nvPicPr>
          <p:cNvPr id="24" name="Google Shape;81;p14"/>
          <p:cNvPicPr/>
          <p:nvPr/>
        </p:nvPicPr>
        <p:blipFill>
          <a:blip r:embed="rId19"/>
          <a:stretch/>
        </p:blipFill>
        <p:spPr>
          <a:xfrm>
            <a:off x="1009440" y="289440"/>
            <a:ext cx="73440" cy="7992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2;p14"/>
          <p:cNvPicPr/>
          <p:nvPr/>
        </p:nvPicPr>
        <p:blipFill>
          <a:blip r:embed="rId20"/>
          <a:stretch/>
        </p:blipFill>
        <p:spPr>
          <a:xfrm>
            <a:off x="1338480" y="130680"/>
            <a:ext cx="109440" cy="227160"/>
          </a:xfrm>
          <a:prstGeom prst="rect">
            <a:avLst/>
          </a:prstGeom>
          <a:ln w="0">
            <a:noFill/>
          </a:ln>
        </p:spPr>
      </p:pic>
      <p:pic>
        <p:nvPicPr>
          <p:cNvPr id="26" name="Google Shape;83;p14"/>
          <p:cNvPicPr/>
          <p:nvPr/>
        </p:nvPicPr>
        <p:blipFill>
          <a:blip r:embed="rId21"/>
          <a:stretch/>
        </p:blipFill>
        <p:spPr>
          <a:xfrm>
            <a:off x="1132560" y="174600"/>
            <a:ext cx="172080" cy="142560"/>
          </a:xfrm>
          <a:prstGeom prst="rect">
            <a:avLst/>
          </a:prstGeom>
          <a:ln w="0">
            <a:noFill/>
          </a:ln>
        </p:spPr>
      </p:pic>
      <p:pic>
        <p:nvPicPr>
          <p:cNvPr id="27" name="Google Shape;84;p14"/>
          <p:cNvPicPr/>
          <p:nvPr/>
        </p:nvPicPr>
        <p:blipFill>
          <a:blip r:embed="rId22"/>
          <a:stretch/>
        </p:blipFill>
        <p:spPr>
          <a:xfrm>
            <a:off x="1704960" y="0"/>
            <a:ext cx="164160" cy="138600"/>
          </a:xfrm>
          <a:prstGeom prst="rect">
            <a:avLst/>
          </a:prstGeom>
          <a:ln w="0">
            <a:noFill/>
          </a:ln>
        </p:spPr>
      </p:pic>
      <p:sp>
        <p:nvSpPr>
          <p:cNvPr id="28" name="Google Shape;85;p14"/>
          <p:cNvSpPr/>
          <p:nvPr/>
        </p:nvSpPr>
        <p:spPr>
          <a:xfrm>
            <a:off x="1952280" y="0"/>
            <a:ext cx="100080" cy="38520"/>
          </a:xfrm>
          <a:custGeom>
            <a:avLst/>
            <a:gdLst>
              <a:gd name="textAreaLeft" fmla="*/ 0 w 100080"/>
              <a:gd name="textAreaRight" fmla="*/ 100440 w 100080"/>
              <a:gd name="textAreaTop" fmla="*/ 0 h 38520"/>
              <a:gd name="textAreaBottom" fmla="*/ 38880 h 38520"/>
            </a:gdLst>
            <a:ahLst/>
            <a:cxnLst/>
            <a:rect l="textAreaLeft" t="textAreaTop" r="textAreaRight" b="textAreaBottom"/>
            <a:pathLst>
              <a:path w="100330" h="38735">
                <a:moveTo>
                  <a:pt x="98650" y="0"/>
                </a:moveTo>
                <a:lnTo>
                  <a:pt x="80772" y="0"/>
                </a:lnTo>
                <a:lnTo>
                  <a:pt x="77089" y="1142"/>
                </a:lnTo>
                <a:lnTo>
                  <a:pt x="73660" y="2539"/>
                </a:lnTo>
                <a:lnTo>
                  <a:pt x="39342" y="13368"/>
                </a:lnTo>
                <a:lnTo>
                  <a:pt x="28860" y="16843"/>
                </a:lnTo>
                <a:lnTo>
                  <a:pt x="18426" y="20532"/>
                </a:lnTo>
                <a:lnTo>
                  <a:pt x="7874" y="24637"/>
                </a:lnTo>
                <a:lnTo>
                  <a:pt x="0" y="27050"/>
                </a:lnTo>
                <a:lnTo>
                  <a:pt x="3556" y="38226"/>
                </a:lnTo>
                <a:lnTo>
                  <a:pt x="74168" y="15875"/>
                </a:lnTo>
                <a:lnTo>
                  <a:pt x="77724" y="15366"/>
                </a:lnTo>
                <a:lnTo>
                  <a:pt x="100330" y="5207"/>
                </a:lnTo>
                <a:lnTo>
                  <a:pt x="98650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9" name="Google Shape;86;p14"/>
          <p:cNvPicPr/>
          <p:nvPr/>
        </p:nvPicPr>
        <p:blipFill>
          <a:blip r:embed="rId23"/>
          <a:stretch/>
        </p:blipFill>
        <p:spPr>
          <a:xfrm>
            <a:off x="113040" y="4352400"/>
            <a:ext cx="132120" cy="205560"/>
          </a:xfrm>
          <a:prstGeom prst="rect">
            <a:avLst/>
          </a:prstGeom>
          <a:ln w="0">
            <a:noFill/>
          </a:ln>
        </p:spPr>
      </p:pic>
      <p:pic>
        <p:nvPicPr>
          <p:cNvPr id="30" name="Google Shape;87;p14"/>
          <p:cNvPicPr/>
          <p:nvPr/>
        </p:nvPicPr>
        <p:blipFill>
          <a:blip r:embed="rId24"/>
          <a:stretch/>
        </p:blipFill>
        <p:spPr>
          <a:xfrm>
            <a:off x="293760" y="4454280"/>
            <a:ext cx="89280" cy="74880"/>
          </a:xfrm>
          <a:prstGeom prst="rect">
            <a:avLst/>
          </a:prstGeom>
          <a:ln w="0">
            <a:noFill/>
          </a:ln>
        </p:spPr>
      </p:pic>
      <p:sp>
        <p:nvSpPr>
          <p:cNvPr id="31" name="Google Shape;88;p14"/>
          <p:cNvSpPr/>
          <p:nvPr/>
        </p:nvSpPr>
        <p:spPr>
          <a:xfrm>
            <a:off x="426600" y="4430880"/>
            <a:ext cx="63000" cy="136800"/>
          </a:xfrm>
          <a:custGeom>
            <a:avLst/>
            <a:gdLst>
              <a:gd name="textAreaLeft" fmla="*/ 0 w 63000"/>
              <a:gd name="textAreaRight" fmla="*/ 63360 w 63000"/>
              <a:gd name="textAreaTop" fmla="*/ 0 h 136800"/>
              <a:gd name="textAreaBottom" fmla="*/ 137160 h 136800"/>
            </a:gdLst>
            <a:ahLst/>
            <a:cxnLst/>
            <a:rect l="textAreaLeft" t="textAreaTop" r="textAreaRight" b="textAreaBottom"/>
            <a:pathLst>
              <a:path w="63500" h="137160">
                <a:moveTo>
                  <a:pt x="55727" y="0"/>
                </a:moveTo>
                <a:lnTo>
                  <a:pt x="33292" y="38423"/>
                </a:lnTo>
                <a:lnTo>
                  <a:pt x="16746" y="82575"/>
                </a:lnTo>
                <a:lnTo>
                  <a:pt x="14478" y="93865"/>
                </a:lnTo>
                <a:lnTo>
                  <a:pt x="13922" y="95178"/>
                </a:lnTo>
                <a:lnTo>
                  <a:pt x="13449" y="96215"/>
                </a:lnTo>
                <a:lnTo>
                  <a:pt x="12966" y="97358"/>
                </a:lnTo>
                <a:lnTo>
                  <a:pt x="9819" y="105402"/>
                </a:lnTo>
                <a:lnTo>
                  <a:pt x="6350" y="113506"/>
                </a:lnTo>
                <a:lnTo>
                  <a:pt x="3176" y="121686"/>
                </a:lnTo>
                <a:lnTo>
                  <a:pt x="0" y="133362"/>
                </a:lnTo>
                <a:lnTo>
                  <a:pt x="2108" y="135826"/>
                </a:lnTo>
                <a:lnTo>
                  <a:pt x="6807" y="137083"/>
                </a:lnTo>
                <a:lnTo>
                  <a:pt x="9232" y="136461"/>
                </a:lnTo>
                <a:lnTo>
                  <a:pt x="10579" y="134188"/>
                </a:lnTo>
                <a:lnTo>
                  <a:pt x="14503" y="126875"/>
                </a:lnTo>
                <a:lnTo>
                  <a:pt x="17772" y="119060"/>
                </a:lnTo>
                <a:lnTo>
                  <a:pt x="20742" y="111158"/>
                </a:lnTo>
                <a:lnTo>
                  <a:pt x="23774" y="103581"/>
                </a:lnTo>
                <a:lnTo>
                  <a:pt x="26848" y="95046"/>
                </a:lnTo>
                <a:lnTo>
                  <a:pt x="29978" y="87050"/>
                </a:lnTo>
                <a:lnTo>
                  <a:pt x="33264" y="79101"/>
                </a:lnTo>
                <a:lnTo>
                  <a:pt x="36601" y="71234"/>
                </a:lnTo>
                <a:lnTo>
                  <a:pt x="42745" y="55383"/>
                </a:lnTo>
                <a:lnTo>
                  <a:pt x="48974" y="39476"/>
                </a:lnTo>
                <a:lnTo>
                  <a:pt x="55389" y="23462"/>
                </a:lnTo>
                <a:lnTo>
                  <a:pt x="62090" y="7289"/>
                </a:lnTo>
                <a:lnTo>
                  <a:pt x="63411" y="3962"/>
                </a:lnTo>
                <a:lnTo>
                  <a:pt x="61036" y="1422"/>
                </a:lnTo>
                <a:lnTo>
                  <a:pt x="55727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" name="Google Shape;89;p14"/>
          <p:cNvSpPr/>
          <p:nvPr/>
        </p:nvSpPr>
        <p:spPr>
          <a:xfrm>
            <a:off x="574200" y="4560120"/>
            <a:ext cx="74520" cy="38880"/>
          </a:xfrm>
          <a:custGeom>
            <a:avLst/>
            <a:gdLst>
              <a:gd name="textAreaLeft" fmla="*/ 0 w 74520"/>
              <a:gd name="textAreaRight" fmla="*/ 74880 w 74520"/>
              <a:gd name="textAreaTop" fmla="*/ 0 h 38880"/>
              <a:gd name="textAreaBottom" fmla="*/ 39240 h 38880"/>
            </a:gdLst>
            <a:ahLst/>
            <a:cxnLst/>
            <a:rect l="textAreaLeft" t="textAreaTop" r="textAreaRight" b="textAreaBottom"/>
            <a:pathLst>
              <a:path w="74929" h="39370">
                <a:moveTo>
                  <a:pt x="62979" y="35547"/>
                </a:moveTo>
                <a:lnTo>
                  <a:pt x="25476" y="23164"/>
                </a:lnTo>
                <a:lnTo>
                  <a:pt x="3352" y="18732"/>
                </a:lnTo>
                <a:lnTo>
                  <a:pt x="1041" y="18110"/>
                </a:lnTo>
                <a:lnTo>
                  <a:pt x="54508" y="39116"/>
                </a:lnTo>
                <a:lnTo>
                  <a:pt x="62141" y="38646"/>
                </a:lnTo>
                <a:lnTo>
                  <a:pt x="62979" y="35547"/>
                </a:lnTo>
                <a:close/>
              </a:path>
              <a:path w="74929" h="39370">
                <a:moveTo>
                  <a:pt x="74841" y="12928"/>
                </a:moveTo>
                <a:lnTo>
                  <a:pt x="73507" y="11734"/>
                </a:lnTo>
                <a:lnTo>
                  <a:pt x="71589" y="9537"/>
                </a:lnTo>
                <a:lnTo>
                  <a:pt x="66916" y="8293"/>
                </a:lnTo>
                <a:lnTo>
                  <a:pt x="64820" y="6896"/>
                </a:lnTo>
                <a:lnTo>
                  <a:pt x="62471" y="6261"/>
                </a:lnTo>
                <a:lnTo>
                  <a:pt x="59575" y="4648"/>
                </a:lnTo>
                <a:lnTo>
                  <a:pt x="50253" y="2146"/>
                </a:lnTo>
                <a:lnTo>
                  <a:pt x="45377" y="1676"/>
                </a:lnTo>
                <a:lnTo>
                  <a:pt x="37592" y="546"/>
                </a:lnTo>
                <a:lnTo>
                  <a:pt x="29718" y="0"/>
                </a:lnTo>
                <a:lnTo>
                  <a:pt x="21818" y="76"/>
                </a:lnTo>
                <a:lnTo>
                  <a:pt x="13995" y="787"/>
                </a:lnTo>
                <a:lnTo>
                  <a:pt x="12420" y="1092"/>
                </a:lnTo>
                <a:lnTo>
                  <a:pt x="12204" y="3771"/>
                </a:lnTo>
                <a:lnTo>
                  <a:pt x="13754" y="4152"/>
                </a:lnTo>
                <a:lnTo>
                  <a:pt x="13944" y="4089"/>
                </a:lnTo>
                <a:lnTo>
                  <a:pt x="21475" y="4406"/>
                </a:lnTo>
                <a:lnTo>
                  <a:pt x="60045" y="12293"/>
                </a:lnTo>
                <a:lnTo>
                  <a:pt x="67030" y="14160"/>
                </a:lnTo>
                <a:lnTo>
                  <a:pt x="68503" y="14922"/>
                </a:lnTo>
                <a:lnTo>
                  <a:pt x="71107" y="15544"/>
                </a:lnTo>
                <a:lnTo>
                  <a:pt x="71691" y="15405"/>
                </a:lnTo>
                <a:lnTo>
                  <a:pt x="74002" y="16027"/>
                </a:lnTo>
                <a:lnTo>
                  <a:pt x="74841" y="12928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3" name="Google Shape;90;p14"/>
          <p:cNvPicPr/>
          <p:nvPr/>
        </p:nvPicPr>
        <p:blipFill>
          <a:blip r:embed="rId25"/>
          <a:stretch/>
        </p:blipFill>
        <p:spPr>
          <a:xfrm>
            <a:off x="727920" y="4550400"/>
            <a:ext cx="86760" cy="190800"/>
          </a:xfrm>
          <a:prstGeom prst="rect">
            <a:avLst/>
          </a:prstGeom>
          <a:ln w="0">
            <a:noFill/>
          </a:ln>
        </p:spPr>
      </p:pic>
      <p:sp>
        <p:nvSpPr>
          <p:cNvPr id="34" name="Google Shape;91;p14"/>
          <p:cNvSpPr/>
          <p:nvPr/>
        </p:nvSpPr>
        <p:spPr>
          <a:xfrm>
            <a:off x="840240" y="4562640"/>
            <a:ext cx="30240" cy="79560"/>
          </a:xfrm>
          <a:custGeom>
            <a:avLst/>
            <a:gdLst>
              <a:gd name="textAreaLeft" fmla="*/ 0 w 30240"/>
              <a:gd name="textAreaRight" fmla="*/ 30600 w 30240"/>
              <a:gd name="textAreaTop" fmla="*/ 0 h 79560"/>
              <a:gd name="textAreaBottom" fmla="*/ 79920 h 79560"/>
            </a:gdLst>
            <a:ahLst/>
            <a:cxnLst/>
            <a:rect l="textAreaLeft" t="textAreaTop" r="textAreaRight" b="textAreaBottom"/>
            <a:pathLst>
              <a:path w="30480" h="80010">
                <a:moveTo>
                  <a:pt x="16052" y="32207"/>
                </a:moveTo>
                <a:lnTo>
                  <a:pt x="15633" y="31470"/>
                </a:lnTo>
                <a:lnTo>
                  <a:pt x="15024" y="31305"/>
                </a:lnTo>
                <a:lnTo>
                  <a:pt x="14439" y="31153"/>
                </a:lnTo>
                <a:lnTo>
                  <a:pt x="13703" y="31572"/>
                </a:lnTo>
                <a:lnTo>
                  <a:pt x="13398" y="32727"/>
                </a:lnTo>
                <a:lnTo>
                  <a:pt x="11772" y="35648"/>
                </a:lnTo>
                <a:lnTo>
                  <a:pt x="10731" y="39535"/>
                </a:lnTo>
                <a:lnTo>
                  <a:pt x="8166" y="43002"/>
                </a:lnTo>
                <a:lnTo>
                  <a:pt x="6337" y="46672"/>
                </a:lnTo>
                <a:lnTo>
                  <a:pt x="1346" y="65328"/>
                </a:lnTo>
                <a:lnTo>
                  <a:pt x="1295" y="68630"/>
                </a:lnTo>
                <a:lnTo>
                  <a:pt x="254" y="72517"/>
                </a:lnTo>
                <a:lnTo>
                  <a:pt x="0" y="76606"/>
                </a:lnTo>
                <a:lnTo>
                  <a:pt x="50" y="77889"/>
                </a:lnTo>
                <a:lnTo>
                  <a:pt x="1054" y="78778"/>
                </a:lnTo>
                <a:lnTo>
                  <a:pt x="3403" y="79413"/>
                </a:lnTo>
                <a:lnTo>
                  <a:pt x="4724" y="79146"/>
                </a:lnTo>
                <a:lnTo>
                  <a:pt x="5410" y="78054"/>
                </a:lnTo>
                <a:lnTo>
                  <a:pt x="7239" y="74383"/>
                </a:lnTo>
                <a:lnTo>
                  <a:pt x="9105" y="67411"/>
                </a:lnTo>
                <a:lnTo>
                  <a:pt x="10922" y="63741"/>
                </a:lnTo>
                <a:lnTo>
                  <a:pt x="14058" y="52057"/>
                </a:lnTo>
                <a:lnTo>
                  <a:pt x="14097" y="48755"/>
                </a:lnTo>
                <a:lnTo>
                  <a:pt x="14363" y="44665"/>
                </a:lnTo>
                <a:lnTo>
                  <a:pt x="15189" y="41567"/>
                </a:lnTo>
                <a:lnTo>
                  <a:pt x="14859" y="39801"/>
                </a:lnTo>
                <a:lnTo>
                  <a:pt x="15278" y="38239"/>
                </a:lnTo>
                <a:lnTo>
                  <a:pt x="14693" y="37274"/>
                </a:lnTo>
                <a:lnTo>
                  <a:pt x="16052" y="32207"/>
                </a:lnTo>
                <a:close/>
              </a:path>
              <a:path w="30480" h="80010">
                <a:moveTo>
                  <a:pt x="30264" y="3949"/>
                </a:moveTo>
                <a:lnTo>
                  <a:pt x="22504" y="1866"/>
                </a:lnTo>
                <a:lnTo>
                  <a:pt x="15532" y="0"/>
                </a:lnTo>
                <a:lnTo>
                  <a:pt x="12395" y="11671"/>
                </a:lnTo>
                <a:lnTo>
                  <a:pt x="27139" y="15621"/>
                </a:lnTo>
                <a:lnTo>
                  <a:pt x="30264" y="3949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" name="Google Shape;92;p14"/>
          <p:cNvSpPr/>
          <p:nvPr/>
        </p:nvSpPr>
        <p:spPr>
          <a:xfrm>
            <a:off x="928800" y="4602240"/>
            <a:ext cx="63000" cy="108360"/>
          </a:xfrm>
          <a:custGeom>
            <a:avLst/>
            <a:gdLst>
              <a:gd name="textAreaLeft" fmla="*/ 0 w 63000"/>
              <a:gd name="textAreaRight" fmla="*/ 63360 w 63000"/>
              <a:gd name="textAreaTop" fmla="*/ 0 h 108360"/>
              <a:gd name="textAreaBottom" fmla="*/ 108720 h 108360"/>
            </a:gdLst>
            <a:ahLst/>
            <a:cxnLst/>
            <a:rect l="textAreaLeft" t="textAreaTop" r="textAreaRight" b="textAreaBottom"/>
            <a:pathLst>
              <a:path w="63500" h="108585">
                <a:moveTo>
                  <a:pt x="63309" y="58420"/>
                </a:moveTo>
                <a:lnTo>
                  <a:pt x="62420" y="52374"/>
                </a:lnTo>
                <a:lnTo>
                  <a:pt x="58623" y="51358"/>
                </a:lnTo>
                <a:lnTo>
                  <a:pt x="53873" y="50088"/>
                </a:lnTo>
                <a:lnTo>
                  <a:pt x="49377" y="51358"/>
                </a:lnTo>
                <a:lnTo>
                  <a:pt x="44500" y="50888"/>
                </a:lnTo>
                <a:lnTo>
                  <a:pt x="36322" y="50380"/>
                </a:lnTo>
                <a:lnTo>
                  <a:pt x="31711" y="49923"/>
                </a:lnTo>
                <a:lnTo>
                  <a:pt x="46050" y="4686"/>
                </a:lnTo>
                <a:lnTo>
                  <a:pt x="47066" y="2667"/>
                </a:lnTo>
                <a:lnTo>
                  <a:pt x="45440" y="952"/>
                </a:lnTo>
                <a:lnTo>
                  <a:pt x="43497" y="431"/>
                </a:lnTo>
                <a:lnTo>
                  <a:pt x="41897" y="0"/>
                </a:lnTo>
                <a:lnTo>
                  <a:pt x="40081" y="393"/>
                </a:lnTo>
                <a:lnTo>
                  <a:pt x="20193" y="47472"/>
                </a:lnTo>
                <a:lnTo>
                  <a:pt x="18821" y="47332"/>
                </a:lnTo>
                <a:lnTo>
                  <a:pt x="13779" y="45986"/>
                </a:lnTo>
                <a:lnTo>
                  <a:pt x="13157" y="45821"/>
                </a:lnTo>
                <a:lnTo>
                  <a:pt x="11023" y="45250"/>
                </a:lnTo>
                <a:lnTo>
                  <a:pt x="10033" y="45821"/>
                </a:lnTo>
                <a:lnTo>
                  <a:pt x="8509" y="45402"/>
                </a:lnTo>
                <a:lnTo>
                  <a:pt x="7518" y="45986"/>
                </a:lnTo>
                <a:lnTo>
                  <a:pt x="5943" y="45567"/>
                </a:lnTo>
                <a:lnTo>
                  <a:pt x="5765" y="45440"/>
                </a:lnTo>
                <a:lnTo>
                  <a:pt x="5397" y="45300"/>
                </a:lnTo>
                <a:lnTo>
                  <a:pt x="3657" y="44843"/>
                </a:lnTo>
                <a:lnTo>
                  <a:pt x="2921" y="48145"/>
                </a:lnTo>
                <a:lnTo>
                  <a:pt x="4152" y="49237"/>
                </a:lnTo>
                <a:lnTo>
                  <a:pt x="5689" y="49657"/>
                </a:lnTo>
                <a:lnTo>
                  <a:pt x="6832" y="51638"/>
                </a:lnTo>
                <a:lnTo>
                  <a:pt x="8153" y="52832"/>
                </a:lnTo>
                <a:lnTo>
                  <a:pt x="8737" y="53784"/>
                </a:lnTo>
                <a:lnTo>
                  <a:pt x="12623" y="54825"/>
                </a:lnTo>
                <a:lnTo>
                  <a:pt x="13982" y="56032"/>
                </a:lnTo>
                <a:lnTo>
                  <a:pt x="15900" y="57302"/>
                </a:lnTo>
                <a:lnTo>
                  <a:pt x="15786" y="57556"/>
                </a:lnTo>
                <a:lnTo>
                  <a:pt x="3390" y="88912"/>
                </a:lnTo>
                <a:lnTo>
                  <a:pt x="1231" y="95250"/>
                </a:lnTo>
                <a:lnTo>
                  <a:pt x="127" y="101460"/>
                </a:lnTo>
                <a:lnTo>
                  <a:pt x="0" y="104927"/>
                </a:lnTo>
                <a:lnTo>
                  <a:pt x="1701" y="106870"/>
                </a:lnTo>
                <a:lnTo>
                  <a:pt x="6540" y="108165"/>
                </a:lnTo>
                <a:lnTo>
                  <a:pt x="9766" y="107137"/>
                </a:lnTo>
                <a:lnTo>
                  <a:pt x="11798" y="104584"/>
                </a:lnTo>
                <a:lnTo>
                  <a:pt x="15011" y="99288"/>
                </a:lnTo>
                <a:lnTo>
                  <a:pt x="17462" y="93091"/>
                </a:lnTo>
                <a:lnTo>
                  <a:pt x="28206" y="60693"/>
                </a:lnTo>
                <a:lnTo>
                  <a:pt x="30073" y="61175"/>
                </a:lnTo>
                <a:lnTo>
                  <a:pt x="44678" y="62611"/>
                </a:lnTo>
                <a:lnTo>
                  <a:pt x="49758" y="62293"/>
                </a:lnTo>
                <a:lnTo>
                  <a:pt x="51536" y="61937"/>
                </a:lnTo>
                <a:lnTo>
                  <a:pt x="54838" y="61988"/>
                </a:lnTo>
                <a:lnTo>
                  <a:pt x="56819" y="60871"/>
                </a:lnTo>
                <a:lnTo>
                  <a:pt x="59550" y="59931"/>
                </a:lnTo>
                <a:lnTo>
                  <a:pt x="63309" y="5842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" name="Google Shape;93;p14"/>
          <p:cNvPicPr/>
          <p:nvPr/>
        </p:nvPicPr>
        <p:blipFill>
          <a:blip r:embed="rId26"/>
          <a:stretch/>
        </p:blipFill>
        <p:spPr>
          <a:xfrm>
            <a:off x="1054440" y="4599720"/>
            <a:ext cx="74520" cy="164880"/>
          </a:xfrm>
          <a:prstGeom prst="rect">
            <a:avLst/>
          </a:prstGeom>
          <a:ln w="0">
            <a:noFill/>
          </a:ln>
        </p:spPr>
      </p:pic>
      <p:pic>
        <p:nvPicPr>
          <p:cNvPr id="37" name="Google Shape;94;p14"/>
          <p:cNvPicPr/>
          <p:nvPr/>
        </p:nvPicPr>
        <p:blipFill>
          <a:blip r:embed="rId27"/>
          <a:stretch/>
        </p:blipFill>
        <p:spPr>
          <a:xfrm>
            <a:off x="1158120" y="4635360"/>
            <a:ext cx="238320" cy="26136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95;p14"/>
          <p:cNvSpPr/>
          <p:nvPr/>
        </p:nvSpPr>
        <p:spPr>
          <a:xfrm>
            <a:off x="1420920" y="4677840"/>
            <a:ext cx="47880" cy="196560"/>
          </a:xfrm>
          <a:custGeom>
            <a:avLst/>
            <a:gdLst>
              <a:gd name="textAreaLeft" fmla="*/ 0 w 47880"/>
              <a:gd name="textAreaRight" fmla="*/ 48240 w 47880"/>
              <a:gd name="textAreaTop" fmla="*/ 0 h 196560"/>
              <a:gd name="textAreaBottom" fmla="*/ 196920 h 196560"/>
            </a:gdLst>
            <a:ahLst/>
            <a:cxnLst/>
            <a:rect l="textAreaLeft" t="textAreaTop" r="textAreaRight" b="textAreaBottom"/>
            <a:pathLst>
              <a:path w="48259" h="196850">
                <a:moveTo>
                  <a:pt x="33528" y="0"/>
                </a:moveTo>
                <a:lnTo>
                  <a:pt x="30225" y="2057"/>
                </a:lnTo>
                <a:lnTo>
                  <a:pt x="31115" y="5257"/>
                </a:lnTo>
                <a:lnTo>
                  <a:pt x="36216" y="28704"/>
                </a:lnTo>
                <a:lnTo>
                  <a:pt x="38687" y="52858"/>
                </a:lnTo>
                <a:lnTo>
                  <a:pt x="38419" y="77225"/>
                </a:lnTo>
                <a:lnTo>
                  <a:pt x="35306" y="101307"/>
                </a:lnTo>
                <a:lnTo>
                  <a:pt x="17958" y="156586"/>
                </a:lnTo>
                <a:lnTo>
                  <a:pt x="6981" y="178604"/>
                </a:lnTo>
                <a:lnTo>
                  <a:pt x="1778" y="189687"/>
                </a:lnTo>
                <a:lnTo>
                  <a:pt x="0" y="192036"/>
                </a:lnTo>
                <a:lnTo>
                  <a:pt x="2031" y="195402"/>
                </a:lnTo>
                <a:lnTo>
                  <a:pt x="6096" y="196468"/>
                </a:lnTo>
                <a:lnTo>
                  <a:pt x="7493" y="196202"/>
                </a:lnTo>
                <a:lnTo>
                  <a:pt x="27924" y="163519"/>
                </a:lnTo>
                <a:lnTo>
                  <a:pt x="43852" y="115157"/>
                </a:lnTo>
                <a:lnTo>
                  <a:pt x="48123" y="77283"/>
                </a:lnTo>
                <a:lnTo>
                  <a:pt x="47577" y="52311"/>
                </a:lnTo>
                <a:lnTo>
                  <a:pt x="44293" y="27548"/>
                </a:lnTo>
                <a:lnTo>
                  <a:pt x="37972" y="1701"/>
                </a:lnTo>
                <a:lnTo>
                  <a:pt x="37084" y="952"/>
                </a:lnTo>
                <a:lnTo>
                  <a:pt x="36068" y="673"/>
                </a:lnTo>
                <a:lnTo>
                  <a:pt x="33528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9" name="Google Shape;96;p14"/>
          <p:cNvPicPr/>
          <p:nvPr/>
        </p:nvPicPr>
        <p:blipFill>
          <a:blip r:embed="rId28"/>
          <a:stretch/>
        </p:blipFill>
        <p:spPr>
          <a:xfrm>
            <a:off x="1492920" y="4729680"/>
            <a:ext cx="191160" cy="17460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97;p14"/>
          <p:cNvSpPr/>
          <p:nvPr/>
        </p:nvSpPr>
        <p:spPr>
          <a:xfrm>
            <a:off x="1723680" y="4886640"/>
            <a:ext cx="62640" cy="14400"/>
          </a:xfrm>
          <a:custGeom>
            <a:avLst/>
            <a:gdLst>
              <a:gd name="textAreaLeft" fmla="*/ 0 w 62640"/>
              <a:gd name="textAreaRight" fmla="*/ 63000 w 62640"/>
              <a:gd name="textAreaTop" fmla="*/ 0 h 14400"/>
              <a:gd name="textAreaBottom" fmla="*/ 14760 h 14400"/>
            </a:gdLst>
            <a:ahLst/>
            <a:cxnLst/>
            <a:rect l="textAreaLeft" t="textAreaTop" r="textAreaRight" b="textAreaBottom"/>
            <a:pathLst>
              <a:path w="62864" h="14604">
                <a:moveTo>
                  <a:pt x="12953" y="0"/>
                </a:moveTo>
                <a:lnTo>
                  <a:pt x="8635" y="520"/>
                </a:lnTo>
                <a:lnTo>
                  <a:pt x="4571" y="228"/>
                </a:lnTo>
                <a:lnTo>
                  <a:pt x="1524" y="203"/>
                </a:lnTo>
                <a:lnTo>
                  <a:pt x="0" y="4914"/>
                </a:lnTo>
                <a:lnTo>
                  <a:pt x="3937" y="5880"/>
                </a:lnTo>
                <a:lnTo>
                  <a:pt x="16256" y="9207"/>
                </a:lnTo>
                <a:lnTo>
                  <a:pt x="24510" y="9728"/>
                </a:lnTo>
                <a:lnTo>
                  <a:pt x="29209" y="10985"/>
                </a:lnTo>
                <a:lnTo>
                  <a:pt x="35526" y="11577"/>
                </a:lnTo>
                <a:lnTo>
                  <a:pt x="48730" y="13183"/>
                </a:lnTo>
                <a:lnTo>
                  <a:pt x="55118" y="13754"/>
                </a:lnTo>
                <a:lnTo>
                  <a:pt x="60706" y="14465"/>
                </a:lnTo>
                <a:lnTo>
                  <a:pt x="21970" y="723"/>
                </a:lnTo>
                <a:lnTo>
                  <a:pt x="17018" y="253"/>
                </a:lnTo>
                <a:lnTo>
                  <a:pt x="12953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1" name="Google Shape;98;p14"/>
          <p:cNvPicPr/>
          <p:nvPr/>
        </p:nvPicPr>
        <p:blipFill>
          <a:blip r:embed="rId29"/>
          <a:stretch/>
        </p:blipFill>
        <p:spPr>
          <a:xfrm>
            <a:off x="1814040" y="4874760"/>
            <a:ext cx="65160" cy="18864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99;p14"/>
          <p:cNvSpPr/>
          <p:nvPr/>
        </p:nvSpPr>
        <p:spPr>
          <a:xfrm>
            <a:off x="1899720" y="4858200"/>
            <a:ext cx="43560" cy="96840"/>
          </a:xfrm>
          <a:custGeom>
            <a:avLst/>
            <a:gdLst>
              <a:gd name="textAreaLeft" fmla="*/ 0 w 43560"/>
              <a:gd name="textAreaRight" fmla="*/ 43920 w 43560"/>
              <a:gd name="textAreaTop" fmla="*/ 0 h 96840"/>
              <a:gd name="textAreaBottom" fmla="*/ 97200 h 96840"/>
            </a:gdLst>
            <a:ahLst/>
            <a:cxnLst/>
            <a:rect l="textAreaLeft" t="textAreaTop" r="textAreaRight" b="textAreaBottom"/>
            <a:pathLst>
              <a:path w="43814" h="97154">
                <a:moveTo>
                  <a:pt x="24257" y="41033"/>
                </a:moveTo>
                <a:lnTo>
                  <a:pt x="22606" y="39154"/>
                </a:lnTo>
                <a:lnTo>
                  <a:pt x="20701" y="38633"/>
                </a:lnTo>
                <a:lnTo>
                  <a:pt x="18669" y="38100"/>
                </a:lnTo>
                <a:lnTo>
                  <a:pt x="16383" y="38950"/>
                </a:lnTo>
                <a:lnTo>
                  <a:pt x="13665" y="48641"/>
                </a:lnTo>
                <a:lnTo>
                  <a:pt x="9436" y="62484"/>
                </a:lnTo>
                <a:lnTo>
                  <a:pt x="2794" y="86525"/>
                </a:lnTo>
                <a:lnTo>
                  <a:pt x="0" y="94081"/>
                </a:lnTo>
                <a:lnTo>
                  <a:pt x="10795" y="96989"/>
                </a:lnTo>
                <a:lnTo>
                  <a:pt x="12192" y="89014"/>
                </a:lnTo>
                <a:lnTo>
                  <a:pt x="16764" y="71932"/>
                </a:lnTo>
                <a:lnTo>
                  <a:pt x="21704" y="50787"/>
                </a:lnTo>
                <a:lnTo>
                  <a:pt x="24257" y="41033"/>
                </a:lnTo>
                <a:close/>
              </a:path>
              <a:path w="43814" h="97154">
                <a:moveTo>
                  <a:pt x="43434" y="3327"/>
                </a:moveTo>
                <a:lnTo>
                  <a:pt x="37211" y="1663"/>
                </a:lnTo>
                <a:lnTo>
                  <a:pt x="30988" y="0"/>
                </a:lnTo>
                <a:lnTo>
                  <a:pt x="28321" y="10109"/>
                </a:lnTo>
                <a:lnTo>
                  <a:pt x="40767" y="13436"/>
                </a:lnTo>
                <a:lnTo>
                  <a:pt x="43434" y="3327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3" name="Google Shape;100;p14"/>
          <p:cNvPicPr/>
          <p:nvPr/>
        </p:nvPicPr>
        <p:blipFill>
          <a:blip r:embed="rId30"/>
          <a:stretch/>
        </p:blipFill>
        <p:spPr>
          <a:xfrm>
            <a:off x="1972080" y="4838040"/>
            <a:ext cx="123840" cy="23688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01;p14"/>
          <p:cNvSpPr/>
          <p:nvPr/>
        </p:nvSpPr>
        <p:spPr>
          <a:xfrm>
            <a:off x="0" y="4210560"/>
            <a:ext cx="2303280" cy="933120"/>
          </a:xfrm>
          <a:custGeom>
            <a:avLst/>
            <a:gdLst>
              <a:gd name="textAreaLeft" fmla="*/ 0 w 2303280"/>
              <a:gd name="textAreaRight" fmla="*/ 2303640 w 2303280"/>
              <a:gd name="textAreaTop" fmla="*/ 0 h 933120"/>
              <a:gd name="textAreaBottom" fmla="*/ 933480 h 933120"/>
            </a:gdLst>
            <a:ahLst/>
            <a:cxnLst/>
            <a:rect l="textAreaLeft" t="textAreaTop" r="textAreaRight" b="textAreaBottom"/>
            <a:pathLst>
              <a:path w="2303780" h="933450">
                <a:moveTo>
                  <a:pt x="2023757" y="932853"/>
                </a:moveTo>
                <a:lnTo>
                  <a:pt x="0" y="384822"/>
                </a:lnTo>
                <a:lnTo>
                  <a:pt x="0" y="399808"/>
                </a:lnTo>
                <a:lnTo>
                  <a:pt x="1996059" y="932853"/>
                </a:lnTo>
                <a:lnTo>
                  <a:pt x="2023757" y="932853"/>
                </a:lnTo>
                <a:close/>
              </a:path>
              <a:path w="2303780" h="933450">
                <a:moveTo>
                  <a:pt x="2296909" y="617689"/>
                </a:moveTo>
                <a:lnTo>
                  <a:pt x="2296807" y="612775"/>
                </a:lnTo>
                <a:lnTo>
                  <a:pt x="2292985" y="609523"/>
                </a:lnTo>
                <a:lnTo>
                  <a:pt x="2292731" y="609460"/>
                </a:lnTo>
                <a:lnTo>
                  <a:pt x="2292477" y="609447"/>
                </a:lnTo>
                <a:lnTo>
                  <a:pt x="2277427" y="605701"/>
                </a:lnTo>
                <a:lnTo>
                  <a:pt x="2203704" y="585647"/>
                </a:lnTo>
                <a:lnTo>
                  <a:pt x="114846" y="28435"/>
                </a:lnTo>
                <a:lnTo>
                  <a:pt x="3340" y="203"/>
                </a:lnTo>
                <a:lnTo>
                  <a:pt x="0" y="0"/>
                </a:lnTo>
                <a:lnTo>
                  <a:pt x="0" y="4102"/>
                </a:lnTo>
                <a:lnTo>
                  <a:pt x="11887" y="7150"/>
                </a:lnTo>
                <a:lnTo>
                  <a:pt x="2234349" y="609460"/>
                </a:lnTo>
                <a:lnTo>
                  <a:pt x="2276094" y="620039"/>
                </a:lnTo>
                <a:lnTo>
                  <a:pt x="2279904" y="621080"/>
                </a:lnTo>
                <a:lnTo>
                  <a:pt x="2284857" y="621550"/>
                </a:lnTo>
                <a:lnTo>
                  <a:pt x="2288667" y="622592"/>
                </a:lnTo>
                <a:lnTo>
                  <a:pt x="2293975" y="621792"/>
                </a:lnTo>
                <a:lnTo>
                  <a:pt x="2296909" y="617689"/>
                </a:lnTo>
                <a:close/>
              </a:path>
              <a:path w="2303780" h="933450">
                <a:moveTo>
                  <a:pt x="2303272" y="617740"/>
                </a:moveTo>
                <a:lnTo>
                  <a:pt x="2302510" y="616902"/>
                </a:lnTo>
                <a:lnTo>
                  <a:pt x="2301494" y="616648"/>
                </a:lnTo>
                <a:lnTo>
                  <a:pt x="2300605" y="616381"/>
                </a:lnTo>
                <a:lnTo>
                  <a:pt x="2286927" y="662584"/>
                </a:lnTo>
                <a:lnTo>
                  <a:pt x="2275395" y="707275"/>
                </a:lnTo>
                <a:lnTo>
                  <a:pt x="2252853" y="797001"/>
                </a:lnTo>
                <a:lnTo>
                  <a:pt x="2236724" y="863879"/>
                </a:lnTo>
                <a:lnTo>
                  <a:pt x="2231390" y="886180"/>
                </a:lnTo>
                <a:lnTo>
                  <a:pt x="2225903" y="908570"/>
                </a:lnTo>
                <a:lnTo>
                  <a:pt x="2219871" y="932853"/>
                </a:lnTo>
                <a:lnTo>
                  <a:pt x="2234908" y="932853"/>
                </a:lnTo>
                <a:lnTo>
                  <a:pt x="2239441" y="912190"/>
                </a:lnTo>
                <a:lnTo>
                  <a:pt x="2244598" y="889723"/>
                </a:lnTo>
                <a:lnTo>
                  <a:pt x="2249487" y="867295"/>
                </a:lnTo>
                <a:lnTo>
                  <a:pt x="2254605" y="844943"/>
                </a:lnTo>
                <a:lnTo>
                  <a:pt x="2259901" y="822629"/>
                </a:lnTo>
                <a:lnTo>
                  <a:pt x="2265299" y="800328"/>
                </a:lnTo>
                <a:lnTo>
                  <a:pt x="2275116" y="755015"/>
                </a:lnTo>
                <a:lnTo>
                  <a:pt x="2285009" y="709866"/>
                </a:lnTo>
                <a:lnTo>
                  <a:pt x="2294471" y="664603"/>
                </a:lnTo>
                <a:lnTo>
                  <a:pt x="2303018" y="618934"/>
                </a:lnTo>
                <a:lnTo>
                  <a:pt x="2303272" y="61774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5" name="Google Shape;102;p14"/>
          <p:cNvPicPr/>
          <p:nvPr/>
        </p:nvPicPr>
        <p:blipFill>
          <a:blip r:embed="rId31"/>
          <a:stretch/>
        </p:blipFill>
        <p:spPr>
          <a:xfrm>
            <a:off x="132480" y="2599920"/>
            <a:ext cx="839520" cy="197316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103;p14"/>
          <p:cNvPicPr/>
          <p:nvPr/>
        </p:nvPicPr>
        <p:blipFill>
          <a:blip r:embed="rId32"/>
          <a:stretch/>
        </p:blipFill>
        <p:spPr>
          <a:xfrm>
            <a:off x="7873560" y="4906440"/>
            <a:ext cx="104760" cy="10044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104;p14"/>
          <p:cNvSpPr/>
          <p:nvPr/>
        </p:nvSpPr>
        <p:spPr>
          <a:xfrm>
            <a:off x="8007840" y="4870080"/>
            <a:ext cx="70920" cy="60120"/>
          </a:xfrm>
          <a:custGeom>
            <a:avLst/>
            <a:gdLst>
              <a:gd name="textAreaLeft" fmla="*/ 0 w 70920"/>
              <a:gd name="textAreaRight" fmla="*/ 71280 w 70920"/>
              <a:gd name="textAreaTop" fmla="*/ 0 h 60120"/>
              <a:gd name="textAreaBottom" fmla="*/ 60480 h 60120"/>
            </a:gdLst>
            <a:ahLst/>
            <a:cxnLst/>
            <a:rect l="textAreaLeft" t="textAreaTop" r="textAreaRight" b="textAreaBottom"/>
            <a:pathLst>
              <a:path w="71120" h="60325">
                <a:moveTo>
                  <a:pt x="55245" y="3683"/>
                </a:moveTo>
                <a:lnTo>
                  <a:pt x="53594" y="876"/>
                </a:lnTo>
                <a:lnTo>
                  <a:pt x="50419" y="0"/>
                </a:lnTo>
                <a:lnTo>
                  <a:pt x="47879" y="520"/>
                </a:lnTo>
                <a:lnTo>
                  <a:pt x="45847" y="1714"/>
                </a:lnTo>
                <a:lnTo>
                  <a:pt x="43307" y="2222"/>
                </a:lnTo>
                <a:lnTo>
                  <a:pt x="37719" y="5435"/>
                </a:lnTo>
                <a:lnTo>
                  <a:pt x="36449" y="5892"/>
                </a:lnTo>
                <a:lnTo>
                  <a:pt x="35179" y="6515"/>
                </a:lnTo>
                <a:lnTo>
                  <a:pt x="33909" y="7264"/>
                </a:lnTo>
                <a:lnTo>
                  <a:pt x="31242" y="8763"/>
                </a:lnTo>
                <a:lnTo>
                  <a:pt x="28702" y="10668"/>
                </a:lnTo>
                <a:lnTo>
                  <a:pt x="22352" y="14274"/>
                </a:lnTo>
                <a:lnTo>
                  <a:pt x="18669" y="17386"/>
                </a:lnTo>
                <a:lnTo>
                  <a:pt x="10922" y="21818"/>
                </a:lnTo>
                <a:lnTo>
                  <a:pt x="4064" y="27635"/>
                </a:lnTo>
                <a:lnTo>
                  <a:pt x="0" y="30048"/>
                </a:lnTo>
                <a:lnTo>
                  <a:pt x="3175" y="35610"/>
                </a:lnTo>
                <a:lnTo>
                  <a:pt x="7366" y="33197"/>
                </a:lnTo>
                <a:lnTo>
                  <a:pt x="15113" y="30581"/>
                </a:lnTo>
                <a:lnTo>
                  <a:pt x="19304" y="28168"/>
                </a:lnTo>
                <a:lnTo>
                  <a:pt x="31496" y="22034"/>
                </a:lnTo>
                <a:lnTo>
                  <a:pt x="48895" y="11988"/>
                </a:lnTo>
                <a:lnTo>
                  <a:pt x="50673" y="10071"/>
                </a:lnTo>
                <a:lnTo>
                  <a:pt x="52705" y="8877"/>
                </a:lnTo>
                <a:lnTo>
                  <a:pt x="54356" y="6959"/>
                </a:lnTo>
                <a:lnTo>
                  <a:pt x="55245" y="3683"/>
                </a:lnTo>
                <a:close/>
              </a:path>
              <a:path w="71120" h="60325">
                <a:moveTo>
                  <a:pt x="71120" y="27927"/>
                </a:moveTo>
                <a:lnTo>
                  <a:pt x="66294" y="19596"/>
                </a:lnTo>
                <a:lnTo>
                  <a:pt x="59690" y="22504"/>
                </a:lnTo>
                <a:lnTo>
                  <a:pt x="56007" y="23787"/>
                </a:lnTo>
                <a:lnTo>
                  <a:pt x="52832" y="25361"/>
                </a:lnTo>
                <a:lnTo>
                  <a:pt x="49784" y="27139"/>
                </a:lnTo>
                <a:lnTo>
                  <a:pt x="45466" y="29591"/>
                </a:lnTo>
                <a:lnTo>
                  <a:pt x="37338" y="35382"/>
                </a:lnTo>
                <a:lnTo>
                  <a:pt x="30353" y="39395"/>
                </a:lnTo>
                <a:lnTo>
                  <a:pt x="23114" y="44526"/>
                </a:lnTo>
                <a:lnTo>
                  <a:pt x="16256" y="48539"/>
                </a:lnTo>
                <a:lnTo>
                  <a:pt x="11049" y="52438"/>
                </a:lnTo>
                <a:lnTo>
                  <a:pt x="15367" y="60096"/>
                </a:lnTo>
                <a:lnTo>
                  <a:pt x="20955" y="56870"/>
                </a:lnTo>
                <a:lnTo>
                  <a:pt x="36449" y="49834"/>
                </a:lnTo>
                <a:lnTo>
                  <a:pt x="48514" y="42862"/>
                </a:lnTo>
                <a:lnTo>
                  <a:pt x="53467" y="40398"/>
                </a:lnTo>
                <a:lnTo>
                  <a:pt x="60833" y="36156"/>
                </a:lnTo>
                <a:lnTo>
                  <a:pt x="63246" y="34671"/>
                </a:lnTo>
                <a:lnTo>
                  <a:pt x="65659" y="32943"/>
                </a:lnTo>
                <a:lnTo>
                  <a:pt x="71120" y="27927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8" name="Google Shape;105;p14"/>
          <p:cNvPicPr/>
          <p:nvPr/>
        </p:nvPicPr>
        <p:blipFill>
          <a:blip r:embed="rId33"/>
          <a:stretch/>
        </p:blipFill>
        <p:spPr>
          <a:xfrm>
            <a:off x="8183880" y="4170960"/>
            <a:ext cx="924840" cy="741240"/>
          </a:xfrm>
          <a:prstGeom prst="rect">
            <a:avLst/>
          </a:prstGeom>
          <a:ln w="0">
            <a:noFill/>
          </a:ln>
        </p:spPr>
      </p:pic>
      <p:pic>
        <p:nvPicPr>
          <p:cNvPr id="49" name="Google Shape;106;p14"/>
          <p:cNvPicPr/>
          <p:nvPr/>
        </p:nvPicPr>
        <p:blipFill>
          <a:blip r:embed="rId34"/>
          <a:stretch/>
        </p:blipFill>
        <p:spPr>
          <a:xfrm>
            <a:off x="7451280" y="0"/>
            <a:ext cx="1692360" cy="180036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25760" y="564120"/>
            <a:ext cx="5892480" cy="85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72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 idx="2"/>
          </p:nvPr>
        </p:nvSpPr>
        <p:spPr>
          <a:xfrm>
            <a:off x="45720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sldNum" idx="3"/>
          </p:nvPr>
        </p:nvSpPr>
        <p:spPr>
          <a:xfrm>
            <a:off x="658368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B11993-6D67-4361-B6AE-B23EB44B07CE}" type="slidenum">
              <a:rPr lang="en" sz="1800" b="0" strike="noStrike" spc="-1">
                <a:solidFill>
                  <a:srgbClr val="888888"/>
                </a:solid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1;p1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52;p13"/>
          <p:cNvPicPr/>
          <p:nvPr/>
        </p:nvPicPr>
        <p:blipFill>
          <a:blip r:embed="rId4"/>
          <a:stretch/>
        </p:blipFill>
        <p:spPr>
          <a:xfrm>
            <a:off x="93240" y="2945520"/>
            <a:ext cx="939240" cy="219780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53;p13"/>
          <p:cNvPicPr/>
          <p:nvPr/>
        </p:nvPicPr>
        <p:blipFill>
          <a:blip r:embed="rId5"/>
          <a:stretch/>
        </p:blipFill>
        <p:spPr>
          <a:xfrm>
            <a:off x="0" y="0"/>
            <a:ext cx="1284840" cy="1325160"/>
          </a:xfrm>
          <a:prstGeom prst="rect">
            <a:avLst/>
          </a:prstGeom>
          <a:ln w="0">
            <a:noFill/>
          </a:ln>
        </p:spPr>
      </p:pic>
      <p:pic>
        <p:nvPicPr>
          <p:cNvPr id="60" name="Google Shape;54;p13"/>
          <p:cNvPicPr/>
          <p:nvPr/>
        </p:nvPicPr>
        <p:blipFill>
          <a:blip r:embed="rId6"/>
          <a:stretch/>
        </p:blipFill>
        <p:spPr>
          <a:xfrm>
            <a:off x="6740280" y="94320"/>
            <a:ext cx="167040" cy="223200"/>
          </a:xfrm>
          <a:prstGeom prst="rect">
            <a:avLst/>
          </a:prstGeom>
          <a:ln w="0">
            <a:noFill/>
          </a:ln>
        </p:spPr>
      </p:pic>
      <p:pic>
        <p:nvPicPr>
          <p:cNvPr id="61" name="Google Shape;55;p13"/>
          <p:cNvPicPr/>
          <p:nvPr/>
        </p:nvPicPr>
        <p:blipFill>
          <a:blip r:embed="rId7"/>
          <a:stretch/>
        </p:blipFill>
        <p:spPr>
          <a:xfrm>
            <a:off x="6944760" y="49680"/>
            <a:ext cx="64080" cy="104040"/>
          </a:xfrm>
          <a:prstGeom prst="rect">
            <a:avLst/>
          </a:prstGeom>
          <a:ln w="0">
            <a:noFill/>
          </a:ln>
        </p:spPr>
      </p:pic>
      <p:sp>
        <p:nvSpPr>
          <p:cNvPr id="62" name="Google Shape;56;p13"/>
          <p:cNvSpPr/>
          <p:nvPr/>
        </p:nvSpPr>
        <p:spPr>
          <a:xfrm>
            <a:off x="7072920" y="228960"/>
            <a:ext cx="126000" cy="24480"/>
          </a:xfrm>
          <a:custGeom>
            <a:avLst/>
            <a:gdLst>
              <a:gd name="textAreaLeft" fmla="*/ 0 w 126000"/>
              <a:gd name="textAreaRight" fmla="*/ 126360 w 126000"/>
              <a:gd name="textAreaTop" fmla="*/ 0 h 24480"/>
              <a:gd name="textAreaBottom" fmla="*/ 24840 h 24480"/>
            </a:gdLst>
            <a:ahLst/>
            <a:cxnLst/>
            <a:rect l="textAreaLeft" t="textAreaTop" r="textAreaRight" b="textAreaBottom"/>
            <a:pathLst>
              <a:path w="126365" h="24764">
                <a:moveTo>
                  <a:pt x="1016" y="0"/>
                </a:moveTo>
                <a:lnTo>
                  <a:pt x="40092" y="19905"/>
                </a:lnTo>
                <a:lnTo>
                  <a:pt x="78216" y="24733"/>
                </a:lnTo>
                <a:lnTo>
                  <a:pt x="85834" y="24761"/>
                </a:lnTo>
                <a:lnTo>
                  <a:pt x="100810" y="24227"/>
                </a:lnTo>
                <a:lnTo>
                  <a:pt x="107918" y="23320"/>
                </a:lnTo>
                <a:lnTo>
                  <a:pt x="114978" y="21294"/>
                </a:lnTo>
                <a:lnTo>
                  <a:pt x="125857" y="16001"/>
                </a:lnTo>
                <a:lnTo>
                  <a:pt x="122936" y="10795"/>
                </a:lnTo>
                <a:lnTo>
                  <a:pt x="120650" y="10541"/>
                </a:lnTo>
                <a:lnTo>
                  <a:pt x="115189" y="9398"/>
                </a:lnTo>
                <a:lnTo>
                  <a:pt x="107188" y="8255"/>
                </a:lnTo>
                <a:lnTo>
                  <a:pt x="99949" y="9017"/>
                </a:lnTo>
                <a:lnTo>
                  <a:pt x="83863" y="10179"/>
                </a:lnTo>
                <a:lnTo>
                  <a:pt x="76739" y="10255"/>
                </a:lnTo>
                <a:lnTo>
                  <a:pt x="69663" y="9902"/>
                </a:lnTo>
                <a:lnTo>
                  <a:pt x="62611" y="9144"/>
                </a:lnTo>
                <a:lnTo>
                  <a:pt x="54737" y="8890"/>
                </a:lnTo>
                <a:lnTo>
                  <a:pt x="46482" y="8128"/>
                </a:lnTo>
                <a:lnTo>
                  <a:pt x="21907" y="4000"/>
                </a:lnTo>
                <a:lnTo>
                  <a:pt x="5715" y="762"/>
                </a:lnTo>
                <a:lnTo>
                  <a:pt x="1016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63" name="Google Shape;57;p13"/>
          <p:cNvPicPr/>
          <p:nvPr/>
        </p:nvPicPr>
        <p:blipFill>
          <a:blip r:embed="rId8"/>
          <a:stretch/>
        </p:blipFill>
        <p:spPr>
          <a:xfrm>
            <a:off x="7352280" y="108720"/>
            <a:ext cx="117720" cy="151200"/>
          </a:xfrm>
          <a:prstGeom prst="rect">
            <a:avLst/>
          </a:prstGeom>
          <a:ln w="0">
            <a:noFill/>
          </a:ln>
        </p:spPr>
      </p:pic>
      <p:sp>
        <p:nvSpPr>
          <p:cNvPr id="64" name="Google Shape;58;p13"/>
          <p:cNvSpPr/>
          <p:nvPr/>
        </p:nvSpPr>
        <p:spPr>
          <a:xfrm>
            <a:off x="7288920" y="298800"/>
            <a:ext cx="286200" cy="51840"/>
          </a:xfrm>
          <a:custGeom>
            <a:avLst/>
            <a:gdLst>
              <a:gd name="textAreaLeft" fmla="*/ 0 w 286200"/>
              <a:gd name="textAreaRight" fmla="*/ 286560 w 286200"/>
              <a:gd name="textAreaTop" fmla="*/ 0 h 51840"/>
              <a:gd name="textAreaBottom" fmla="*/ 52200 h 51840"/>
            </a:gdLst>
            <a:ahLst/>
            <a:cxnLst/>
            <a:rect l="textAreaLeft" t="textAreaTop" r="textAreaRight" b="textAreaBottom"/>
            <a:pathLst>
              <a:path w="286384" h="52070">
                <a:moveTo>
                  <a:pt x="1523" y="0"/>
                </a:moveTo>
                <a:lnTo>
                  <a:pt x="0" y="10414"/>
                </a:lnTo>
                <a:lnTo>
                  <a:pt x="6984" y="11430"/>
                </a:lnTo>
                <a:lnTo>
                  <a:pt x="77676" y="23526"/>
                </a:lnTo>
                <a:lnTo>
                  <a:pt x="112944" y="29253"/>
                </a:lnTo>
                <a:lnTo>
                  <a:pt x="148462" y="34671"/>
                </a:lnTo>
                <a:lnTo>
                  <a:pt x="259968" y="51018"/>
                </a:lnTo>
                <a:lnTo>
                  <a:pt x="268160" y="51720"/>
                </a:lnTo>
                <a:lnTo>
                  <a:pt x="276256" y="51518"/>
                </a:lnTo>
                <a:lnTo>
                  <a:pt x="283971" y="49911"/>
                </a:lnTo>
                <a:lnTo>
                  <a:pt x="285368" y="48895"/>
                </a:lnTo>
                <a:lnTo>
                  <a:pt x="285876" y="45466"/>
                </a:lnTo>
                <a:lnTo>
                  <a:pt x="284860" y="44069"/>
                </a:lnTo>
                <a:lnTo>
                  <a:pt x="150621" y="19558"/>
                </a:lnTo>
                <a:lnTo>
                  <a:pt x="44215" y="5395"/>
                </a:lnTo>
                <a:lnTo>
                  <a:pt x="8508" y="1016"/>
                </a:lnTo>
                <a:lnTo>
                  <a:pt x="1523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65" name="Google Shape;59;p13"/>
          <p:cNvPicPr/>
          <p:nvPr/>
        </p:nvPicPr>
        <p:blipFill>
          <a:blip r:embed="rId9"/>
          <a:stretch/>
        </p:blipFill>
        <p:spPr>
          <a:xfrm>
            <a:off x="7368840" y="367560"/>
            <a:ext cx="103320" cy="11808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60;p13"/>
          <p:cNvPicPr/>
          <p:nvPr/>
        </p:nvPicPr>
        <p:blipFill>
          <a:blip r:embed="rId10"/>
          <a:stretch/>
        </p:blipFill>
        <p:spPr>
          <a:xfrm>
            <a:off x="7693200" y="225720"/>
            <a:ext cx="158760" cy="124560"/>
          </a:xfrm>
          <a:prstGeom prst="rect">
            <a:avLst/>
          </a:prstGeom>
          <a:ln w="0">
            <a:noFill/>
          </a:ln>
        </p:spPr>
      </p:pic>
      <p:sp>
        <p:nvSpPr>
          <p:cNvPr id="67" name="Google Shape;61;p13"/>
          <p:cNvSpPr/>
          <p:nvPr/>
        </p:nvSpPr>
        <p:spPr>
          <a:xfrm>
            <a:off x="7941600" y="316800"/>
            <a:ext cx="84600" cy="57960"/>
          </a:xfrm>
          <a:custGeom>
            <a:avLst/>
            <a:gdLst>
              <a:gd name="textAreaLeft" fmla="*/ 0 w 84600"/>
              <a:gd name="textAreaRight" fmla="*/ 84960 w 84600"/>
              <a:gd name="textAreaTop" fmla="*/ 0 h 57960"/>
              <a:gd name="textAreaBottom" fmla="*/ 58320 h 57960"/>
            </a:gdLst>
            <a:ahLst/>
            <a:cxnLst/>
            <a:rect l="textAreaLeft" t="textAreaTop" r="textAreaRight" b="textAreaBottom"/>
            <a:pathLst>
              <a:path w="85090" h="58420">
                <a:moveTo>
                  <a:pt x="84645" y="4953"/>
                </a:moveTo>
                <a:lnTo>
                  <a:pt x="81343" y="3302"/>
                </a:lnTo>
                <a:lnTo>
                  <a:pt x="79184" y="1778"/>
                </a:lnTo>
                <a:lnTo>
                  <a:pt x="71056" y="508"/>
                </a:lnTo>
                <a:lnTo>
                  <a:pt x="67627" y="0"/>
                </a:lnTo>
                <a:lnTo>
                  <a:pt x="63944" y="635"/>
                </a:lnTo>
                <a:lnTo>
                  <a:pt x="61404" y="1524"/>
                </a:lnTo>
                <a:lnTo>
                  <a:pt x="54292" y="1651"/>
                </a:lnTo>
                <a:lnTo>
                  <a:pt x="13677" y="22593"/>
                </a:lnTo>
                <a:lnTo>
                  <a:pt x="3111" y="33782"/>
                </a:lnTo>
                <a:lnTo>
                  <a:pt x="6159" y="37719"/>
                </a:lnTo>
                <a:lnTo>
                  <a:pt x="7124" y="37871"/>
                </a:lnTo>
                <a:lnTo>
                  <a:pt x="3378" y="38862"/>
                </a:lnTo>
                <a:lnTo>
                  <a:pt x="0" y="45313"/>
                </a:lnTo>
                <a:lnTo>
                  <a:pt x="1371" y="52476"/>
                </a:lnTo>
                <a:lnTo>
                  <a:pt x="8064" y="56642"/>
                </a:lnTo>
                <a:lnTo>
                  <a:pt x="15735" y="54622"/>
                </a:lnTo>
                <a:lnTo>
                  <a:pt x="16065" y="54000"/>
                </a:lnTo>
                <a:lnTo>
                  <a:pt x="23304" y="56515"/>
                </a:lnTo>
                <a:lnTo>
                  <a:pt x="35496" y="58293"/>
                </a:lnTo>
                <a:lnTo>
                  <a:pt x="39560" y="58420"/>
                </a:lnTo>
                <a:lnTo>
                  <a:pt x="55435" y="57658"/>
                </a:lnTo>
                <a:lnTo>
                  <a:pt x="61658" y="56134"/>
                </a:lnTo>
                <a:lnTo>
                  <a:pt x="66611" y="54483"/>
                </a:lnTo>
                <a:lnTo>
                  <a:pt x="75374" y="52324"/>
                </a:lnTo>
                <a:lnTo>
                  <a:pt x="78295" y="47879"/>
                </a:lnTo>
                <a:lnTo>
                  <a:pt x="79946" y="44577"/>
                </a:lnTo>
                <a:lnTo>
                  <a:pt x="79565" y="39878"/>
                </a:lnTo>
                <a:lnTo>
                  <a:pt x="74866" y="39116"/>
                </a:lnTo>
                <a:lnTo>
                  <a:pt x="71310" y="38608"/>
                </a:lnTo>
                <a:lnTo>
                  <a:pt x="70040" y="39624"/>
                </a:lnTo>
                <a:lnTo>
                  <a:pt x="66230" y="41402"/>
                </a:lnTo>
                <a:lnTo>
                  <a:pt x="58737" y="43942"/>
                </a:lnTo>
                <a:lnTo>
                  <a:pt x="53911" y="44323"/>
                </a:lnTo>
                <a:lnTo>
                  <a:pt x="48958" y="45974"/>
                </a:lnTo>
                <a:lnTo>
                  <a:pt x="37528" y="46736"/>
                </a:lnTo>
                <a:lnTo>
                  <a:pt x="32194" y="46482"/>
                </a:lnTo>
                <a:lnTo>
                  <a:pt x="21780" y="44958"/>
                </a:lnTo>
                <a:lnTo>
                  <a:pt x="18326" y="44043"/>
                </a:lnTo>
                <a:lnTo>
                  <a:pt x="17741" y="41008"/>
                </a:lnTo>
                <a:lnTo>
                  <a:pt x="12954" y="38061"/>
                </a:lnTo>
                <a:lnTo>
                  <a:pt x="13271" y="37973"/>
                </a:lnTo>
                <a:lnTo>
                  <a:pt x="14668" y="36195"/>
                </a:lnTo>
                <a:lnTo>
                  <a:pt x="21221" y="29603"/>
                </a:lnTo>
                <a:lnTo>
                  <a:pt x="28219" y="23939"/>
                </a:lnTo>
                <a:lnTo>
                  <a:pt x="35737" y="19240"/>
                </a:lnTo>
                <a:lnTo>
                  <a:pt x="43878" y="15494"/>
                </a:lnTo>
                <a:lnTo>
                  <a:pt x="62293" y="11176"/>
                </a:lnTo>
                <a:lnTo>
                  <a:pt x="64706" y="11430"/>
                </a:lnTo>
                <a:lnTo>
                  <a:pt x="68262" y="10795"/>
                </a:lnTo>
                <a:lnTo>
                  <a:pt x="70802" y="10033"/>
                </a:lnTo>
                <a:lnTo>
                  <a:pt x="77787" y="11049"/>
                </a:lnTo>
                <a:lnTo>
                  <a:pt x="82740" y="9398"/>
                </a:lnTo>
                <a:lnTo>
                  <a:pt x="84645" y="4953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68" name="Google Shape;62;p13"/>
          <p:cNvPicPr/>
          <p:nvPr/>
        </p:nvPicPr>
        <p:blipFill>
          <a:blip r:embed="rId11"/>
          <a:stretch/>
        </p:blipFill>
        <p:spPr>
          <a:xfrm>
            <a:off x="8103600" y="264960"/>
            <a:ext cx="140400" cy="14652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63;p13"/>
          <p:cNvPicPr/>
          <p:nvPr/>
        </p:nvPicPr>
        <p:blipFill>
          <a:blip r:embed="rId12"/>
          <a:stretch/>
        </p:blipFill>
        <p:spPr>
          <a:xfrm>
            <a:off x="8307000" y="325080"/>
            <a:ext cx="113400" cy="21348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64;p13"/>
          <p:cNvPicPr/>
          <p:nvPr/>
        </p:nvPicPr>
        <p:blipFill>
          <a:blip r:embed="rId13"/>
          <a:stretch/>
        </p:blipFill>
        <p:spPr>
          <a:xfrm>
            <a:off x="8711640" y="307800"/>
            <a:ext cx="117000" cy="22356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65;p13"/>
          <p:cNvSpPr/>
          <p:nvPr/>
        </p:nvSpPr>
        <p:spPr>
          <a:xfrm>
            <a:off x="8932680" y="470880"/>
            <a:ext cx="102600" cy="25560"/>
          </a:xfrm>
          <a:custGeom>
            <a:avLst/>
            <a:gdLst>
              <a:gd name="textAreaLeft" fmla="*/ 0 w 102600"/>
              <a:gd name="textAreaRight" fmla="*/ 102960 w 102600"/>
              <a:gd name="textAreaTop" fmla="*/ 0 h 25560"/>
              <a:gd name="textAreaBottom" fmla="*/ 25920 h 25560"/>
            </a:gdLst>
            <a:ahLst/>
            <a:cxnLst/>
            <a:rect l="textAreaLeft" t="textAreaTop" r="textAreaRight" b="textAreaBottom"/>
            <a:pathLst>
              <a:path w="102870" h="26034">
                <a:moveTo>
                  <a:pt x="1777" y="0"/>
                </a:moveTo>
                <a:lnTo>
                  <a:pt x="0" y="11684"/>
                </a:lnTo>
                <a:lnTo>
                  <a:pt x="73278" y="22479"/>
                </a:lnTo>
                <a:lnTo>
                  <a:pt x="80391" y="24384"/>
                </a:lnTo>
                <a:lnTo>
                  <a:pt x="88010" y="25526"/>
                </a:lnTo>
                <a:lnTo>
                  <a:pt x="91821" y="25781"/>
                </a:lnTo>
                <a:lnTo>
                  <a:pt x="95376" y="25781"/>
                </a:lnTo>
                <a:lnTo>
                  <a:pt x="101600" y="24257"/>
                </a:lnTo>
                <a:lnTo>
                  <a:pt x="102743" y="16129"/>
                </a:lnTo>
                <a:lnTo>
                  <a:pt x="97154" y="14097"/>
                </a:lnTo>
                <a:lnTo>
                  <a:pt x="93852" y="12446"/>
                </a:lnTo>
                <a:lnTo>
                  <a:pt x="90043" y="11557"/>
                </a:lnTo>
                <a:lnTo>
                  <a:pt x="86232" y="11049"/>
                </a:lnTo>
                <a:lnTo>
                  <a:pt x="82550" y="10413"/>
                </a:lnTo>
                <a:lnTo>
                  <a:pt x="78739" y="10160"/>
                </a:lnTo>
                <a:lnTo>
                  <a:pt x="32115" y="3460"/>
                </a:lnTo>
                <a:lnTo>
                  <a:pt x="21135" y="2210"/>
                </a:lnTo>
                <a:lnTo>
                  <a:pt x="9905" y="1270"/>
                </a:lnTo>
                <a:lnTo>
                  <a:pt x="1777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72" name="Google Shape;66;p13"/>
          <p:cNvPicPr/>
          <p:nvPr/>
        </p:nvPicPr>
        <p:blipFill>
          <a:blip r:embed="rId14"/>
          <a:stretch/>
        </p:blipFill>
        <p:spPr>
          <a:xfrm>
            <a:off x="7732800" y="3605040"/>
            <a:ext cx="1410840" cy="153828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25760" y="564120"/>
            <a:ext cx="5892480" cy="85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122560" y="1683360"/>
            <a:ext cx="489816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72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6" name="PlaceHolder 4"/>
          <p:cNvSpPr>
            <a:spLocks noGrp="1"/>
          </p:cNvSpPr>
          <p:nvPr>
            <p:ph type="dt" idx="5"/>
          </p:nvPr>
        </p:nvSpPr>
        <p:spPr>
          <a:xfrm>
            <a:off x="45720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77" name="PlaceHolder 5"/>
          <p:cNvSpPr>
            <a:spLocks noGrp="1"/>
          </p:cNvSpPr>
          <p:nvPr>
            <p:ph type="sldNum" idx="6"/>
          </p:nvPr>
        </p:nvSpPr>
        <p:spPr>
          <a:xfrm>
            <a:off x="658368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2890526-EC1F-4B90-90A7-FD1E351D12DF}" type="slidenum">
              <a:rPr lang="en" sz="1800" b="0" strike="noStrike" spc="-1">
                <a:solidFill>
                  <a:srgbClr val="888888"/>
                </a:solid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1;p1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52;p13"/>
          <p:cNvPicPr/>
          <p:nvPr/>
        </p:nvPicPr>
        <p:blipFill>
          <a:blip r:embed="rId4"/>
          <a:stretch/>
        </p:blipFill>
        <p:spPr>
          <a:xfrm>
            <a:off x="93240" y="2945520"/>
            <a:ext cx="939240" cy="219780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53;p13"/>
          <p:cNvPicPr/>
          <p:nvPr/>
        </p:nvPicPr>
        <p:blipFill>
          <a:blip r:embed="rId5"/>
          <a:stretch/>
        </p:blipFill>
        <p:spPr>
          <a:xfrm>
            <a:off x="0" y="0"/>
            <a:ext cx="1284840" cy="132516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54;p13"/>
          <p:cNvPicPr/>
          <p:nvPr/>
        </p:nvPicPr>
        <p:blipFill>
          <a:blip r:embed="rId6"/>
          <a:stretch/>
        </p:blipFill>
        <p:spPr>
          <a:xfrm>
            <a:off x="6740280" y="94320"/>
            <a:ext cx="167040" cy="22320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55;p13"/>
          <p:cNvPicPr/>
          <p:nvPr/>
        </p:nvPicPr>
        <p:blipFill>
          <a:blip r:embed="rId7"/>
          <a:stretch/>
        </p:blipFill>
        <p:spPr>
          <a:xfrm>
            <a:off x="6944760" y="49680"/>
            <a:ext cx="64080" cy="104040"/>
          </a:xfrm>
          <a:prstGeom prst="rect">
            <a:avLst/>
          </a:prstGeom>
          <a:ln w="0">
            <a:noFill/>
          </a:ln>
        </p:spPr>
      </p:pic>
      <p:sp>
        <p:nvSpPr>
          <p:cNvPr id="83" name="Google Shape;56;p13"/>
          <p:cNvSpPr/>
          <p:nvPr/>
        </p:nvSpPr>
        <p:spPr>
          <a:xfrm>
            <a:off x="7072920" y="228960"/>
            <a:ext cx="126000" cy="24480"/>
          </a:xfrm>
          <a:custGeom>
            <a:avLst/>
            <a:gdLst>
              <a:gd name="textAreaLeft" fmla="*/ 0 w 126000"/>
              <a:gd name="textAreaRight" fmla="*/ 126360 w 126000"/>
              <a:gd name="textAreaTop" fmla="*/ 0 h 24480"/>
              <a:gd name="textAreaBottom" fmla="*/ 24840 h 24480"/>
            </a:gdLst>
            <a:ahLst/>
            <a:cxnLst/>
            <a:rect l="textAreaLeft" t="textAreaTop" r="textAreaRight" b="textAreaBottom"/>
            <a:pathLst>
              <a:path w="126365" h="24764">
                <a:moveTo>
                  <a:pt x="1016" y="0"/>
                </a:moveTo>
                <a:lnTo>
                  <a:pt x="40092" y="19905"/>
                </a:lnTo>
                <a:lnTo>
                  <a:pt x="78216" y="24733"/>
                </a:lnTo>
                <a:lnTo>
                  <a:pt x="85834" y="24761"/>
                </a:lnTo>
                <a:lnTo>
                  <a:pt x="100810" y="24227"/>
                </a:lnTo>
                <a:lnTo>
                  <a:pt x="107918" y="23320"/>
                </a:lnTo>
                <a:lnTo>
                  <a:pt x="114978" y="21294"/>
                </a:lnTo>
                <a:lnTo>
                  <a:pt x="125857" y="16001"/>
                </a:lnTo>
                <a:lnTo>
                  <a:pt x="122936" y="10795"/>
                </a:lnTo>
                <a:lnTo>
                  <a:pt x="120650" y="10541"/>
                </a:lnTo>
                <a:lnTo>
                  <a:pt x="115189" y="9398"/>
                </a:lnTo>
                <a:lnTo>
                  <a:pt x="107188" y="8255"/>
                </a:lnTo>
                <a:lnTo>
                  <a:pt x="99949" y="9017"/>
                </a:lnTo>
                <a:lnTo>
                  <a:pt x="83863" y="10179"/>
                </a:lnTo>
                <a:lnTo>
                  <a:pt x="76739" y="10255"/>
                </a:lnTo>
                <a:lnTo>
                  <a:pt x="69663" y="9902"/>
                </a:lnTo>
                <a:lnTo>
                  <a:pt x="62611" y="9144"/>
                </a:lnTo>
                <a:lnTo>
                  <a:pt x="54737" y="8890"/>
                </a:lnTo>
                <a:lnTo>
                  <a:pt x="46482" y="8128"/>
                </a:lnTo>
                <a:lnTo>
                  <a:pt x="21907" y="4000"/>
                </a:lnTo>
                <a:lnTo>
                  <a:pt x="5715" y="762"/>
                </a:lnTo>
                <a:lnTo>
                  <a:pt x="1016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84" name="Google Shape;57;p13"/>
          <p:cNvPicPr/>
          <p:nvPr/>
        </p:nvPicPr>
        <p:blipFill>
          <a:blip r:embed="rId8"/>
          <a:stretch/>
        </p:blipFill>
        <p:spPr>
          <a:xfrm>
            <a:off x="7352280" y="108720"/>
            <a:ext cx="117720" cy="15120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58;p13"/>
          <p:cNvSpPr/>
          <p:nvPr/>
        </p:nvSpPr>
        <p:spPr>
          <a:xfrm>
            <a:off x="7288920" y="298800"/>
            <a:ext cx="286200" cy="51840"/>
          </a:xfrm>
          <a:custGeom>
            <a:avLst/>
            <a:gdLst>
              <a:gd name="textAreaLeft" fmla="*/ 0 w 286200"/>
              <a:gd name="textAreaRight" fmla="*/ 286560 w 286200"/>
              <a:gd name="textAreaTop" fmla="*/ 0 h 51840"/>
              <a:gd name="textAreaBottom" fmla="*/ 52200 h 51840"/>
            </a:gdLst>
            <a:ahLst/>
            <a:cxnLst/>
            <a:rect l="textAreaLeft" t="textAreaTop" r="textAreaRight" b="textAreaBottom"/>
            <a:pathLst>
              <a:path w="286384" h="52070">
                <a:moveTo>
                  <a:pt x="1523" y="0"/>
                </a:moveTo>
                <a:lnTo>
                  <a:pt x="0" y="10414"/>
                </a:lnTo>
                <a:lnTo>
                  <a:pt x="6984" y="11430"/>
                </a:lnTo>
                <a:lnTo>
                  <a:pt x="77676" y="23526"/>
                </a:lnTo>
                <a:lnTo>
                  <a:pt x="112944" y="29253"/>
                </a:lnTo>
                <a:lnTo>
                  <a:pt x="148462" y="34671"/>
                </a:lnTo>
                <a:lnTo>
                  <a:pt x="259968" y="51018"/>
                </a:lnTo>
                <a:lnTo>
                  <a:pt x="268160" y="51720"/>
                </a:lnTo>
                <a:lnTo>
                  <a:pt x="276256" y="51518"/>
                </a:lnTo>
                <a:lnTo>
                  <a:pt x="283971" y="49911"/>
                </a:lnTo>
                <a:lnTo>
                  <a:pt x="285368" y="48895"/>
                </a:lnTo>
                <a:lnTo>
                  <a:pt x="285876" y="45466"/>
                </a:lnTo>
                <a:lnTo>
                  <a:pt x="284860" y="44069"/>
                </a:lnTo>
                <a:lnTo>
                  <a:pt x="150621" y="19558"/>
                </a:lnTo>
                <a:lnTo>
                  <a:pt x="44215" y="5395"/>
                </a:lnTo>
                <a:lnTo>
                  <a:pt x="8508" y="1016"/>
                </a:lnTo>
                <a:lnTo>
                  <a:pt x="1523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86" name="Google Shape;59;p13"/>
          <p:cNvPicPr/>
          <p:nvPr/>
        </p:nvPicPr>
        <p:blipFill>
          <a:blip r:embed="rId9"/>
          <a:stretch/>
        </p:blipFill>
        <p:spPr>
          <a:xfrm>
            <a:off x="7368840" y="367560"/>
            <a:ext cx="103320" cy="11808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60;p13"/>
          <p:cNvPicPr/>
          <p:nvPr/>
        </p:nvPicPr>
        <p:blipFill>
          <a:blip r:embed="rId10"/>
          <a:stretch/>
        </p:blipFill>
        <p:spPr>
          <a:xfrm>
            <a:off x="7693200" y="225720"/>
            <a:ext cx="158760" cy="12456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61;p13"/>
          <p:cNvSpPr/>
          <p:nvPr/>
        </p:nvSpPr>
        <p:spPr>
          <a:xfrm>
            <a:off x="7941600" y="316800"/>
            <a:ext cx="84600" cy="57960"/>
          </a:xfrm>
          <a:custGeom>
            <a:avLst/>
            <a:gdLst>
              <a:gd name="textAreaLeft" fmla="*/ 0 w 84600"/>
              <a:gd name="textAreaRight" fmla="*/ 84960 w 84600"/>
              <a:gd name="textAreaTop" fmla="*/ 0 h 57960"/>
              <a:gd name="textAreaBottom" fmla="*/ 58320 h 57960"/>
            </a:gdLst>
            <a:ahLst/>
            <a:cxnLst/>
            <a:rect l="textAreaLeft" t="textAreaTop" r="textAreaRight" b="textAreaBottom"/>
            <a:pathLst>
              <a:path w="85090" h="58420">
                <a:moveTo>
                  <a:pt x="84645" y="4953"/>
                </a:moveTo>
                <a:lnTo>
                  <a:pt x="81343" y="3302"/>
                </a:lnTo>
                <a:lnTo>
                  <a:pt x="79184" y="1778"/>
                </a:lnTo>
                <a:lnTo>
                  <a:pt x="71056" y="508"/>
                </a:lnTo>
                <a:lnTo>
                  <a:pt x="67627" y="0"/>
                </a:lnTo>
                <a:lnTo>
                  <a:pt x="63944" y="635"/>
                </a:lnTo>
                <a:lnTo>
                  <a:pt x="61404" y="1524"/>
                </a:lnTo>
                <a:lnTo>
                  <a:pt x="54292" y="1651"/>
                </a:lnTo>
                <a:lnTo>
                  <a:pt x="13677" y="22593"/>
                </a:lnTo>
                <a:lnTo>
                  <a:pt x="3111" y="33782"/>
                </a:lnTo>
                <a:lnTo>
                  <a:pt x="6159" y="37719"/>
                </a:lnTo>
                <a:lnTo>
                  <a:pt x="7124" y="37871"/>
                </a:lnTo>
                <a:lnTo>
                  <a:pt x="3378" y="38862"/>
                </a:lnTo>
                <a:lnTo>
                  <a:pt x="0" y="45313"/>
                </a:lnTo>
                <a:lnTo>
                  <a:pt x="1371" y="52476"/>
                </a:lnTo>
                <a:lnTo>
                  <a:pt x="8064" y="56642"/>
                </a:lnTo>
                <a:lnTo>
                  <a:pt x="15735" y="54622"/>
                </a:lnTo>
                <a:lnTo>
                  <a:pt x="16065" y="54000"/>
                </a:lnTo>
                <a:lnTo>
                  <a:pt x="23304" y="56515"/>
                </a:lnTo>
                <a:lnTo>
                  <a:pt x="35496" y="58293"/>
                </a:lnTo>
                <a:lnTo>
                  <a:pt x="39560" y="58420"/>
                </a:lnTo>
                <a:lnTo>
                  <a:pt x="55435" y="57658"/>
                </a:lnTo>
                <a:lnTo>
                  <a:pt x="61658" y="56134"/>
                </a:lnTo>
                <a:lnTo>
                  <a:pt x="66611" y="54483"/>
                </a:lnTo>
                <a:lnTo>
                  <a:pt x="75374" y="52324"/>
                </a:lnTo>
                <a:lnTo>
                  <a:pt x="78295" y="47879"/>
                </a:lnTo>
                <a:lnTo>
                  <a:pt x="79946" y="44577"/>
                </a:lnTo>
                <a:lnTo>
                  <a:pt x="79565" y="39878"/>
                </a:lnTo>
                <a:lnTo>
                  <a:pt x="74866" y="39116"/>
                </a:lnTo>
                <a:lnTo>
                  <a:pt x="71310" y="38608"/>
                </a:lnTo>
                <a:lnTo>
                  <a:pt x="70040" y="39624"/>
                </a:lnTo>
                <a:lnTo>
                  <a:pt x="66230" y="41402"/>
                </a:lnTo>
                <a:lnTo>
                  <a:pt x="58737" y="43942"/>
                </a:lnTo>
                <a:lnTo>
                  <a:pt x="53911" y="44323"/>
                </a:lnTo>
                <a:lnTo>
                  <a:pt x="48958" y="45974"/>
                </a:lnTo>
                <a:lnTo>
                  <a:pt x="37528" y="46736"/>
                </a:lnTo>
                <a:lnTo>
                  <a:pt x="32194" y="46482"/>
                </a:lnTo>
                <a:lnTo>
                  <a:pt x="21780" y="44958"/>
                </a:lnTo>
                <a:lnTo>
                  <a:pt x="18326" y="44043"/>
                </a:lnTo>
                <a:lnTo>
                  <a:pt x="17741" y="41008"/>
                </a:lnTo>
                <a:lnTo>
                  <a:pt x="12954" y="38061"/>
                </a:lnTo>
                <a:lnTo>
                  <a:pt x="13271" y="37973"/>
                </a:lnTo>
                <a:lnTo>
                  <a:pt x="14668" y="36195"/>
                </a:lnTo>
                <a:lnTo>
                  <a:pt x="21221" y="29603"/>
                </a:lnTo>
                <a:lnTo>
                  <a:pt x="28219" y="23939"/>
                </a:lnTo>
                <a:lnTo>
                  <a:pt x="35737" y="19240"/>
                </a:lnTo>
                <a:lnTo>
                  <a:pt x="43878" y="15494"/>
                </a:lnTo>
                <a:lnTo>
                  <a:pt x="62293" y="11176"/>
                </a:lnTo>
                <a:lnTo>
                  <a:pt x="64706" y="11430"/>
                </a:lnTo>
                <a:lnTo>
                  <a:pt x="68262" y="10795"/>
                </a:lnTo>
                <a:lnTo>
                  <a:pt x="70802" y="10033"/>
                </a:lnTo>
                <a:lnTo>
                  <a:pt x="77787" y="11049"/>
                </a:lnTo>
                <a:lnTo>
                  <a:pt x="82740" y="9398"/>
                </a:lnTo>
                <a:lnTo>
                  <a:pt x="84645" y="4953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89" name="Google Shape;62;p13"/>
          <p:cNvPicPr/>
          <p:nvPr/>
        </p:nvPicPr>
        <p:blipFill>
          <a:blip r:embed="rId11"/>
          <a:stretch/>
        </p:blipFill>
        <p:spPr>
          <a:xfrm>
            <a:off x="8103600" y="264960"/>
            <a:ext cx="140400" cy="14652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63;p13"/>
          <p:cNvPicPr/>
          <p:nvPr/>
        </p:nvPicPr>
        <p:blipFill>
          <a:blip r:embed="rId12"/>
          <a:stretch/>
        </p:blipFill>
        <p:spPr>
          <a:xfrm>
            <a:off x="8307000" y="325080"/>
            <a:ext cx="113400" cy="21348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64;p13"/>
          <p:cNvPicPr/>
          <p:nvPr/>
        </p:nvPicPr>
        <p:blipFill>
          <a:blip r:embed="rId13"/>
          <a:stretch/>
        </p:blipFill>
        <p:spPr>
          <a:xfrm>
            <a:off x="8711640" y="307800"/>
            <a:ext cx="117000" cy="22356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65;p13"/>
          <p:cNvSpPr/>
          <p:nvPr/>
        </p:nvSpPr>
        <p:spPr>
          <a:xfrm>
            <a:off x="8932680" y="470880"/>
            <a:ext cx="102600" cy="25560"/>
          </a:xfrm>
          <a:custGeom>
            <a:avLst/>
            <a:gdLst>
              <a:gd name="textAreaLeft" fmla="*/ 0 w 102600"/>
              <a:gd name="textAreaRight" fmla="*/ 102960 w 102600"/>
              <a:gd name="textAreaTop" fmla="*/ 0 h 25560"/>
              <a:gd name="textAreaBottom" fmla="*/ 25920 h 25560"/>
            </a:gdLst>
            <a:ahLst/>
            <a:cxnLst/>
            <a:rect l="textAreaLeft" t="textAreaTop" r="textAreaRight" b="textAreaBottom"/>
            <a:pathLst>
              <a:path w="102870" h="26034">
                <a:moveTo>
                  <a:pt x="1777" y="0"/>
                </a:moveTo>
                <a:lnTo>
                  <a:pt x="0" y="11684"/>
                </a:lnTo>
                <a:lnTo>
                  <a:pt x="73278" y="22479"/>
                </a:lnTo>
                <a:lnTo>
                  <a:pt x="80391" y="24384"/>
                </a:lnTo>
                <a:lnTo>
                  <a:pt x="88010" y="25526"/>
                </a:lnTo>
                <a:lnTo>
                  <a:pt x="91821" y="25781"/>
                </a:lnTo>
                <a:lnTo>
                  <a:pt x="95376" y="25781"/>
                </a:lnTo>
                <a:lnTo>
                  <a:pt x="101600" y="24257"/>
                </a:lnTo>
                <a:lnTo>
                  <a:pt x="102743" y="16129"/>
                </a:lnTo>
                <a:lnTo>
                  <a:pt x="97154" y="14097"/>
                </a:lnTo>
                <a:lnTo>
                  <a:pt x="93852" y="12446"/>
                </a:lnTo>
                <a:lnTo>
                  <a:pt x="90043" y="11557"/>
                </a:lnTo>
                <a:lnTo>
                  <a:pt x="86232" y="11049"/>
                </a:lnTo>
                <a:lnTo>
                  <a:pt x="82550" y="10413"/>
                </a:lnTo>
                <a:lnTo>
                  <a:pt x="78739" y="10160"/>
                </a:lnTo>
                <a:lnTo>
                  <a:pt x="32115" y="3460"/>
                </a:lnTo>
                <a:lnTo>
                  <a:pt x="21135" y="2210"/>
                </a:lnTo>
                <a:lnTo>
                  <a:pt x="9905" y="1270"/>
                </a:lnTo>
                <a:lnTo>
                  <a:pt x="1777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93" name="Google Shape;66;p13"/>
          <p:cNvPicPr/>
          <p:nvPr/>
        </p:nvPicPr>
        <p:blipFill>
          <a:blip r:embed="rId14"/>
          <a:stretch/>
        </p:blipFill>
        <p:spPr>
          <a:xfrm>
            <a:off x="7732800" y="3605040"/>
            <a:ext cx="1410840" cy="153828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72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dt" idx="8"/>
          </p:nvPr>
        </p:nvSpPr>
        <p:spPr>
          <a:xfrm>
            <a:off x="45720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sldNum" idx="9"/>
          </p:nvPr>
        </p:nvSpPr>
        <p:spPr>
          <a:xfrm>
            <a:off x="658368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62468B-14F7-4E69-B7BF-D9C3E9AD695C}" type="slidenum">
              <a:rPr lang="en" sz="1800" b="0" strike="noStrike" spc="-1">
                <a:solidFill>
                  <a:srgbClr val="888888"/>
                </a:solid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51;p13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0" name="Google Shape;52;p13"/>
          <p:cNvPicPr/>
          <p:nvPr/>
        </p:nvPicPr>
        <p:blipFill>
          <a:blip r:embed="rId3"/>
          <a:stretch/>
        </p:blipFill>
        <p:spPr>
          <a:xfrm>
            <a:off x="93240" y="2945520"/>
            <a:ext cx="939240" cy="219780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53;p13"/>
          <p:cNvPicPr/>
          <p:nvPr/>
        </p:nvPicPr>
        <p:blipFill>
          <a:blip r:embed="rId4"/>
          <a:stretch/>
        </p:blipFill>
        <p:spPr>
          <a:xfrm>
            <a:off x="0" y="0"/>
            <a:ext cx="1284840" cy="132516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54;p13"/>
          <p:cNvPicPr/>
          <p:nvPr/>
        </p:nvPicPr>
        <p:blipFill>
          <a:blip r:embed="rId5"/>
          <a:stretch/>
        </p:blipFill>
        <p:spPr>
          <a:xfrm>
            <a:off x="6740280" y="94320"/>
            <a:ext cx="167040" cy="22320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55;p13"/>
          <p:cNvPicPr/>
          <p:nvPr/>
        </p:nvPicPr>
        <p:blipFill>
          <a:blip r:embed="rId6"/>
          <a:stretch/>
        </p:blipFill>
        <p:spPr>
          <a:xfrm>
            <a:off x="6944760" y="49680"/>
            <a:ext cx="64080" cy="10404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56;p13"/>
          <p:cNvSpPr/>
          <p:nvPr/>
        </p:nvSpPr>
        <p:spPr>
          <a:xfrm>
            <a:off x="7072920" y="228960"/>
            <a:ext cx="126000" cy="24480"/>
          </a:xfrm>
          <a:custGeom>
            <a:avLst/>
            <a:gdLst>
              <a:gd name="textAreaLeft" fmla="*/ 0 w 126000"/>
              <a:gd name="textAreaRight" fmla="*/ 126360 w 126000"/>
              <a:gd name="textAreaTop" fmla="*/ 0 h 24480"/>
              <a:gd name="textAreaBottom" fmla="*/ 24840 h 24480"/>
            </a:gdLst>
            <a:ahLst/>
            <a:cxnLst/>
            <a:rect l="textAreaLeft" t="textAreaTop" r="textAreaRight" b="textAreaBottom"/>
            <a:pathLst>
              <a:path w="126365" h="24764">
                <a:moveTo>
                  <a:pt x="1016" y="0"/>
                </a:moveTo>
                <a:lnTo>
                  <a:pt x="40092" y="19905"/>
                </a:lnTo>
                <a:lnTo>
                  <a:pt x="78216" y="24733"/>
                </a:lnTo>
                <a:lnTo>
                  <a:pt x="85834" y="24761"/>
                </a:lnTo>
                <a:lnTo>
                  <a:pt x="100810" y="24227"/>
                </a:lnTo>
                <a:lnTo>
                  <a:pt x="107918" y="23320"/>
                </a:lnTo>
                <a:lnTo>
                  <a:pt x="114978" y="21294"/>
                </a:lnTo>
                <a:lnTo>
                  <a:pt x="125857" y="16001"/>
                </a:lnTo>
                <a:lnTo>
                  <a:pt x="122936" y="10795"/>
                </a:lnTo>
                <a:lnTo>
                  <a:pt x="120650" y="10541"/>
                </a:lnTo>
                <a:lnTo>
                  <a:pt x="115189" y="9398"/>
                </a:lnTo>
                <a:lnTo>
                  <a:pt x="107188" y="8255"/>
                </a:lnTo>
                <a:lnTo>
                  <a:pt x="99949" y="9017"/>
                </a:lnTo>
                <a:lnTo>
                  <a:pt x="83863" y="10179"/>
                </a:lnTo>
                <a:lnTo>
                  <a:pt x="76739" y="10255"/>
                </a:lnTo>
                <a:lnTo>
                  <a:pt x="69663" y="9902"/>
                </a:lnTo>
                <a:lnTo>
                  <a:pt x="62611" y="9144"/>
                </a:lnTo>
                <a:lnTo>
                  <a:pt x="54737" y="8890"/>
                </a:lnTo>
                <a:lnTo>
                  <a:pt x="46482" y="8128"/>
                </a:lnTo>
                <a:lnTo>
                  <a:pt x="21907" y="4000"/>
                </a:lnTo>
                <a:lnTo>
                  <a:pt x="5715" y="762"/>
                </a:lnTo>
                <a:lnTo>
                  <a:pt x="1016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05" name="Google Shape;57;p13"/>
          <p:cNvPicPr/>
          <p:nvPr/>
        </p:nvPicPr>
        <p:blipFill>
          <a:blip r:embed="rId7"/>
          <a:stretch/>
        </p:blipFill>
        <p:spPr>
          <a:xfrm>
            <a:off x="7352280" y="108720"/>
            <a:ext cx="117720" cy="151200"/>
          </a:xfrm>
          <a:prstGeom prst="rect">
            <a:avLst/>
          </a:prstGeom>
          <a:ln w="0">
            <a:noFill/>
          </a:ln>
        </p:spPr>
      </p:pic>
      <p:sp>
        <p:nvSpPr>
          <p:cNvPr id="106" name="Google Shape;58;p13"/>
          <p:cNvSpPr/>
          <p:nvPr/>
        </p:nvSpPr>
        <p:spPr>
          <a:xfrm>
            <a:off x="7288920" y="298800"/>
            <a:ext cx="286200" cy="51840"/>
          </a:xfrm>
          <a:custGeom>
            <a:avLst/>
            <a:gdLst>
              <a:gd name="textAreaLeft" fmla="*/ 0 w 286200"/>
              <a:gd name="textAreaRight" fmla="*/ 286560 w 286200"/>
              <a:gd name="textAreaTop" fmla="*/ 0 h 51840"/>
              <a:gd name="textAreaBottom" fmla="*/ 52200 h 51840"/>
            </a:gdLst>
            <a:ahLst/>
            <a:cxnLst/>
            <a:rect l="textAreaLeft" t="textAreaTop" r="textAreaRight" b="textAreaBottom"/>
            <a:pathLst>
              <a:path w="286384" h="52070">
                <a:moveTo>
                  <a:pt x="1523" y="0"/>
                </a:moveTo>
                <a:lnTo>
                  <a:pt x="0" y="10414"/>
                </a:lnTo>
                <a:lnTo>
                  <a:pt x="6984" y="11430"/>
                </a:lnTo>
                <a:lnTo>
                  <a:pt x="77676" y="23526"/>
                </a:lnTo>
                <a:lnTo>
                  <a:pt x="112944" y="29253"/>
                </a:lnTo>
                <a:lnTo>
                  <a:pt x="148462" y="34671"/>
                </a:lnTo>
                <a:lnTo>
                  <a:pt x="259968" y="51018"/>
                </a:lnTo>
                <a:lnTo>
                  <a:pt x="268160" y="51720"/>
                </a:lnTo>
                <a:lnTo>
                  <a:pt x="276256" y="51518"/>
                </a:lnTo>
                <a:lnTo>
                  <a:pt x="283971" y="49911"/>
                </a:lnTo>
                <a:lnTo>
                  <a:pt x="285368" y="48895"/>
                </a:lnTo>
                <a:lnTo>
                  <a:pt x="285876" y="45466"/>
                </a:lnTo>
                <a:lnTo>
                  <a:pt x="284860" y="44069"/>
                </a:lnTo>
                <a:lnTo>
                  <a:pt x="150621" y="19558"/>
                </a:lnTo>
                <a:lnTo>
                  <a:pt x="44215" y="5395"/>
                </a:lnTo>
                <a:lnTo>
                  <a:pt x="8508" y="1016"/>
                </a:lnTo>
                <a:lnTo>
                  <a:pt x="1523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07" name="Google Shape;59;p13"/>
          <p:cNvPicPr/>
          <p:nvPr/>
        </p:nvPicPr>
        <p:blipFill>
          <a:blip r:embed="rId8"/>
          <a:stretch/>
        </p:blipFill>
        <p:spPr>
          <a:xfrm>
            <a:off x="7368840" y="367560"/>
            <a:ext cx="103320" cy="11808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60;p13"/>
          <p:cNvPicPr/>
          <p:nvPr/>
        </p:nvPicPr>
        <p:blipFill>
          <a:blip r:embed="rId9"/>
          <a:stretch/>
        </p:blipFill>
        <p:spPr>
          <a:xfrm>
            <a:off x="7693200" y="225720"/>
            <a:ext cx="158760" cy="12456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61;p13"/>
          <p:cNvSpPr/>
          <p:nvPr/>
        </p:nvSpPr>
        <p:spPr>
          <a:xfrm>
            <a:off x="7941600" y="316800"/>
            <a:ext cx="84600" cy="57960"/>
          </a:xfrm>
          <a:custGeom>
            <a:avLst/>
            <a:gdLst>
              <a:gd name="textAreaLeft" fmla="*/ 0 w 84600"/>
              <a:gd name="textAreaRight" fmla="*/ 84960 w 84600"/>
              <a:gd name="textAreaTop" fmla="*/ 0 h 57960"/>
              <a:gd name="textAreaBottom" fmla="*/ 58320 h 57960"/>
            </a:gdLst>
            <a:ahLst/>
            <a:cxnLst/>
            <a:rect l="textAreaLeft" t="textAreaTop" r="textAreaRight" b="textAreaBottom"/>
            <a:pathLst>
              <a:path w="85090" h="58420">
                <a:moveTo>
                  <a:pt x="84645" y="4953"/>
                </a:moveTo>
                <a:lnTo>
                  <a:pt x="81343" y="3302"/>
                </a:lnTo>
                <a:lnTo>
                  <a:pt x="79184" y="1778"/>
                </a:lnTo>
                <a:lnTo>
                  <a:pt x="71056" y="508"/>
                </a:lnTo>
                <a:lnTo>
                  <a:pt x="67627" y="0"/>
                </a:lnTo>
                <a:lnTo>
                  <a:pt x="63944" y="635"/>
                </a:lnTo>
                <a:lnTo>
                  <a:pt x="61404" y="1524"/>
                </a:lnTo>
                <a:lnTo>
                  <a:pt x="54292" y="1651"/>
                </a:lnTo>
                <a:lnTo>
                  <a:pt x="13677" y="22593"/>
                </a:lnTo>
                <a:lnTo>
                  <a:pt x="3111" y="33782"/>
                </a:lnTo>
                <a:lnTo>
                  <a:pt x="6159" y="37719"/>
                </a:lnTo>
                <a:lnTo>
                  <a:pt x="7124" y="37871"/>
                </a:lnTo>
                <a:lnTo>
                  <a:pt x="3378" y="38862"/>
                </a:lnTo>
                <a:lnTo>
                  <a:pt x="0" y="45313"/>
                </a:lnTo>
                <a:lnTo>
                  <a:pt x="1371" y="52476"/>
                </a:lnTo>
                <a:lnTo>
                  <a:pt x="8064" y="56642"/>
                </a:lnTo>
                <a:lnTo>
                  <a:pt x="15735" y="54622"/>
                </a:lnTo>
                <a:lnTo>
                  <a:pt x="16065" y="54000"/>
                </a:lnTo>
                <a:lnTo>
                  <a:pt x="23304" y="56515"/>
                </a:lnTo>
                <a:lnTo>
                  <a:pt x="35496" y="58293"/>
                </a:lnTo>
                <a:lnTo>
                  <a:pt x="39560" y="58420"/>
                </a:lnTo>
                <a:lnTo>
                  <a:pt x="55435" y="57658"/>
                </a:lnTo>
                <a:lnTo>
                  <a:pt x="61658" y="56134"/>
                </a:lnTo>
                <a:lnTo>
                  <a:pt x="66611" y="54483"/>
                </a:lnTo>
                <a:lnTo>
                  <a:pt x="75374" y="52324"/>
                </a:lnTo>
                <a:lnTo>
                  <a:pt x="78295" y="47879"/>
                </a:lnTo>
                <a:lnTo>
                  <a:pt x="79946" y="44577"/>
                </a:lnTo>
                <a:lnTo>
                  <a:pt x="79565" y="39878"/>
                </a:lnTo>
                <a:lnTo>
                  <a:pt x="74866" y="39116"/>
                </a:lnTo>
                <a:lnTo>
                  <a:pt x="71310" y="38608"/>
                </a:lnTo>
                <a:lnTo>
                  <a:pt x="70040" y="39624"/>
                </a:lnTo>
                <a:lnTo>
                  <a:pt x="66230" y="41402"/>
                </a:lnTo>
                <a:lnTo>
                  <a:pt x="58737" y="43942"/>
                </a:lnTo>
                <a:lnTo>
                  <a:pt x="53911" y="44323"/>
                </a:lnTo>
                <a:lnTo>
                  <a:pt x="48958" y="45974"/>
                </a:lnTo>
                <a:lnTo>
                  <a:pt x="37528" y="46736"/>
                </a:lnTo>
                <a:lnTo>
                  <a:pt x="32194" y="46482"/>
                </a:lnTo>
                <a:lnTo>
                  <a:pt x="21780" y="44958"/>
                </a:lnTo>
                <a:lnTo>
                  <a:pt x="18326" y="44043"/>
                </a:lnTo>
                <a:lnTo>
                  <a:pt x="17741" y="41008"/>
                </a:lnTo>
                <a:lnTo>
                  <a:pt x="12954" y="38061"/>
                </a:lnTo>
                <a:lnTo>
                  <a:pt x="13271" y="37973"/>
                </a:lnTo>
                <a:lnTo>
                  <a:pt x="14668" y="36195"/>
                </a:lnTo>
                <a:lnTo>
                  <a:pt x="21221" y="29603"/>
                </a:lnTo>
                <a:lnTo>
                  <a:pt x="28219" y="23939"/>
                </a:lnTo>
                <a:lnTo>
                  <a:pt x="35737" y="19240"/>
                </a:lnTo>
                <a:lnTo>
                  <a:pt x="43878" y="15494"/>
                </a:lnTo>
                <a:lnTo>
                  <a:pt x="62293" y="11176"/>
                </a:lnTo>
                <a:lnTo>
                  <a:pt x="64706" y="11430"/>
                </a:lnTo>
                <a:lnTo>
                  <a:pt x="68262" y="10795"/>
                </a:lnTo>
                <a:lnTo>
                  <a:pt x="70802" y="10033"/>
                </a:lnTo>
                <a:lnTo>
                  <a:pt x="77787" y="11049"/>
                </a:lnTo>
                <a:lnTo>
                  <a:pt x="82740" y="9398"/>
                </a:lnTo>
                <a:lnTo>
                  <a:pt x="84645" y="4953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10" name="Google Shape;62;p13"/>
          <p:cNvPicPr/>
          <p:nvPr/>
        </p:nvPicPr>
        <p:blipFill>
          <a:blip r:embed="rId10"/>
          <a:stretch/>
        </p:blipFill>
        <p:spPr>
          <a:xfrm>
            <a:off x="8103600" y="264960"/>
            <a:ext cx="140400" cy="146520"/>
          </a:xfrm>
          <a:prstGeom prst="rect">
            <a:avLst/>
          </a:prstGeom>
          <a:ln w="0">
            <a:noFill/>
          </a:ln>
        </p:spPr>
      </p:pic>
      <p:pic>
        <p:nvPicPr>
          <p:cNvPr id="111" name="Google Shape;63;p13"/>
          <p:cNvPicPr/>
          <p:nvPr/>
        </p:nvPicPr>
        <p:blipFill>
          <a:blip r:embed="rId11"/>
          <a:stretch/>
        </p:blipFill>
        <p:spPr>
          <a:xfrm>
            <a:off x="8307000" y="325080"/>
            <a:ext cx="113400" cy="213480"/>
          </a:xfrm>
          <a:prstGeom prst="rect">
            <a:avLst/>
          </a:prstGeom>
          <a:ln w="0">
            <a:noFill/>
          </a:ln>
        </p:spPr>
      </p:pic>
      <p:pic>
        <p:nvPicPr>
          <p:cNvPr id="112" name="Google Shape;64;p13"/>
          <p:cNvPicPr/>
          <p:nvPr/>
        </p:nvPicPr>
        <p:blipFill>
          <a:blip r:embed="rId12"/>
          <a:stretch/>
        </p:blipFill>
        <p:spPr>
          <a:xfrm>
            <a:off x="8711640" y="307800"/>
            <a:ext cx="117000" cy="223560"/>
          </a:xfrm>
          <a:prstGeom prst="rect">
            <a:avLst/>
          </a:prstGeom>
          <a:ln w="0">
            <a:noFill/>
          </a:ln>
        </p:spPr>
      </p:pic>
      <p:sp>
        <p:nvSpPr>
          <p:cNvPr id="113" name="Google Shape;65;p13"/>
          <p:cNvSpPr/>
          <p:nvPr/>
        </p:nvSpPr>
        <p:spPr>
          <a:xfrm>
            <a:off x="8932680" y="470880"/>
            <a:ext cx="102600" cy="25560"/>
          </a:xfrm>
          <a:custGeom>
            <a:avLst/>
            <a:gdLst>
              <a:gd name="textAreaLeft" fmla="*/ 0 w 102600"/>
              <a:gd name="textAreaRight" fmla="*/ 102960 w 102600"/>
              <a:gd name="textAreaTop" fmla="*/ 0 h 25560"/>
              <a:gd name="textAreaBottom" fmla="*/ 25920 h 25560"/>
            </a:gdLst>
            <a:ahLst/>
            <a:cxnLst/>
            <a:rect l="textAreaLeft" t="textAreaTop" r="textAreaRight" b="textAreaBottom"/>
            <a:pathLst>
              <a:path w="102870" h="26034">
                <a:moveTo>
                  <a:pt x="1777" y="0"/>
                </a:moveTo>
                <a:lnTo>
                  <a:pt x="0" y="11684"/>
                </a:lnTo>
                <a:lnTo>
                  <a:pt x="73278" y="22479"/>
                </a:lnTo>
                <a:lnTo>
                  <a:pt x="80391" y="24384"/>
                </a:lnTo>
                <a:lnTo>
                  <a:pt x="88010" y="25526"/>
                </a:lnTo>
                <a:lnTo>
                  <a:pt x="91821" y="25781"/>
                </a:lnTo>
                <a:lnTo>
                  <a:pt x="95376" y="25781"/>
                </a:lnTo>
                <a:lnTo>
                  <a:pt x="101600" y="24257"/>
                </a:lnTo>
                <a:lnTo>
                  <a:pt x="102743" y="16129"/>
                </a:lnTo>
                <a:lnTo>
                  <a:pt x="97154" y="14097"/>
                </a:lnTo>
                <a:lnTo>
                  <a:pt x="93852" y="12446"/>
                </a:lnTo>
                <a:lnTo>
                  <a:pt x="90043" y="11557"/>
                </a:lnTo>
                <a:lnTo>
                  <a:pt x="86232" y="11049"/>
                </a:lnTo>
                <a:lnTo>
                  <a:pt x="82550" y="10413"/>
                </a:lnTo>
                <a:lnTo>
                  <a:pt x="78739" y="10160"/>
                </a:lnTo>
                <a:lnTo>
                  <a:pt x="32115" y="3460"/>
                </a:lnTo>
                <a:lnTo>
                  <a:pt x="21135" y="2210"/>
                </a:lnTo>
                <a:lnTo>
                  <a:pt x="9905" y="1270"/>
                </a:lnTo>
                <a:lnTo>
                  <a:pt x="1777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14" name="Google Shape;66;p13"/>
          <p:cNvPicPr/>
          <p:nvPr/>
        </p:nvPicPr>
        <p:blipFill>
          <a:blip r:embed="rId13"/>
          <a:stretch/>
        </p:blipFill>
        <p:spPr>
          <a:xfrm>
            <a:off x="7732800" y="3605040"/>
            <a:ext cx="1410840" cy="153828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1594440"/>
            <a:ext cx="7772040" cy="85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572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dt" idx="11"/>
          </p:nvPr>
        </p:nvSpPr>
        <p:spPr>
          <a:xfrm>
            <a:off x="45720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sldNum" idx="12"/>
          </p:nvPr>
        </p:nvSpPr>
        <p:spPr>
          <a:xfrm>
            <a:off x="658368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0343EE1-58D5-4DBF-A12F-2B8D5D8648DE}" type="slidenum">
              <a:rPr lang="en" sz="1800" b="0" strike="noStrike" spc="-1">
                <a:solidFill>
                  <a:srgbClr val="888888"/>
                </a:solid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51;p13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0" name="Google Shape;52;p13"/>
          <p:cNvPicPr/>
          <p:nvPr/>
        </p:nvPicPr>
        <p:blipFill>
          <a:blip r:embed="rId3"/>
          <a:stretch/>
        </p:blipFill>
        <p:spPr>
          <a:xfrm>
            <a:off x="93240" y="2945520"/>
            <a:ext cx="939240" cy="2197800"/>
          </a:xfrm>
          <a:prstGeom prst="rect">
            <a:avLst/>
          </a:prstGeom>
          <a:ln w="0">
            <a:noFill/>
          </a:ln>
        </p:spPr>
      </p:pic>
      <p:pic>
        <p:nvPicPr>
          <p:cNvPr id="121" name="Google Shape;53;p13"/>
          <p:cNvPicPr/>
          <p:nvPr/>
        </p:nvPicPr>
        <p:blipFill>
          <a:blip r:embed="rId4"/>
          <a:stretch/>
        </p:blipFill>
        <p:spPr>
          <a:xfrm>
            <a:off x="0" y="0"/>
            <a:ext cx="1284840" cy="1325160"/>
          </a:xfrm>
          <a:prstGeom prst="rect">
            <a:avLst/>
          </a:prstGeom>
          <a:ln w="0">
            <a:noFill/>
          </a:ln>
        </p:spPr>
      </p:pic>
      <p:pic>
        <p:nvPicPr>
          <p:cNvPr id="122" name="Google Shape;54;p13"/>
          <p:cNvPicPr/>
          <p:nvPr/>
        </p:nvPicPr>
        <p:blipFill>
          <a:blip r:embed="rId5"/>
          <a:stretch/>
        </p:blipFill>
        <p:spPr>
          <a:xfrm>
            <a:off x="6740280" y="94320"/>
            <a:ext cx="167040" cy="22320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55;p13"/>
          <p:cNvPicPr/>
          <p:nvPr/>
        </p:nvPicPr>
        <p:blipFill>
          <a:blip r:embed="rId6"/>
          <a:stretch/>
        </p:blipFill>
        <p:spPr>
          <a:xfrm>
            <a:off x="6944760" y="49680"/>
            <a:ext cx="64080" cy="104040"/>
          </a:xfrm>
          <a:prstGeom prst="rect">
            <a:avLst/>
          </a:prstGeom>
          <a:ln w="0">
            <a:noFill/>
          </a:ln>
        </p:spPr>
      </p:pic>
      <p:sp>
        <p:nvSpPr>
          <p:cNvPr id="124" name="Google Shape;56;p13"/>
          <p:cNvSpPr/>
          <p:nvPr/>
        </p:nvSpPr>
        <p:spPr>
          <a:xfrm>
            <a:off x="7072920" y="228960"/>
            <a:ext cx="126000" cy="24480"/>
          </a:xfrm>
          <a:custGeom>
            <a:avLst/>
            <a:gdLst>
              <a:gd name="textAreaLeft" fmla="*/ 0 w 126000"/>
              <a:gd name="textAreaRight" fmla="*/ 126360 w 126000"/>
              <a:gd name="textAreaTop" fmla="*/ 0 h 24480"/>
              <a:gd name="textAreaBottom" fmla="*/ 24840 h 24480"/>
            </a:gdLst>
            <a:ahLst/>
            <a:cxnLst/>
            <a:rect l="textAreaLeft" t="textAreaTop" r="textAreaRight" b="textAreaBottom"/>
            <a:pathLst>
              <a:path w="126365" h="24764">
                <a:moveTo>
                  <a:pt x="1016" y="0"/>
                </a:moveTo>
                <a:lnTo>
                  <a:pt x="40092" y="19905"/>
                </a:lnTo>
                <a:lnTo>
                  <a:pt x="78216" y="24733"/>
                </a:lnTo>
                <a:lnTo>
                  <a:pt x="85834" y="24761"/>
                </a:lnTo>
                <a:lnTo>
                  <a:pt x="100810" y="24227"/>
                </a:lnTo>
                <a:lnTo>
                  <a:pt x="107918" y="23320"/>
                </a:lnTo>
                <a:lnTo>
                  <a:pt x="114978" y="21294"/>
                </a:lnTo>
                <a:lnTo>
                  <a:pt x="125857" y="16001"/>
                </a:lnTo>
                <a:lnTo>
                  <a:pt x="122936" y="10795"/>
                </a:lnTo>
                <a:lnTo>
                  <a:pt x="120650" y="10541"/>
                </a:lnTo>
                <a:lnTo>
                  <a:pt x="115189" y="9398"/>
                </a:lnTo>
                <a:lnTo>
                  <a:pt x="107188" y="8255"/>
                </a:lnTo>
                <a:lnTo>
                  <a:pt x="99949" y="9017"/>
                </a:lnTo>
                <a:lnTo>
                  <a:pt x="83863" y="10179"/>
                </a:lnTo>
                <a:lnTo>
                  <a:pt x="76739" y="10255"/>
                </a:lnTo>
                <a:lnTo>
                  <a:pt x="69663" y="9902"/>
                </a:lnTo>
                <a:lnTo>
                  <a:pt x="62611" y="9144"/>
                </a:lnTo>
                <a:lnTo>
                  <a:pt x="54737" y="8890"/>
                </a:lnTo>
                <a:lnTo>
                  <a:pt x="46482" y="8128"/>
                </a:lnTo>
                <a:lnTo>
                  <a:pt x="21907" y="4000"/>
                </a:lnTo>
                <a:lnTo>
                  <a:pt x="5715" y="762"/>
                </a:lnTo>
                <a:lnTo>
                  <a:pt x="1016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25" name="Google Shape;57;p13"/>
          <p:cNvPicPr/>
          <p:nvPr/>
        </p:nvPicPr>
        <p:blipFill>
          <a:blip r:embed="rId7"/>
          <a:stretch/>
        </p:blipFill>
        <p:spPr>
          <a:xfrm>
            <a:off x="7352280" y="108720"/>
            <a:ext cx="117720" cy="151200"/>
          </a:xfrm>
          <a:prstGeom prst="rect">
            <a:avLst/>
          </a:prstGeom>
          <a:ln w="0">
            <a:noFill/>
          </a:ln>
        </p:spPr>
      </p:pic>
      <p:sp>
        <p:nvSpPr>
          <p:cNvPr id="126" name="Google Shape;58;p13"/>
          <p:cNvSpPr/>
          <p:nvPr/>
        </p:nvSpPr>
        <p:spPr>
          <a:xfrm>
            <a:off x="7288920" y="298800"/>
            <a:ext cx="286200" cy="51840"/>
          </a:xfrm>
          <a:custGeom>
            <a:avLst/>
            <a:gdLst>
              <a:gd name="textAreaLeft" fmla="*/ 0 w 286200"/>
              <a:gd name="textAreaRight" fmla="*/ 286560 w 286200"/>
              <a:gd name="textAreaTop" fmla="*/ 0 h 51840"/>
              <a:gd name="textAreaBottom" fmla="*/ 52200 h 51840"/>
            </a:gdLst>
            <a:ahLst/>
            <a:cxnLst/>
            <a:rect l="textAreaLeft" t="textAreaTop" r="textAreaRight" b="textAreaBottom"/>
            <a:pathLst>
              <a:path w="286384" h="52070">
                <a:moveTo>
                  <a:pt x="1523" y="0"/>
                </a:moveTo>
                <a:lnTo>
                  <a:pt x="0" y="10414"/>
                </a:lnTo>
                <a:lnTo>
                  <a:pt x="6984" y="11430"/>
                </a:lnTo>
                <a:lnTo>
                  <a:pt x="77676" y="23526"/>
                </a:lnTo>
                <a:lnTo>
                  <a:pt x="112944" y="29253"/>
                </a:lnTo>
                <a:lnTo>
                  <a:pt x="148462" y="34671"/>
                </a:lnTo>
                <a:lnTo>
                  <a:pt x="259968" y="51018"/>
                </a:lnTo>
                <a:lnTo>
                  <a:pt x="268160" y="51720"/>
                </a:lnTo>
                <a:lnTo>
                  <a:pt x="276256" y="51518"/>
                </a:lnTo>
                <a:lnTo>
                  <a:pt x="283971" y="49911"/>
                </a:lnTo>
                <a:lnTo>
                  <a:pt x="285368" y="48895"/>
                </a:lnTo>
                <a:lnTo>
                  <a:pt x="285876" y="45466"/>
                </a:lnTo>
                <a:lnTo>
                  <a:pt x="284860" y="44069"/>
                </a:lnTo>
                <a:lnTo>
                  <a:pt x="150621" y="19558"/>
                </a:lnTo>
                <a:lnTo>
                  <a:pt x="44215" y="5395"/>
                </a:lnTo>
                <a:lnTo>
                  <a:pt x="8508" y="1016"/>
                </a:lnTo>
                <a:lnTo>
                  <a:pt x="1523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27" name="Google Shape;59;p13"/>
          <p:cNvPicPr/>
          <p:nvPr/>
        </p:nvPicPr>
        <p:blipFill>
          <a:blip r:embed="rId8"/>
          <a:stretch/>
        </p:blipFill>
        <p:spPr>
          <a:xfrm>
            <a:off x="7368840" y="367560"/>
            <a:ext cx="103320" cy="11808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60;p13"/>
          <p:cNvPicPr/>
          <p:nvPr/>
        </p:nvPicPr>
        <p:blipFill>
          <a:blip r:embed="rId9"/>
          <a:stretch/>
        </p:blipFill>
        <p:spPr>
          <a:xfrm>
            <a:off x="7693200" y="225720"/>
            <a:ext cx="158760" cy="1245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61;p13"/>
          <p:cNvSpPr/>
          <p:nvPr/>
        </p:nvSpPr>
        <p:spPr>
          <a:xfrm>
            <a:off x="7941600" y="316800"/>
            <a:ext cx="84600" cy="57960"/>
          </a:xfrm>
          <a:custGeom>
            <a:avLst/>
            <a:gdLst>
              <a:gd name="textAreaLeft" fmla="*/ 0 w 84600"/>
              <a:gd name="textAreaRight" fmla="*/ 84960 w 84600"/>
              <a:gd name="textAreaTop" fmla="*/ 0 h 57960"/>
              <a:gd name="textAreaBottom" fmla="*/ 58320 h 57960"/>
            </a:gdLst>
            <a:ahLst/>
            <a:cxnLst/>
            <a:rect l="textAreaLeft" t="textAreaTop" r="textAreaRight" b="textAreaBottom"/>
            <a:pathLst>
              <a:path w="85090" h="58420">
                <a:moveTo>
                  <a:pt x="84645" y="4953"/>
                </a:moveTo>
                <a:lnTo>
                  <a:pt x="81343" y="3302"/>
                </a:lnTo>
                <a:lnTo>
                  <a:pt x="79184" y="1778"/>
                </a:lnTo>
                <a:lnTo>
                  <a:pt x="71056" y="508"/>
                </a:lnTo>
                <a:lnTo>
                  <a:pt x="67627" y="0"/>
                </a:lnTo>
                <a:lnTo>
                  <a:pt x="63944" y="635"/>
                </a:lnTo>
                <a:lnTo>
                  <a:pt x="61404" y="1524"/>
                </a:lnTo>
                <a:lnTo>
                  <a:pt x="54292" y="1651"/>
                </a:lnTo>
                <a:lnTo>
                  <a:pt x="13677" y="22593"/>
                </a:lnTo>
                <a:lnTo>
                  <a:pt x="3111" y="33782"/>
                </a:lnTo>
                <a:lnTo>
                  <a:pt x="6159" y="37719"/>
                </a:lnTo>
                <a:lnTo>
                  <a:pt x="7124" y="37871"/>
                </a:lnTo>
                <a:lnTo>
                  <a:pt x="3378" y="38862"/>
                </a:lnTo>
                <a:lnTo>
                  <a:pt x="0" y="45313"/>
                </a:lnTo>
                <a:lnTo>
                  <a:pt x="1371" y="52476"/>
                </a:lnTo>
                <a:lnTo>
                  <a:pt x="8064" y="56642"/>
                </a:lnTo>
                <a:lnTo>
                  <a:pt x="15735" y="54622"/>
                </a:lnTo>
                <a:lnTo>
                  <a:pt x="16065" y="54000"/>
                </a:lnTo>
                <a:lnTo>
                  <a:pt x="23304" y="56515"/>
                </a:lnTo>
                <a:lnTo>
                  <a:pt x="35496" y="58293"/>
                </a:lnTo>
                <a:lnTo>
                  <a:pt x="39560" y="58420"/>
                </a:lnTo>
                <a:lnTo>
                  <a:pt x="55435" y="57658"/>
                </a:lnTo>
                <a:lnTo>
                  <a:pt x="61658" y="56134"/>
                </a:lnTo>
                <a:lnTo>
                  <a:pt x="66611" y="54483"/>
                </a:lnTo>
                <a:lnTo>
                  <a:pt x="75374" y="52324"/>
                </a:lnTo>
                <a:lnTo>
                  <a:pt x="78295" y="47879"/>
                </a:lnTo>
                <a:lnTo>
                  <a:pt x="79946" y="44577"/>
                </a:lnTo>
                <a:lnTo>
                  <a:pt x="79565" y="39878"/>
                </a:lnTo>
                <a:lnTo>
                  <a:pt x="74866" y="39116"/>
                </a:lnTo>
                <a:lnTo>
                  <a:pt x="71310" y="38608"/>
                </a:lnTo>
                <a:lnTo>
                  <a:pt x="70040" y="39624"/>
                </a:lnTo>
                <a:lnTo>
                  <a:pt x="66230" y="41402"/>
                </a:lnTo>
                <a:lnTo>
                  <a:pt x="58737" y="43942"/>
                </a:lnTo>
                <a:lnTo>
                  <a:pt x="53911" y="44323"/>
                </a:lnTo>
                <a:lnTo>
                  <a:pt x="48958" y="45974"/>
                </a:lnTo>
                <a:lnTo>
                  <a:pt x="37528" y="46736"/>
                </a:lnTo>
                <a:lnTo>
                  <a:pt x="32194" y="46482"/>
                </a:lnTo>
                <a:lnTo>
                  <a:pt x="21780" y="44958"/>
                </a:lnTo>
                <a:lnTo>
                  <a:pt x="18326" y="44043"/>
                </a:lnTo>
                <a:lnTo>
                  <a:pt x="17741" y="41008"/>
                </a:lnTo>
                <a:lnTo>
                  <a:pt x="12954" y="38061"/>
                </a:lnTo>
                <a:lnTo>
                  <a:pt x="13271" y="37973"/>
                </a:lnTo>
                <a:lnTo>
                  <a:pt x="14668" y="36195"/>
                </a:lnTo>
                <a:lnTo>
                  <a:pt x="21221" y="29603"/>
                </a:lnTo>
                <a:lnTo>
                  <a:pt x="28219" y="23939"/>
                </a:lnTo>
                <a:lnTo>
                  <a:pt x="35737" y="19240"/>
                </a:lnTo>
                <a:lnTo>
                  <a:pt x="43878" y="15494"/>
                </a:lnTo>
                <a:lnTo>
                  <a:pt x="62293" y="11176"/>
                </a:lnTo>
                <a:lnTo>
                  <a:pt x="64706" y="11430"/>
                </a:lnTo>
                <a:lnTo>
                  <a:pt x="68262" y="10795"/>
                </a:lnTo>
                <a:lnTo>
                  <a:pt x="70802" y="10033"/>
                </a:lnTo>
                <a:lnTo>
                  <a:pt x="77787" y="11049"/>
                </a:lnTo>
                <a:lnTo>
                  <a:pt x="82740" y="9398"/>
                </a:lnTo>
                <a:lnTo>
                  <a:pt x="84645" y="4953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30" name="Google Shape;62;p13"/>
          <p:cNvPicPr/>
          <p:nvPr/>
        </p:nvPicPr>
        <p:blipFill>
          <a:blip r:embed="rId10"/>
          <a:stretch/>
        </p:blipFill>
        <p:spPr>
          <a:xfrm>
            <a:off x="8103600" y="264960"/>
            <a:ext cx="140400" cy="14652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63;p13"/>
          <p:cNvPicPr/>
          <p:nvPr/>
        </p:nvPicPr>
        <p:blipFill>
          <a:blip r:embed="rId11"/>
          <a:stretch/>
        </p:blipFill>
        <p:spPr>
          <a:xfrm>
            <a:off x="8307000" y="325080"/>
            <a:ext cx="113400" cy="21348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64;p13"/>
          <p:cNvPicPr/>
          <p:nvPr/>
        </p:nvPicPr>
        <p:blipFill>
          <a:blip r:embed="rId12"/>
          <a:stretch/>
        </p:blipFill>
        <p:spPr>
          <a:xfrm>
            <a:off x="8711640" y="307800"/>
            <a:ext cx="117000" cy="22356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65;p13"/>
          <p:cNvSpPr/>
          <p:nvPr/>
        </p:nvSpPr>
        <p:spPr>
          <a:xfrm>
            <a:off x="8932680" y="470880"/>
            <a:ext cx="102600" cy="25560"/>
          </a:xfrm>
          <a:custGeom>
            <a:avLst/>
            <a:gdLst>
              <a:gd name="textAreaLeft" fmla="*/ 0 w 102600"/>
              <a:gd name="textAreaRight" fmla="*/ 102960 w 102600"/>
              <a:gd name="textAreaTop" fmla="*/ 0 h 25560"/>
              <a:gd name="textAreaBottom" fmla="*/ 25920 h 25560"/>
            </a:gdLst>
            <a:ahLst/>
            <a:cxnLst/>
            <a:rect l="textAreaLeft" t="textAreaTop" r="textAreaRight" b="textAreaBottom"/>
            <a:pathLst>
              <a:path w="102870" h="26034">
                <a:moveTo>
                  <a:pt x="1777" y="0"/>
                </a:moveTo>
                <a:lnTo>
                  <a:pt x="0" y="11684"/>
                </a:lnTo>
                <a:lnTo>
                  <a:pt x="73278" y="22479"/>
                </a:lnTo>
                <a:lnTo>
                  <a:pt x="80391" y="24384"/>
                </a:lnTo>
                <a:lnTo>
                  <a:pt x="88010" y="25526"/>
                </a:lnTo>
                <a:lnTo>
                  <a:pt x="91821" y="25781"/>
                </a:lnTo>
                <a:lnTo>
                  <a:pt x="95376" y="25781"/>
                </a:lnTo>
                <a:lnTo>
                  <a:pt x="101600" y="24257"/>
                </a:lnTo>
                <a:lnTo>
                  <a:pt x="102743" y="16129"/>
                </a:lnTo>
                <a:lnTo>
                  <a:pt x="97154" y="14097"/>
                </a:lnTo>
                <a:lnTo>
                  <a:pt x="93852" y="12446"/>
                </a:lnTo>
                <a:lnTo>
                  <a:pt x="90043" y="11557"/>
                </a:lnTo>
                <a:lnTo>
                  <a:pt x="86232" y="11049"/>
                </a:lnTo>
                <a:lnTo>
                  <a:pt x="82550" y="10413"/>
                </a:lnTo>
                <a:lnTo>
                  <a:pt x="78739" y="10160"/>
                </a:lnTo>
                <a:lnTo>
                  <a:pt x="32115" y="3460"/>
                </a:lnTo>
                <a:lnTo>
                  <a:pt x="21135" y="2210"/>
                </a:lnTo>
                <a:lnTo>
                  <a:pt x="9905" y="1270"/>
                </a:lnTo>
                <a:lnTo>
                  <a:pt x="1777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34" name="Google Shape;66;p13"/>
          <p:cNvPicPr/>
          <p:nvPr/>
        </p:nvPicPr>
        <p:blipFill>
          <a:blip r:embed="rId13"/>
          <a:stretch/>
        </p:blipFill>
        <p:spPr>
          <a:xfrm>
            <a:off x="7732800" y="3605040"/>
            <a:ext cx="1410840" cy="153828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625760" y="564120"/>
            <a:ext cx="5892480" cy="85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182960"/>
            <a:ext cx="3977280" cy="34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835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709160" y="1182960"/>
            <a:ext cx="3977280" cy="34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835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ftr" idx="13"/>
          </p:nvPr>
        </p:nvSpPr>
        <p:spPr>
          <a:xfrm>
            <a:off x="3108960" y="4783320"/>
            <a:ext cx="292572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dt" idx="14"/>
          </p:nvPr>
        </p:nvSpPr>
        <p:spPr>
          <a:xfrm>
            <a:off x="45720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 idx="15"/>
          </p:nvPr>
        </p:nvSpPr>
        <p:spPr>
          <a:xfrm>
            <a:off x="658368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F265020-E553-4E79-9C53-3E839D831390}" type="slidenum">
              <a:rPr lang="en" sz="1800" b="0" strike="noStrike" spc="-1">
                <a:solidFill>
                  <a:srgbClr val="888888"/>
                </a:solid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3.png"/><Relationship Id="rId21" Type="http://schemas.openxmlformats.org/officeDocument/2006/relationships/image" Target="../media/image5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40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5;p20"/>
          <p:cNvPicPr/>
          <p:nvPr/>
        </p:nvPicPr>
        <p:blipFill>
          <a:blip r:embed="rId2"/>
          <a:stretch/>
        </p:blipFill>
        <p:spPr>
          <a:xfrm>
            <a:off x="-85320" y="-10260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146;p20"/>
          <p:cNvPicPr/>
          <p:nvPr/>
        </p:nvPicPr>
        <p:blipFill>
          <a:blip r:embed="rId3"/>
          <a:stretch/>
        </p:blipFill>
        <p:spPr>
          <a:xfrm>
            <a:off x="5652720" y="4914360"/>
            <a:ext cx="70920" cy="14904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147;p20"/>
          <p:cNvPicPr/>
          <p:nvPr/>
        </p:nvPicPr>
        <p:blipFill>
          <a:blip r:embed="rId4"/>
          <a:stretch/>
        </p:blipFill>
        <p:spPr>
          <a:xfrm>
            <a:off x="5791680" y="4961160"/>
            <a:ext cx="63360" cy="64080"/>
          </a:xfrm>
          <a:prstGeom prst="rect">
            <a:avLst/>
          </a:prstGeom>
          <a:ln w="0">
            <a:noFill/>
          </a:ln>
        </p:spPr>
      </p:pic>
      <p:sp>
        <p:nvSpPr>
          <p:cNvPr id="144" name="Google Shape;148;p20"/>
          <p:cNvSpPr/>
          <p:nvPr/>
        </p:nvSpPr>
        <p:spPr>
          <a:xfrm>
            <a:off x="5902920" y="4829400"/>
            <a:ext cx="96120" cy="313920"/>
          </a:xfrm>
          <a:custGeom>
            <a:avLst/>
            <a:gdLst>
              <a:gd name="textAreaLeft" fmla="*/ 0 w 96120"/>
              <a:gd name="textAreaRight" fmla="*/ 96480 w 96120"/>
              <a:gd name="textAreaTop" fmla="*/ 0 h 313920"/>
              <a:gd name="textAreaBottom" fmla="*/ 314280 h 313920"/>
            </a:gdLst>
            <a:ahLst/>
            <a:cxnLst/>
            <a:rect l="textAreaLeft" t="textAreaTop" r="textAreaRight" b="textAreaBottom"/>
            <a:pathLst>
              <a:path w="96520" h="314325">
                <a:moveTo>
                  <a:pt x="21608" y="0"/>
                </a:moveTo>
                <a:lnTo>
                  <a:pt x="0" y="28637"/>
                </a:lnTo>
                <a:lnTo>
                  <a:pt x="871" y="43554"/>
                </a:lnTo>
                <a:lnTo>
                  <a:pt x="12160" y="86386"/>
                </a:lnTo>
                <a:lnTo>
                  <a:pt x="28301" y="144062"/>
                </a:lnTo>
                <a:lnTo>
                  <a:pt x="36467" y="172872"/>
                </a:lnTo>
                <a:lnTo>
                  <a:pt x="6641" y="189213"/>
                </a:lnTo>
                <a:lnTo>
                  <a:pt x="3574" y="190691"/>
                </a:lnTo>
                <a:lnTo>
                  <a:pt x="3447" y="194184"/>
                </a:lnTo>
                <a:lnTo>
                  <a:pt x="4844" y="196505"/>
                </a:lnTo>
                <a:lnTo>
                  <a:pt x="31916" y="232823"/>
                </a:lnTo>
                <a:lnTo>
                  <a:pt x="54739" y="271403"/>
                </a:lnTo>
                <a:lnTo>
                  <a:pt x="73727" y="311906"/>
                </a:lnTo>
                <a:lnTo>
                  <a:pt x="74546" y="314119"/>
                </a:lnTo>
                <a:lnTo>
                  <a:pt x="96057" y="314119"/>
                </a:lnTo>
                <a:lnTo>
                  <a:pt x="94101" y="306901"/>
                </a:lnTo>
                <a:lnTo>
                  <a:pt x="82052" y="264693"/>
                </a:lnTo>
                <a:lnTo>
                  <a:pt x="63010" y="264693"/>
                </a:lnTo>
                <a:lnTo>
                  <a:pt x="51972" y="246829"/>
                </a:lnTo>
                <a:lnTo>
                  <a:pt x="40435" y="229281"/>
                </a:lnTo>
                <a:lnTo>
                  <a:pt x="28470" y="212050"/>
                </a:lnTo>
                <a:lnTo>
                  <a:pt x="16147" y="195135"/>
                </a:lnTo>
                <a:lnTo>
                  <a:pt x="21923" y="192139"/>
                </a:lnTo>
                <a:lnTo>
                  <a:pt x="27890" y="189161"/>
                </a:lnTo>
                <a:lnTo>
                  <a:pt x="39515" y="183527"/>
                </a:lnTo>
                <a:lnTo>
                  <a:pt x="58327" y="183527"/>
                </a:lnTo>
                <a:lnTo>
                  <a:pt x="56025" y="175653"/>
                </a:lnTo>
                <a:lnTo>
                  <a:pt x="63740" y="171939"/>
                </a:lnTo>
                <a:lnTo>
                  <a:pt x="71265" y="167982"/>
                </a:lnTo>
                <a:lnTo>
                  <a:pt x="77210" y="164350"/>
                </a:lnTo>
                <a:lnTo>
                  <a:pt x="52723" y="164350"/>
                </a:lnTo>
                <a:lnTo>
                  <a:pt x="27196" y="76301"/>
                </a:lnTo>
                <a:lnTo>
                  <a:pt x="23132" y="63666"/>
                </a:lnTo>
                <a:lnTo>
                  <a:pt x="18496" y="46983"/>
                </a:lnTo>
                <a:lnTo>
                  <a:pt x="16909" y="30395"/>
                </a:lnTo>
                <a:lnTo>
                  <a:pt x="21989" y="18046"/>
                </a:lnTo>
                <a:lnTo>
                  <a:pt x="58456" y="18046"/>
                </a:lnTo>
                <a:lnTo>
                  <a:pt x="47008" y="12217"/>
                </a:lnTo>
                <a:lnTo>
                  <a:pt x="40404" y="9258"/>
                </a:lnTo>
                <a:lnTo>
                  <a:pt x="34308" y="5257"/>
                </a:lnTo>
                <a:lnTo>
                  <a:pt x="27704" y="2298"/>
                </a:lnTo>
                <a:lnTo>
                  <a:pt x="24402" y="495"/>
                </a:lnTo>
                <a:lnTo>
                  <a:pt x="21608" y="0"/>
                </a:lnTo>
                <a:close/>
              </a:path>
              <a:path w="96520" h="314325">
                <a:moveTo>
                  <a:pt x="58327" y="183527"/>
                </a:moveTo>
                <a:lnTo>
                  <a:pt x="39515" y="183527"/>
                </a:lnTo>
                <a:lnTo>
                  <a:pt x="57803" y="247392"/>
                </a:lnTo>
                <a:lnTo>
                  <a:pt x="61359" y="258911"/>
                </a:lnTo>
                <a:lnTo>
                  <a:pt x="63010" y="264693"/>
                </a:lnTo>
                <a:lnTo>
                  <a:pt x="82052" y="264693"/>
                </a:lnTo>
                <a:lnTo>
                  <a:pt x="58327" y="183527"/>
                </a:lnTo>
                <a:close/>
              </a:path>
              <a:path w="96520" h="314325">
                <a:moveTo>
                  <a:pt x="86124" y="151079"/>
                </a:moveTo>
                <a:lnTo>
                  <a:pt x="82314" y="151866"/>
                </a:lnTo>
                <a:lnTo>
                  <a:pt x="81806" y="152044"/>
                </a:lnTo>
                <a:lnTo>
                  <a:pt x="74225" y="154483"/>
                </a:lnTo>
                <a:lnTo>
                  <a:pt x="66883" y="157468"/>
                </a:lnTo>
                <a:lnTo>
                  <a:pt x="59731" y="160818"/>
                </a:lnTo>
                <a:lnTo>
                  <a:pt x="52723" y="164350"/>
                </a:lnTo>
                <a:lnTo>
                  <a:pt x="77210" y="164350"/>
                </a:lnTo>
                <a:lnTo>
                  <a:pt x="78599" y="163502"/>
                </a:lnTo>
                <a:lnTo>
                  <a:pt x="85743" y="158216"/>
                </a:lnTo>
                <a:lnTo>
                  <a:pt x="88410" y="156006"/>
                </a:lnTo>
                <a:lnTo>
                  <a:pt x="86124" y="151079"/>
                </a:lnTo>
                <a:close/>
              </a:path>
              <a:path w="96520" h="314325">
                <a:moveTo>
                  <a:pt x="58456" y="18046"/>
                </a:moveTo>
                <a:lnTo>
                  <a:pt x="21989" y="18046"/>
                </a:lnTo>
                <a:lnTo>
                  <a:pt x="44872" y="28695"/>
                </a:lnTo>
                <a:lnTo>
                  <a:pt x="68637" y="39910"/>
                </a:lnTo>
                <a:lnTo>
                  <a:pt x="85108" y="47891"/>
                </a:lnTo>
                <a:lnTo>
                  <a:pt x="86378" y="48056"/>
                </a:lnTo>
                <a:lnTo>
                  <a:pt x="93109" y="46659"/>
                </a:lnTo>
                <a:lnTo>
                  <a:pt x="96284" y="36880"/>
                </a:lnTo>
                <a:lnTo>
                  <a:pt x="90569" y="33743"/>
                </a:lnTo>
                <a:lnTo>
                  <a:pt x="79762" y="28637"/>
                </a:lnTo>
                <a:lnTo>
                  <a:pt x="68883" y="23294"/>
                </a:lnTo>
                <a:lnTo>
                  <a:pt x="58456" y="18046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45" name="Google Shape;149;p20"/>
          <p:cNvGrpSpPr/>
          <p:nvPr/>
        </p:nvGrpSpPr>
        <p:grpSpPr>
          <a:xfrm>
            <a:off x="6100560" y="4794480"/>
            <a:ext cx="181800" cy="280440"/>
            <a:chOff x="6100560" y="4794480"/>
            <a:chExt cx="181800" cy="280440"/>
          </a:xfrm>
        </p:grpSpPr>
        <p:sp>
          <p:nvSpPr>
            <p:cNvPr id="146" name="Google Shape;150;p20"/>
            <p:cNvSpPr/>
            <p:nvPr/>
          </p:nvSpPr>
          <p:spPr>
            <a:xfrm>
              <a:off x="6100560" y="4794480"/>
              <a:ext cx="103320" cy="28044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280440"/>
                <a:gd name="textAreaBottom" fmla="*/ 280800 h 280440"/>
              </a:gdLst>
              <a:ahLst/>
              <a:cxnLst/>
              <a:rect l="textAreaLeft" t="textAreaTop" r="textAreaRight" b="textAreaBottom"/>
              <a:pathLst>
                <a:path w="103504" h="280670">
                  <a:moveTo>
                    <a:pt x="15112" y="0"/>
                  </a:moveTo>
                  <a:lnTo>
                    <a:pt x="13588" y="317"/>
                  </a:lnTo>
                  <a:lnTo>
                    <a:pt x="12573" y="533"/>
                  </a:lnTo>
                  <a:lnTo>
                    <a:pt x="11683" y="1244"/>
                  </a:lnTo>
                  <a:lnTo>
                    <a:pt x="11556" y="2666"/>
                  </a:lnTo>
                  <a:lnTo>
                    <a:pt x="6500" y="28667"/>
                  </a:lnTo>
                  <a:lnTo>
                    <a:pt x="2825" y="54792"/>
                  </a:lnTo>
                  <a:lnTo>
                    <a:pt x="627" y="81096"/>
                  </a:lnTo>
                  <a:lnTo>
                    <a:pt x="0" y="107632"/>
                  </a:lnTo>
                  <a:lnTo>
                    <a:pt x="702" y="131259"/>
                  </a:lnTo>
                  <a:lnTo>
                    <a:pt x="5679" y="178752"/>
                  </a:lnTo>
                  <a:lnTo>
                    <a:pt x="15996" y="218084"/>
                  </a:lnTo>
                  <a:lnTo>
                    <a:pt x="43052" y="262336"/>
                  </a:lnTo>
                  <a:lnTo>
                    <a:pt x="77146" y="280464"/>
                  </a:lnTo>
                  <a:lnTo>
                    <a:pt x="90042" y="280137"/>
                  </a:lnTo>
                  <a:lnTo>
                    <a:pt x="93090" y="279515"/>
                  </a:lnTo>
                  <a:lnTo>
                    <a:pt x="96138" y="278441"/>
                  </a:lnTo>
                  <a:lnTo>
                    <a:pt x="99060" y="276912"/>
                  </a:lnTo>
                  <a:lnTo>
                    <a:pt x="103124" y="275216"/>
                  </a:lnTo>
                  <a:lnTo>
                    <a:pt x="101726" y="268563"/>
                  </a:lnTo>
                  <a:lnTo>
                    <a:pt x="97408" y="268575"/>
                  </a:lnTo>
                  <a:lnTo>
                    <a:pt x="83057" y="266980"/>
                  </a:lnTo>
                  <a:lnTo>
                    <a:pt x="47625" y="246570"/>
                  </a:lnTo>
                  <a:lnTo>
                    <a:pt x="23997" y="204362"/>
                  </a:lnTo>
                  <a:lnTo>
                    <a:pt x="11352" y="143119"/>
                  </a:lnTo>
                  <a:lnTo>
                    <a:pt x="8366" y="96058"/>
                  </a:lnTo>
                  <a:lnTo>
                    <a:pt x="10213" y="48818"/>
                  </a:lnTo>
                  <a:lnTo>
                    <a:pt x="17017" y="876"/>
                  </a:lnTo>
                  <a:lnTo>
                    <a:pt x="15112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147" name="Google Shape;151;p20"/>
            <p:cNvPicPr/>
            <p:nvPr/>
          </p:nvPicPr>
          <p:blipFill>
            <a:blip r:embed="rId5"/>
            <a:stretch/>
          </p:blipFill>
          <p:spPr>
            <a:xfrm>
              <a:off x="6198120" y="4875840"/>
              <a:ext cx="84240" cy="103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8" name="Google Shape;152;p20"/>
          <p:cNvPicPr/>
          <p:nvPr/>
        </p:nvPicPr>
        <p:blipFill>
          <a:blip r:embed="rId6"/>
          <a:stretch/>
        </p:blipFill>
        <p:spPr>
          <a:xfrm>
            <a:off x="6354360" y="4805640"/>
            <a:ext cx="85320" cy="187200"/>
          </a:xfrm>
          <a:prstGeom prst="rect">
            <a:avLst/>
          </a:prstGeom>
          <a:ln w="0">
            <a:noFill/>
          </a:ln>
        </p:spPr>
      </p:pic>
      <p:grpSp>
        <p:nvGrpSpPr>
          <p:cNvPr id="149" name="Google Shape;153;p20"/>
          <p:cNvGrpSpPr/>
          <p:nvPr/>
        </p:nvGrpSpPr>
        <p:grpSpPr>
          <a:xfrm>
            <a:off x="6541560" y="4791960"/>
            <a:ext cx="167400" cy="173880"/>
            <a:chOff x="6541560" y="4791960"/>
            <a:chExt cx="167400" cy="173880"/>
          </a:xfrm>
        </p:grpSpPr>
        <p:sp>
          <p:nvSpPr>
            <p:cNvPr id="150" name="Google Shape;154;p20"/>
            <p:cNvSpPr/>
            <p:nvPr/>
          </p:nvSpPr>
          <p:spPr>
            <a:xfrm>
              <a:off x="6541560" y="4898880"/>
              <a:ext cx="19440" cy="669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9684" h="67310">
                  <a:moveTo>
                    <a:pt x="16382" y="0"/>
                  </a:moveTo>
                  <a:lnTo>
                    <a:pt x="14097" y="457"/>
                  </a:lnTo>
                  <a:lnTo>
                    <a:pt x="13080" y="660"/>
                  </a:lnTo>
                  <a:lnTo>
                    <a:pt x="12191" y="1295"/>
                  </a:lnTo>
                  <a:lnTo>
                    <a:pt x="11937" y="2514"/>
                  </a:lnTo>
                  <a:lnTo>
                    <a:pt x="11302" y="7861"/>
                  </a:lnTo>
                  <a:lnTo>
                    <a:pt x="9651" y="12547"/>
                  </a:lnTo>
                  <a:lnTo>
                    <a:pt x="7111" y="26073"/>
                  </a:lnTo>
                  <a:lnTo>
                    <a:pt x="5587" y="30746"/>
                  </a:lnTo>
                  <a:lnTo>
                    <a:pt x="3936" y="39801"/>
                  </a:lnTo>
                  <a:lnTo>
                    <a:pt x="3301" y="45161"/>
                  </a:lnTo>
                  <a:lnTo>
                    <a:pt x="2412" y="49669"/>
                  </a:lnTo>
                  <a:lnTo>
                    <a:pt x="761" y="54343"/>
                  </a:lnTo>
                  <a:lnTo>
                    <a:pt x="126" y="59702"/>
                  </a:lnTo>
                  <a:lnTo>
                    <a:pt x="0" y="63195"/>
                  </a:lnTo>
                  <a:lnTo>
                    <a:pt x="2412" y="66179"/>
                  </a:lnTo>
                  <a:lnTo>
                    <a:pt x="6096" y="67182"/>
                  </a:lnTo>
                  <a:lnTo>
                    <a:pt x="7874" y="67157"/>
                  </a:lnTo>
                  <a:lnTo>
                    <a:pt x="11302" y="66433"/>
                  </a:lnTo>
                  <a:lnTo>
                    <a:pt x="13842" y="64935"/>
                  </a:lnTo>
                  <a:lnTo>
                    <a:pt x="14731" y="62814"/>
                  </a:lnTo>
                  <a:lnTo>
                    <a:pt x="16001" y="52108"/>
                  </a:lnTo>
                  <a:lnTo>
                    <a:pt x="15875" y="46926"/>
                  </a:lnTo>
                  <a:lnTo>
                    <a:pt x="17399" y="37909"/>
                  </a:lnTo>
                  <a:lnTo>
                    <a:pt x="17145" y="28359"/>
                  </a:lnTo>
                  <a:lnTo>
                    <a:pt x="17145" y="24015"/>
                  </a:lnTo>
                  <a:lnTo>
                    <a:pt x="18033" y="19507"/>
                  </a:lnTo>
                  <a:lnTo>
                    <a:pt x="18668" y="14147"/>
                  </a:lnTo>
                  <a:lnTo>
                    <a:pt x="18414" y="8978"/>
                  </a:lnTo>
                  <a:lnTo>
                    <a:pt x="19303" y="4470"/>
                  </a:lnTo>
                  <a:lnTo>
                    <a:pt x="19303" y="1536"/>
                  </a:lnTo>
                  <a:lnTo>
                    <a:pt x="16382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151" name="Google Shape;155;p20"/>
            <p:cNvPicPr/>
            <p:nvPr/>
          </p:nvPicPr>
          <p:blipFill>
            <a:blip r:embed="rId7"/>
            <a:stretch/>
          </p:blipFill>
          <p:spPr>
            <a:xfrm>
              <a:off x="6596640" y="4791960"/>
              <a:ext cx="112320" cy="71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2" name="Google Shape;156;p20"/>
          <p:cNvGrpSpPr/>
          <p:nvPr/>
        </p:nvGrpSpPr>
        <p:grpSpPr>
          <a:xfrm>
            <a:off x="6762960" y="4607640"/>
            <a:ext cx="241200" cy="307440"/>
            <a:chOff x="6762960" y="4607640"/>
            <a:chExt cx="241200" cy="307440"/>
          </a:xfrm>
        </p:grpSpPr>
        <p:sp>
          <p:nvSpPr>
            <p:cNvPr id="153" name="Google Shape;157;p20"/>
            <p:cNvSpPr/>
            <p:nvPr/>
          </p:nvSpPr>
          <p:spPr>
            <a:xfrm>
              <a:off x="6762960" y="4797000"/>
              <a:ext cx="14760" cy="669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240" h="67310">
                  <a:moveTo>
                    <a:pt x="6096" y="0"/>
                  </a:moveTo>
                  <a:lnTo>
                    <a:pt x="4952" y="152"/>
                  </a:lnTo>
                  <a:lnTo>
                    <a:pt x="2286" y="711"/>
                  </a:lnTo>
                  <a:lnTo>
                    <a:pt x="126" y="2819"/>
                  </a:lnTo>
                  <a:lnTo>
                    <a:pt x="0" y="5740"/>
                  </a:lnTo>
                  <a:lnTo>
                    <a:pt x="634" y="34289"/>
                  </a:lnTo>
                  <a:lnTo>
                    <a:pt x="889" y="39471"/>
                  </a:lnTo>
                  <a:lnTo>
                    <a:pt x="889" y="48145"/>
                  </a:lnTo>
                  <a:lnTo>
                    <a:pt x="1270" y="54165"/>
                  </a:lnTo>
                  <a:lnTo>
                    <a:pt x="634" y="59524"/>
                  </a:lnTo>
                  <a:lnTo>
                    <a:pt x="3301" y="64185"/>
                  </a:lnTo>
                  <a:lnTo>
                    <a:pt x="4825" y="65608"/>
                  </a:lnTo>
                  <a:lnTo>
                    <a:pt x="7239" y="66814"/>
                  </a:lnTo>
                  <a:lnTo>
                    <a:pt x="10414" y="66166"/>
                  </a:lnTo>
                  <a:lnTo>
                    <a:pt x="11429" y="65468"/>
                  </a:lnTo>
                  <a:lnTo>
                    <a:pt x="12065" y="64160"/>
                  </a:lnTo>
                  <a:lnTo>
                    <a:pt x="13334" y="62141"/>
                  </a:lnTo>
                  <a:lnTo>
                    <a:pt x="14477" y="59308"/>
                  </a:lnTo>
                  <a:lnTo>
                    <a:pt x="14858" y="56616"/>
                  </a:lnTo>
                  <a:lnTo>
                    <a:pt x="14350" y="54127"/>
                  </a:lnTo>
                  <a:lnTo>
                    <a:pt x="14604" y="51434"/>
                  </a:lnTo>
                  <a:lnTo>
                    <a:pt x="14097" y="48945"/>
                  </a:lnTo>
                  <a:lnTo>
                    <a:pt x="14097" y="44615"/>
                  </a:lnTo>
                  <a:lnTo>
                    <a:pt x="13207" y="40436"/>
                  </a:lnTo>
                  <a:lnTo>
                    <a:pt x="12636" y="20872"/>
                  </a:lnTo>
                  <a:lnTo>
                    <a:pt x="12188" y="13541"/>
                  </a:lnTo>
                  <a:lnTo>
                    <a:pt x="11429" y="6032"/>
                  </a:lnTo>
                  <a:lnTo>
                    <a:pt x="11811" y="3340"/>
                  </a:lnTo>
                  <a:lnTo>
                    <a:pt x="9398" y="355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154" name="Google Shape;158;p20"/>
            <p:cNvPicPr/>
            <p:nvPr/>
          </p:nvPicPr>
          <p:blipFill>
            <a:blip r:embed="rId8"/>
            <a:stretch/>
          </p:blipFill>
          <p:spPr>
            <a:xfrm>
              <a:off x="6797160" y="4690080"/>
              <a:ext cx="88200" cy="10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5" name="Google Shape;159;p20"/>
            <p:cNvSpPr/>
            <p:nvPr/>
          </p:nvSpPr>
          <p:spPr>
            <a:xfrm>
              <a:off x="6903720" y="4607640"/>
              <a:ext cx="100440" cy="30744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307440"/>
                <a:gd name="textAreaBottom" fmla="*/ 307800 h 307440"/>
              </a:gdLst>
              <a:ahLst/>
              <a:cxnLst/>
              <a:rect l="textAreaLeft" t="textAreaTop" r="textAreaRight" b="textAreaBottom"/>
              <a:pathLst>
                <a:path w="100965" h="307975">
                  <a:moveTo>
                    <a:pt x="35686" y="288061"/>
                  </a:moveTo>
                  <a:lnTo>
                    <a:pt x="31114" y="289013"/>
                  </a:lnTo>
                  <a:lnTo>
                    <a:pt x="29082" y="291934"/>
                  </a:lnTo>
                  <a:lnTo>
                    <a:pt x="30987" y="295554"/>
                  </a:lnTo>
                  <a:lnTo>
                    <a:pt x="34996" y="302330"/>
                  </a:lnTo>
                  <a:lnTo>
                    <a:pt x="40576" y="306316"/>
                  </a:lnTo>
                  <a:lnTo>
                    <a:pt x="47204" y="307861"/>
                  </a:lnTo>
                  <a:lnTo>
                    <a:pt x="54355" y="307314"/>
                  </a:lnTo>
                  <a:lnTo>
                    <a:pt x="60793" y="305298"/>
                  </a:lnTo>
                  <a:lnTo>
                    <a:pt x="66897" y="302099"/>
                  </a:lnTo>
                  <a:lnTo>
                    <a:pt x="72286" y="297965"/>
                  </a:lnTo>
                  <a:lnTo>
                    <a:pt x="75586" y="294258"/>
                  </a:lnTo>
                  <a:lnTo>
                    <a:pt x="47878" y="294258"/>
                  </a:lnTo>
                  <a:lnTo>
                    <a:pt x="43433" y="293344"/>
                  </a:lnTo>
                  <a:lnTo>
                    <a:pt x="39370" y="289509"/>
                  </a:lnTo>
                  <a:lnTo>
                    <a:pt x="37592" y="288366"/>
                  </a:lnTo>
                  <a:lnTo>
                    <a:pt x="35686" y="288061"/>
                  </a:lnTo>
                  <a:close/>
                </a:path>
                <a:path w="100965" h="307975">
                  <a:moveTo>
                    <a:pt x="41937" y="10528"/>
                  </a:moveTo>
                  <a:lnTo>
                    <a:pt x="30352" y="10528"/>
                  </a:lnTo>
                  <a:lnTo>
                    <a:pt x="52018" y="44378"/>
                  </a:lnTo>
                  <a:lnTo>
                    <a:pt x="68611" y="80808"/>
                  </a:lnTo>
                  <a:lnTo>
                    <a:pt x="80109" y="119207"/>
                  </a:lnTo>
                  <a:lnTo>
                    <a:pt x="86486" y="158965"/>
                  </a:lnTo>
                  <a:lnTo>
                    <a:pt x="87324" y="179618"/>
                  </a:lnTo>
                  <a:lnTo>
                    <a:pt x="86613" y="200352"/>
                  </a:lnTo>
                  <a:lnTo>
                    <a:pt x="80645" y="241033"/>
                  </a:lnTo>
                  <a:lnTo>
                    <a:pt x="68706" y="279984"/>
                  </a:lnTo>
                  <a:lnTo>
                    <a:pt x="47878" y="294258"/>
                  </a:lnTo>
                  <a:lnTo>
                    <a:pt x="75586" y="294258"/>
                  </a:lnTo>
                  <a:lnTo>
                    <a:pt x="92846" y="251639"/>
                  </a:lnTo>
                  <a:lnTo>
                    <a:pt x="100369" y="185840"/>
                  </a:lnTo>
                  <a:lnTo>
                    <a:pt x="97980" y="148126"/>
                  </a:lnTo>
                  <a:lnTo>
                    <a:pt x="78867" y="75298"/>
                  </a:lnTo>
                  <a:lnTo>
                    <a:pt x="59928" y="36895"/>
                  </a:lnTo>
                  <a:lnTo>
                    <a:pt x="48273" y="18839"/>
                  </a:lnTo>
                  <a:lnTo>
                    <a:pt x="41937" y="10528"/>
                  </a:lnTo>
                  <a:close/>
                </a:path>
                <a:path w="100965" h="307975">
                  <a:moveTo>
                    <a:pt x="33020" y="0"/>
                  </a:moveTo>
                  <a:lnTo>
                    <a:pt x="30987" y="419"/>
                  </a:lnTo>
                  <a:lnTo>
                    <a:pt x="30352" y="660"/>
                  </a:lnTo>
                  <a:lnTo>
                    <a:pt x="29718" y="1003"/>
                  </a:lnTo>
                  <a:lnTo>
                    <a:pt x="16843" y="7453"/>
                  </a:lnTo>
                  <a:lnTo>
                    <a:pt x="10554" y="10452"/>
                  </a:lnTo>
                  <a:lnTo>
                    <a:pt x="4445" y="13169"/>
                  </a:lnTo>
                  <a:lnTo>
                    <a:pt x="0" y="15709"/>
                  </a:lnTo>
                  <a:lnTo>
                    <a:pt x="2667" y="22301"/>
                  </a:lnTo>
                  <a:lnTo>
                    <a:pt x="7111" y="21386"/>
                  </a:lnTo>
                  <a:lnTo>
                    <a:pt x="7366" y="21348"/>
                  </a:lnTo>
                  <a:lnTo>
                    <a:pt x="7620" y="21259"/>
                  </a:lnTo>
                  <a:lnTo>
                    <a:pt x="30352" y="10528"/>
                  </a:lnTo>
                  <a:lnTo>
                    <a:pt x="41937" y="10528"/>
                  </a:lnTo>
                  <a:lnTo>
                    <a:pt x="35178" y="1663"/>
                  </a:lnTo>
                  <a:lnTo>
                    <a:pt x="34289" y="546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56" name="Google Shape;160;p20"/>
          <p:cNvSpPr/>
          <p:nvPr/>
        </p:nvSpPr>
        <p:spPr>
          <a:xfrm>
            <a:off x="7220880" y="4528800"/>
            <a:ext cx="210960" cy="321120"/>
          </a:xfrm>
          <a:custGeom>
            <a:avLst/>
            <a:gdLst>
              <a:gd name="textAreaLeft" fmla="*/ 0 w 210960"/>
              <a:gd name="textAreaRight" fmla="*/ 211320 w 210960"/>
              <a:gd name="textAreaTop" fmla="*/ 0 h 321120"/>
              <a:gd name="textAreaBottom" fmla="*/ 321480 h 321120"/>
            </a:gdLst>
            <a:ahLst/>
            <a:cxnLst/>
            <a:rect l="textAreaLeft" t="textAreaTop" r="textAreaRight" b="textAreaBottom"/>
            <a:pathLst>
              <a:path w="211454" h="321310">
                <a:moveTo>
                  <a:pt x="37566" y="217957"/>
                </a:moveTo>
                <a:lnTo>
                  <a:pt x="32854" y="168871"/>
                </a:lnTo>
                <a:lnTo>
                  <a:pt x="19494" y="113563"/>
                </a:lnTo>
                <a:lnTo>
                  <a:pt x="16598" y="103073"/>
                </a:lnTo>
                <a:lnTo>
                  <a:pt x="12992" y="86080"/>
                </a:lnTo>
                <a:lnTo>
                  <a:pt x="11582" y="67906"/>
                </a:lnTo>
                <a:lnTo>
                  <a:pt x="15024" y="51181"/>
                </a:lnTo>
                <a:lnTo>
                  <a:pt x="25996" y="38519"/>
                </a:lnTo>
                <a:lnTo>
                  <a:pt x="28663" y="36449"/>
                </a:lnTo>
                <a:lnTo>
                  <a:pt x="27393" y="31864"/>
                </a:lnTo>
                <a:lnTo>
                  <a:pt x="24472" y="32473"/>
                </a:lnTo>
                <a:lnTo>
                  <a:pt x="23964" y="32562"/>
                </a:lnTo>
                <a:lnTo>
                  <a:pt x="23583" y="32715"/>
                </a:lnTo>
                <a:lnTo>
                  <a:pt x="23075" y="33045"/>
                </a:lnTo>
                <a:lnTo>
                  <a:pt x="3187" y="54203"/>
                </a:lnTo>
                <a:lnTo>
                  <a:pt x="0" y="83210"/>
                </a:lnTo>
                <a:lnTo>
                  <a:pt x="5943" y="114579"/>
                </a:lnTo>
                <a:lnTo>
                  <a:pt x="13423" y="142849"/>
                </a:lnTo>
                <a:lnTo>
                  <a:pt x="17868" y="165277"/>
                </a:lnTo>
                <a:lnTo>
                  <a:pt x="20878" y="187756"/>
                </a:lnTo>
                <a:lnTo>
                  <a:pt x="22593" y="210324"/>
                </a:lnTo>
                <a:lnTo>
                  <a:pt x="23202" y="233032"/>
                </a:lnTo>
                <a:lnTo>
                  <a:pt x="22834" y="244678"/>
                </a:lnTo>
                <a:lnTo>
                  <a:pt x="22186" y="256146"/>
                </a:lnTo>
                <a:lnTo>
                  <a:pt x="21310" y="267843"/>
                </a:lnTo>
                <a:lnTo>
                  <a:pt x="20408" y="278790"/>
                </a:lnTo>
                <a:lnTo>
                  <a:pt x="19265" y="285991"/>
                </a:lnTo>
                <a:lnTo>
                  <a:pt x="19265" y="294678"/>
                </a:lnTo>
                <a:lnTo>
                  <a:pt x="16344" y="301383"/>
                </a:lnTo>
                <a:lnTo>
                  <a:pt x="15709" y="302387"/>
                </a:lnTo>
                <a:lnTo>
                  <a:pt x="14312" y="304406"/>
                </a:lnTo>
                <a:lnTo>
                  <a:pt x="12788" y="305562"/>
                </a:lnTo>
                <a:lnTo>
                  <a:pt x="10883" y="308597"/>
                </a:lnTo>
                <a:lnTo>
                  <a:pt x="10375" y="308686"/>
                </a:lnTo>
                <a:lnTo>
                  <a:pt x="9867" y="308952"/>
                </a:lnTo>
                <a:lnTo>
                  <a:pt x="8978" y="307428"/>
                </a:lnTo>
                <a:lnTo>
                  <a:pt x="7454" y="306882"/>
                </a:lnTo>
                <a:lnTo>
                  <a:pt x="4787" y="307441"/>
                </a:lnTo>
                <a:lnTo>
                  <a:pt x="3619" y="308686"/>
                </a:lnTo>
                <a:lnTo>
                  <a:pt x="3517" y="310972"/>
                </a:lnTo>
                <a:lnTo>
                  <a:pt x="2628" y="318325"/>
                </a:lnTo>
                <a:lnTo>
                  <a:pt x="9613" y="321132"/>
                </a:lnTo>
                <a:lnTo>
                  <a:pt x="16979" y="319595"/>
                </a:lnTo>
                <a:lnTo>
                  <a:pt x="17614" y="319443"/>
                </a:lnTo>
                <a:lnTo>
                  <a:pt x="36042" y="267843"/>
                </a:lnTo>
                <a:lnTo>
                  <a:pt x="37503" y="244678"/>
                </a:lnTo>
                <a:lnTo>
                  <a:pt x="37566" y="217957"/>
                </a:lnTo>
                <a:close/>
              </a:path>
              <a:path w="211454" h="321310">
                <a:moveTo>
                  <a:pt x="126580" y="270967"/>
                </a:moveTo>
                <a:lnTo>
                  <a:pt x="105194" y="232410"/>
                </a:lnTo>
                <a:lnTo>
                  <a:pt x="93814" y="222300"/>
                </a:lnTo>
                <a:lnTo>
                  <a:pt x="93814" y="217411"/>
                </a:lnTo>
                <a:lnTo>
                  <a:pt x="93726" y="214731"/>
                </a:lnTo>
                <a:lnTo>
                  <a:pt x="92163" y="213702"/>
                </a:lnTo>
                <a:lnTo>
                  <a:pt x="89242" y="214287"/>
                </a:lnTo>
                <a:lnTo>
                  <a:pt x="88099" y="215277"/>
                </a:lnTo>
                <a:lnTo>
                  <a:pt x="87782" y="216865"/>
                </a:lnTo>
                <a:lnTo>
                  <a:pt x="87718" y="217411"/>
                </a:lnTo>
                <a:lnTo>
                  <a:pt x="87083" y="216865"/>
                </a:lnTo>
                <a:lnTo>
                  <a:pt x="84416" y="214731"/>
                </a:lnTo>
                <a:lnTo>
                  <a:pt x="82892" y="214477"/>
                </a:lnTo>
                <a:lnTo>
                  <a:pt x="78447" y="215379"/>
                </a:lnTo>
                <a:lnTo>
                  <a:pt x="75907" y="218655"/>
                </a:lnTo>
                <a:lnTo>
                  <a:pt x="80492" y="239712"/>
                </a:lnTo>
                <a:lnTo>
                  <a:pt x="87312" y="275424"/>
                </a:lnTo>
                <a:lnTo>
                  <a:pt x="91147" y="293027"/>
                </a:lnTo>
                <a:lnTo>
                  <a:pt x="92036" y="297192"/>
                </a:lnTo>
                <a:lnTo>
                  <a:pt x="95592" y="298640"/>
                </a:lnTo>
                <a:lnTo>
                  <a:pt x="98767" y="297967"/>
                </a:lnTo>
                <a:lnTo>
                  <a:pt x="102069" y="297307"/>
                </a:lnTo>
                <a:lnTo>
                  <a:pt x="104990" y="294538"/>
                </a:lnTo>
                <a:lnTo>
                  <a:pt x="104482" y="290283"/>
                </a:lnTo>
                <a:lnTo>
                  <a:pt x="102577" y="281444"/>
                </a:lnTo>
                <a:lnTo>
                  <a:pt x="100558" y="272554"/>
                </a:lnTo>
                <a:lnTo>
                  <a:pt x="96354" y="254698"/>
                </a:lnTo>
                <a:lnTo>
                  <a:pt x="96354" y="254558"/>
                </a:lnTo>
                <a:lnTo>
                  <a:pt x="95211" y="249288"/>
                </a:lnTo>
                <a:lnTo>
                  <a:pt x="94576" y="244081"/>
                </a:lnTo>
                <a:lnTo>
                  <a:pt x="94322" y="238861"/>
                </a:lnTo>
                <a:lnTo>
                  <a:pt x="100901" y="245897"/>
                </a:lnTo>
                <a:lnTo>
                  <a:pt x="106603" y="253428"/>
                </a:lnTo>
                <a:lnTo>
                  <a:pt x="110921" y="261518"/>
                </a:lnTo>
                <a:lnTo>
                  <a:pt x="113372" y="270179"/>
                </a:lnTo>
                <a:lnTo>
                  <a:pt x="113233" y="280428"/>
                </a:lnTo>
                <a:lnTo>
                  <a:pt x="93179" y="303034"/>
                </a:lnTo>
                <a:lnTo>
                  <a:pt x="89877" y="303720"/>
                </a:lnTo>
                <a:lnTo>
                  <a:pt x="88099" y="307568"/>
                </a:lnTo>
                <a:lnTo>
                  <a:pt x="89369" y="314223"/>
                </a:lnTo>
                <a:lnTo>
                  <a:pt x="92417" y="316230"/>
                </a:lnTo>
                <a:lnTo>
                  <a:pt x="95719" y="315544"/>
                </a:lnTo>
                <a:lnTo>
                  <a:pt x="96989" y="315455"/>
                </a:lnTo>
                <a:lnTo>
                  <a:pt x="125526" y="284835"/>
                </a:lnTo>
                <a:lnTo>
                  <a:pt x="126580" y="270967"/>
                </a:lnTo>
                <a:close/>
              </a:path>
              <a:path w="211454" h="321310">
                <a:moveTo>
                  <a:pt x="211162" y="3136"/>
                </a:moveTo>
                <a:lnTo>
                  <a:pt x="208495" y="0"/>
                </a:lnTo>
                <a:lnTo>
                  <a:pt x="205447" y="596"/>
                </a:lnTo>
                <a:lnTo>
                  <a:pt x="204558" y="787"/>
                </a:lnTo>
                <a:lnTo>
                  <a:pt x="179501" y="48831"/>
                </a:lnTo>
                <a:lnTo>
                  <a:pt x="170776" y="100177"/>
                </a:lnTo>
                <a:lnTo>
                  <a:pt x="171208" y="113284"/>
                </a:lnTo>
                <a:lnTo>
                  <a:pt x="176999" y="151917"/>
                </a:lnTo>
                <a:lnTo>
                  <a:pt x="190258" y="189712"/>
                </a:lnTo>
                <a:lnTo>
                  <a:pt x="202018" y="201663"/>
                </a:lnTo>
                <a:lnTo>
                  <a:pt x="206844" y="200672"/>
                </a:lnTo>
                <a:lnTo>
                  <a:pt x="209130" y="198234"/>
                </a:lnTo>
                <a:lnTo>
                  <a:pt x="206717" y="186715"/>
                </a:lnTo>
                <a:lnTo>
                  <a:pt x="202907" y="180568"/>
                </a:lnTo>
                <a:lnTo>
                  <a:pt x="196430" y="166230"/>
                </a:lnTo>
                <a:lnTo>
                  <a:pt x="186626" y="126174"/>
                </a:lnTo>
                <a:lnTo>
                  <a:pt x="185000" y="101600"/>
                </a:lnTo>
                <a:lnTo>
                  <a:pt x="186512" y="76403"/>
                </a:lnTo>
                <a:lnTo>
                  <a:pt x="191096" y="51879"/>
                </a:lnTo>
                <a:lnTo>
                  <a:pt x="198818" y="28333"/>
                </a:lnTo>
                <a:lnTo>
                  <a:pt x="211162" y="3136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57" name="Google Shape;161;p20"/>
          <p:cNvPicPr/>
          <p:nvPr/>
        </p:nvPicPr>
        <p:blipFill>
          <a:blip r:embed="rId9"/>
          <a:stretch/>
        </p:blipFill>
        <p:spPr>
          <a:xfrm>
            <a:off x="7486560" y="4575240"/>
            <a:ext cx="122760" cy="108720"/>
          </a:xfrm>
          <a:prstGeom prst="rect">
            <a:avLst/>
          </a:prstGeom>
          <a:ln w="0">
            <a:noFill/>
          </a:ln>
        </p:spPr>
      </p:pic>
      <p:grpSp>
        <p:nvGrpSpPr>
          <p:cNvPr id="158" name="Google Shape;162;p20"/>
          <p:cNvGrpSpPr/>
          <p:nvPr/>
        </p:nvGrpSpPr>
        <p:grpSpPr>
          <a:xfrm>
            <a:off x="7656480" y="4503240"/>
            <a:ext cx="144360" cy="164160"/>
            <a:chOff x="7656480" y="4503240"/>
            <a:chExt cx="144360" cy="164160"/>
          </a:xfrm>
        </p:grpSpPr>
        <p:sp>
          <p:nvSpPr>
            <p:cNvPr id="159" name="Google Shape;163;p20"/>
            <p:cNvSpPr/>
            <p:nvPr/>
          </p:nvSpPr>
          <p:spPr>
            <a:xfrm>
              <a:off x="7656480" y="4652640"/>
              <a:ext cx="23040" cy="147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14760"/>
                <a:gd name="textAreaBottom" fmla="*/ 15120 h 14760"/>
              </a:gdLst>
              <a:ahLst/>
              <a:cxnLst/>
              <a:rect l="textAreaLeft" t="textAreaTop" r="textAreaRight" b="textAreaBottom"/>
              <a:pathLst>
                <a:path w="23495" h="15239">
                  <a:moveTo>
                    <a:pt x="11653" y="14389"/>
                  </a:moveTo>
                  <a:lnTo>
                    <a:pt x="7371" y="14389"/>
                  </a:lnTo>
                  <a:lnTo>
                    <a:pt x="8387" y="15049"/>
                  </a:lnTo>
                  <a:lnTo>
                    <a:pt x="11653" y="14389"/>
                  </a:lnTo>
                  <a:close/>
                </a:path>
                <a:path w="23495" h="15239">
                  <a:moveTo>
                    <a:pt x="7371" y="965"/>
                  </a:moveTo>
                  <a:lnTo>
                    <a:pt x="6228" y="1219"/>
                  </a:lnTo>
                  <a:lnTo>
                    <a:pt x="5847" y="1358"/>
                  </a:lnTo>
                  <a:lnTo>
                    <a:pt x="5720" y="1714"/>
                  </a:lnTo>
                  <a:lnTo>
                    <a:pt x="4831" y="1879"/>
                  </a:lnTo>
                  <a:lnTo>
                    <a:pt x="4196" y="2895"/>
                  </a:lnTo>
                  <a:lnTo>
                    <a:pt x="2418" y="3238"/>
                  </a:lnTo>
                  <a:lnTo>
                    <a:pt x="1021" y="4419"/>
                  </a:lnTo>
                  <a:lnTo>
                    <a:pt x="386" y="5397"/>
                  </a:lnTo>
                  <a:lnTo>
                    <a:pt x="0" y="6807"/>
                  </a:lnTo>
                  <a:lnTo>
                    <a:pt x="5" y="8089"/>
                  </a:lnTo>
                  <a:lnTo>
                    <a:pt x="386" y="9728"/>
                  </a:lnTo>
                  <a:lnTo>
                    <a:pt x="640" y="11417"/>
                  </a:lnTo>
                  <a:lnTo>
                    <a:pt x="1656" y="12090"/>
                  </a:lnTo>
                  <a:lnTo>
                    <a:pt x="2926" y="13589"/>
                  </a:lnTo>
                  <a:lnTo>
                    <a:pt x="3815" y="14236"/>
                  </a:lnTo>
                  <a:lnTo>
                    <a:pt x="5720" y="14732"/>
                  </a:lnTo>
                  <a:lnTo>
                    <a:pt x="6482" y="14554"/>
                  </a:lnTo>
                  <a:lnTo>
                    <a:pt x="7371" y="14389"/>
                  </a:lnTo>
                  <a:lnTo>
                    <a:pt x="11653" y="14389"/>
                  </a:lnTo>
                  <a:lnTo>
                    <a:pt x="14229" y="13868"/>
                  </a:lnTo>
                  <a:lnTo>
                    <a:pt x="14991" y="13690"/>
                  </a:lnTo>
                  <a:lnTo>
                    <a:pt x="15753" y="12674"/>
                  </a:lnTo>
                  <a:lnTo>
                    <a:pt x="17404" y="12331"/>
                  </a:lnTo>
                  <a:lnTo>
                    <a:pt x="18039" y="11315"/>
                  </a:lnTo>
                  <a:lnTo>
                    <a:pt x="18928" y="11150"/>
                  </a:lnTo>
                  <a:lnTo>
                    <a:pt x="19563" y="10172"/>
                  </a:lnTo>
                  <a:lnTo>
                    <a:pt x="19905" y="10109"/>
                  </a:lnTo>
                  <a:lnTo>
                    <a:pt x="19690" y="10109"/>
                  </a:lnTo>
                  <a:lnTo>
                    <a:pt x="21087" y="8991"/>
                  </a:lnTo>
                  <a:lnTo>
                    <a:pt x="22738" y="8661"/>
                  </a:lnTo>
                  <a:lnTo>
                    <a:pt x="23246" y="6807"/>
                  </a:lnTo>
                  <a:lnTo>
                    <a:pt x="22484" y="3479"/>
                  </a:lnTo>
                  <a:lnTo>
                    <a:pt x="21341" y="1968"/>
                  </a:lnTo>
                  <a:lnTo>
                    <a:pt x="20452" y="1714"/>
                  </a:lnTo>
                  <a:lnTo>
                    <a:pt x="18293" y="1714"/>
                  </a:lnTo>
                  <a:lnTo>
                    <a:pt x="17785" y="1587"/>
                  </a:lnTo>
                  <a:lnTo>
                    <a:pt x="17531" y="1498"/>
                  </a:lnTo>
                  <a:lnTo>
                    <a:pt x="17053" y="1143"/>
                  </a:lnTo>
                  <a:lnTo>
                    <a:pt x="8314" y="1130"/>
                  </a:lnTo>
                  <a:lnTo>
                    <a:pt x="7371" y="965"/>
                  </a:lnTo>
                  <a:close/>
                </a:path>
                <a:path w="23495" h="15239">
                  <a:moveTo>
                    <a:pt x="21087" y="8991"/>
                  </a:moveTo>
                  <a:lnTo>
                    <a:pt x="20452" y="9880"/>
                  </a:lnTo>
                  <a:lnTo>
                    <a:pt x="19690" y="10109"/>
                  </a:lnTo>
                  <a:lnTo>
                    <a:pt x="19905" y="10109"/>
                  </a:lnTo>
                  <a:lnTo>
                    <a:pt x="20452" y="10007"/>
                  </a:lnTo>
                  <a:lnTo>
                    <a:pt x="21087" y="8991"/>
                  </a:lnTo>
                  <a:close/>
                </a:path>
                <a:path w="23495" h="15239">
                  <a:moveTo>
                    <a:pt x="19563" y="1460"/>
                  </a:moveTo>
                  <a:lnTo>
                    <a:pt x="18293" y="1714"/>
                  </a:lnTo>
                  <a:lnTo>
                    <a:pt x="20452" y="1714"/>
                  </a:lnTo>
                  <a:lnTo>
                    <a:pt x="19563" y="1460"/>
                  </a:lnTo>
                  <a:close/>
                </a:path>
                <a:path w="23495" h="15239">
                  <a:moveTo>
                    <a:pt x="13975" y="0"/>
                  </a:moveTo>
                  <a:lnTo>
                    <a:pt x="9022" y="1028"/>
                  </a:lnTo>
                  <a:lnTo>
                    <a:pt x="8387" y="1143"/>
                  </a:lnTo>
                  <a:lnTo>
                    <a:pt x="17053" y="1143"/>
                  </a:lnTo>
                  <a:lnTo>
                    <a:pt x="16388" y="647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160" name="Google Shape;164;p20"/>
            <p:cNvPicPr/>
            <p:nvPr/>
          </p:nvPicPr>
          <p:blipFill>
            <a:blip r:embed="rId10"/>
            <a:stretch/>
          </p:blipFill>
          <p:spPr>
            <a:xfrm>
              <a:off x="7718400" y="4503240"/>
              <a:ext cx="82440" cy="123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1" name="Google Shape;165;p20"/>
          <p:cNvPicPr/>
          <p:nvPr/>
        </p:nvPicPr>
        <p:blipFill>
          <a:blip r:embed="rId11"/>
          <a:stretch/>
        </p:blipFill>
        <p:spPr>
          <a:xfrm>
            <a:off x="7974000" y="4448520"/>
            <a:ext cx="73800" cy="15300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166;p20"/>
          <p:cNvPicPr/>
          <p:nvPr/>
        </p:nvPicPr>
        <p:blipFill>
          <a:blip r:embed="rId12"/>
          <a:stretch/>
        </p:blipFill>
        <p:spPr>
          <a:xfrm>
            <a:off x="7839720" y="4447800"/>
            <a:ext cx="63360" cy="21528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167;p20"/>
          <p:cNvPicPr/>
          <p:nvPr/>
        </p:nvPicPr>
        <p:blipFill>
          <a:blip r:embed="rId13"/>
          <a:stretch/>
        </p:blipFill>
        <p:spPr>
          <a:xfrm>
            <a:off x="8102520" y="4444920"/>
            <a:ext cx="79200" cy="13752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168;p20"/>
          <p:cNvSpPr/>
          <p:nvPr/>
        </p:nvSpPr>
        <p:spPr>
          <a:xfrm>
            <a:off x="8241120" y="4477320"/>
            <a:ext cx="77040" cy="40320"/>
          </a:xfrm>
          <a:custGeom>
            <a:avLst/>
            <a:gdLst>
              <a:gd name="textAreaLeft" fmla="*/ 0 w 77040"/>
              <a:gd name="textAreaRight" fmla="*/ 77400 w 77040"/>
              <a:gd name="textAreaTop" fmla="*/ 0 h 40320"/>
              <a:gd name="textAreaBottom" fmla="*/ 40680 h 40320"/>
            </a:gdLst>
            <a:ahLst/>
            <a:cxnLst/>
            <a:rect l="textAreaLeft" t="textAreaTop" r="textAreaRight" b="textAreaBottom"/>
            <a:pathLst>
              <a:path w="77470" h="40639">
                <a:moveTo>
                  <a:pt x="65532" y="3987"/>
                </a:moveTo>
                <a:lnTo>
                  <a:pt x="64897" y="660"/>
                </a:lnTo>
                <a:lnTo>
                  <a:pt x="62992" y="165"/>
                </a:lnTo>
                <a:lnTo>
                  <a:pt x="59436" y="0"/>
                </a:lnTo>
                <a:lnTo>
                  <a:pt x="55118" y="12"/>
                </a:lnTo>
                <a:lnTo>
                  <a:pt x="39243" y="3263"/>
                </a:lnTo>
                <a:lnTo>
                  <a:pt x="23495" y="6502"/>
                </a:lnTo>
                <a:lnTo>
                  <a:pt x="15240" y="9067"/>
                </a:lnTo>
                <a:lnTo>
                  <a:pt x="11049" y="9918"/>
                </a:lnTo>
                <a:lnTo>
                  <a:pt x="12446" y="16611"/>
                </a:lnTo>
                <a:lnTo>
                  <a:pt x="16764" y="16598"/>
                </a:lnTo>
                <a:lnTo>
                  <a:pt x="25146" y="14884"/>
                </a:lnTo>
                <a:lnTo>
                  <a:pt x="32766" y="14147"/>
                </a:lnTo>
                <a:lnTo>
                  <a:pt x="48641" y="10896"/>
                </a:lnTo>
                <a:lnTo>
                  <a:pt x="52705" y="9245"/>
                </a:lnTo>
                <a:lnTo>
                  <a:pt x="61087" y="7531"/>
                </a:lnTo>
                <a:lnTo>
                  <a:pt x="65532" y="3987"/>
                </a:lnTo>
                <a:close/>
              </a:path>
              <a:path w="77470" h="40639">
                <a:moveTo>
                  <a:pt x="76962" y="21640"/>
                </a:moveTo>
                <a:lnTo>
                  <a:pt x="76581" y="19964"/>
                </a:lnTo>
                <a:lnTo>
                  <a:pt x="74676" y="18656"/>
                </a:lnTo>
                <a:lnTo>
                  <a:pt x="72390" y="16471"/>
                </a:lnTo>
                <a:lnTo>
                  <a:pt x="69088" y="17157"/>
                </a:lnTo>
                <a:lnTo>
                  <a:pt x="66421" y="16840"/>
                </a:lnTo>
                <a:lnTo>
                  <a:pt x="57277" y="18719"/>
                </a:lnTo>
                <a:lnTo>
                  <a:pt x="5715" y="30149"/>
                </a:lnTo>
                <a:lnTo>
                  <a:pt x="0" y="32194"/>
                </a:lnTo>
                <a:lnTo>
                  <a:pt x="1651" y="40525"/>
                </a:lnTo>
                <a:lnTo>
                  <a:pt x="65532" y="29210"/>
                </a:lnTo>
                <a:lnTo>
                  <a:pt x="68580" y="27698"/>
                </a:lnTo>
                <a:lnTo>
                  <a:pt x="74422" y="26492"/>
                </a:lnTo>
                <a:lnTo>
                  <a:pt x="75692" y="23660"/>
                </a:lnTo>
                <a:lnTo>
                  <a:pt x="76962" y="2164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65" name="Google Shape;169;p20"/>
          <p:cNvGrpSpPr/>
          <p:nvPr/>
        </p:nvGrpSpPr>
        <p:grpSpPr>
          <a:xfrm>
            <a:off x="8423280" y="4282560"/>
            <a:ext cx="329400" cy="312840"/>
            <a:chOff x="8423280" y="4282560"/>
            <a:chExt cx="329400" cy="312840"/>
          </a:xfrm>
        </p:grpSpPr>
        <p:sp>
          <p:nvSpPr>
            <p:cNvPr id="166" name="Google Shape;170;p20"/>
            <p:cNvSpPr/>
            <p:nvPr/>
          </p:nvSpPr>
          <p:spPr>
            <a:xfrm>
              <a:off x="8423280" y="4282560"/>
              <a:ext cx="199800" cy="312840"/>
            </a:xfrm>
            <a:custGeom>
              <a:avLst/>
              <a:gdLst>
                <a:gd name="textAreaLeft" fmla="*/ 0 w 199800"/>
                <a:gd name="textAreaRight" fmla="*/ 200160 w 199800"/>
                <a:gd name="textAreaTop" fmla="*/ 0 h 312840"/>
                <a:gd name="textAreaBottom" fmla="*/ 313200 h 312840"/>
              </a:gdLst>
              <a:ahLst/>
              <a:cxnLst/>
              <a:rect l="textAreaLeft" t="textAreaTop" r="textAreaRight" b="textAreaBottom"/>
              <a:pathLst>
                <a:path w="200025" h="313054">
                  <a:moveTo>
                    <a:pt x="56896" y="3594"/>
                  </a:moveTo>
                  <a:lnTo>
                    <a:pt x="53975" y="0"/>
                  </a:lnTo>
                  <a:lnTo>
                    <a:pt x="51181" y="558"/>
                  </a:lnTo>
                  <a:lnTo>
                    <a:pt x="49911" y="1181"/>
                  </a:lnTo>
                  <a:lnTo>
                    <a:pt x="29959" y="31381"/>
                  </a:lnTo>
                  <a:lnTo>
                    <a:pt x="19913" y="65671"/>
                  </a:lnTo>
                  <a:lnTo>
                    <a:pt x="17272" y="101879"/>
                  </a:lnTo>
                  <a:lnTo>
                    <a:pt x="19558" y="137820"/>
                  </a:lnTo>
                  <a:lnTo>
                    <a:pt x="23787" y="177279"/>
                  </a:lnTo>
                  <a:lnTo>
                    <a:pt x="25107" y="196977"/>
                  </a:lnTo>
                  <a:lnTo>
                    <a:pt x="23406" y="236486"/>
                  </a:lnTo>
                  <a:lnTo>
                    <a:pt x="12077" y="273939"/>
                  </a:lnTo>
                  <a:lnTo>
                    <a:pt x="0" y="296405"/>
                  </a:lnTo>
                  <a:lnTo>
                    <a:pt x="4699" y="302831"/>
                  </a:lnTo>
                  <a:lnTo>
                    <a:pt x="31534" y="268097"/>
                  </a:lnTo>
                  <a:lnTo>
                    <a:pt x="39751" y="212001"/>
                  </a:lnTo>
                  <a:lnTo>
                    <a:pt x="39255" y="192798"/>
                  </a:lnTo>
                  <a:lnTo>
                    <a:pt x="37642" y="173672"/>
                  </a:lnTo>
                  <a:lnTo>
                    <a:pt x="30721" y="116738"/>
                  </a:lnTo>
                  <a:lnTo>
                    <a:pt x="29552" y="77419"/>
                  </a:lnTo>
                  <a:lnTo>
                    <a:pt x="36055" y="39636"/>
                  </a:lnTo>
                  <a:lnTo>
                    <a:pt x="54483" y="6337"/>
                  </a:lnTo>
                  <a:lnTo>
                    <a:pt x="56896" y="3594"/>
                  </a:lnTo>
                  <a:close/>
                </a:path>
                <a:path w="200025" h="313054">
                  <a:moveTo>
                    <a:pt x="122415" y="246849"/>
                  </a:moveTo>
                  <a:lnTo>
                    <a:pt x="117957" y="232105"/>
                  </a:lnTo>
                  <a:lnTo>
                    <a:pt x="115570" y="224218"/>
                  </a:lnTo>
                  <a:lnTo>
                    <a:pt x="114427" y="222745"/>
                  </a:lnTo>
                  <a:lnTo>
                    <a:pt x="111506" y="221576"/>
                  </a:lnTo>
                  <a:lnTo>
                    <a:pt x="100711" y="223799"/>
                  </a:lnTo>
                  <a:lnTo>
                    <a:pt x="97536" y="225323"/>
                  </a:lnTo>
                  <a:lnTo>
                    <a:pt x="91694" y="226529"/>
                  </a:lnTo>
                  <a:lnTo>
                    <a:pt x="89408" y="227876"/>
                  </a:lnTo>
                  <a:lnTo>
                    <a:pt x="89154" y="231368"/>
                  </a:lnTo>
                  <a:lnTo>
                    <a:pt x="91821" y="231698"/>
                  </a:lnTo>
                  <a:lnTo>
                    <a:pt x="95377" y="231851"/>
                  </a:lnTo>
                  <a:lnTo>
                    <a:pt x="98044" y="232194"/>
                  </a:lnTo>
                  <a:lnTo>
                    <a:pt x="101600" y="232308"/>
                  </a:lnTo>
                  <a:lnTo>
                    <a:pt x="103505" y="232410"/>
                  </a:lnTo>
                  <a:lnTo>
                    <a:pt x="105410" y="232219"/>
                  </a:lnTo>
                  <a:lnTo>
                    <a:pt x="107188" y="232105"/>
                  </a:lnTo>
                  <a:lnTo>
                    <a:pt x="109143" y="239991"/>
                  </a:lnTo>
                  <a:lnTo>
                    <a:pt x="109943" y="246849"/>
                  </a:lnTo>
                  <a:lnTo>
                    <a:pt x="110007" y="255879"/>
                  </a:lnTo>
                  <a:lnTo>
                    <a:pt x="108966" y="263690"/>
                  </a:lnTo>
                  <a:lnTo>
                    <a:pt x="108585" y="263486"/>
                  </a:lnTo>
                  <a:lnTo>
                    <a:pt x="105918" y="262229"/>
                  </a:lnTo>
                  <a:lnTo>
                    <a:pt x="105918" y="274002"/>
                  </a:lnTo>
                  <a:lnTo>
                    <a:pt x="103212" y="280073"/>
                  </a:lnTo>
                  <a:lnTo>
                    <a:pt x="99898" y="285826"/>
                  </a:lnTo>
                  <a:lnTo>
                    <a:pt x="95923" y="291211"/>
                  </a:lnTo>
                  <a:lnTo>
                    <a:pt x="91313" y="296151"/>
                  </a:lnTo>
                  <a:lnTo>
                    <a:pt x="90932" y="295236"/>
                  </a:lnTo>
                  <a:lnTo>
                    <a:pt x="90805" y="294182"/>
                  </a:lnTo>
                  <a:lnTo>
                    <a:pt x="90043" y="290347"/>
                  </a:lnTo>
                  <a:lnTo>
                    <a:pt x="98425" y="276453"/>
                  </a:lnTo>
                  <a:lnTo>
                    <a:pt x="99568" y="275361"/>
                  </a:lnTo>
                  <a:lnTo>
                    <a:pt x="100965" y="274840"/>
                  </a:lnTo>
                  <a:lnTo>
                    <a:pt x="103632" y="274294"/>
                  </a:lnTo>
                  <a:lnTo>
                    <a:pt x="104775" y="274167"/>
                  </a:lnTo>
                  <a:lnTo>
                    <a:pt x="105918" y="274002"/>
                  </a:lnTo>
                  <a:lnTo>
                    <a:pt x="105918" y="262229"/>
                  </a:lnTo>
                  <a:lnTo>
                    <a:pt x="104775" y="261683"/>
                  </a:lnTo>
                  <a:lnTo>
                    <a:pt x="101473" y="261467"/>
                  </a:lnTo>
                  <a:lnTo>
                    <a:pt x="90170" y="263791"/>
                  </a:lnTo>
                  <a:lnTo>
                    <a:pt x="82804" y="271589"/>
                  </a:lnTo>
                  <a:lnTo>
                    <a:pt x="79756" y="278536"/>
                  </a:lnTo>
                  <a:lnTo>
                    <a:pt x="77050" y="287451"/>
                  </a:lnTo>
                  <a:lnTo>
                    <a:pt x="77190" y="296341"/>
                  </a:lnTo>
                  <a:lnTo>
                    <a:pt x="80264" y="304469"/>
                  </a:lnTo>
                  <a:lnTo>
                    <a:pt x="86360" y="311073"/>
                  </a:lnTo>
                  <a:lnTo>
                    <a:pt x="88138" y="312178"/>
                  </a:lnTo>
                  <a:lnTo>
                    <a:pt x="89789" y="312470"/>
                  </a:lnTo>
                  <a:lnTo>
                    <a:pt x="92710" y="311873"/>
                  </a:lnTo>
                  <a:lnTo>
                    <a:pt x="93980" y="311175"/>
                  </a:lnTo>
                  <a:lnTo>
                    <a:pt x="107848" y="296151"/>
                  </a:lnTo>
                  <a:lnTo>
                    <a:pt x="111086" y="292658"/>
                  </a:lnTo>
                  <a:lnTo>
                    <a:pt x="119126" y="274002"/>
                  </a:lnTo>
                  <a:lnTo>
                    <a:pt x="120599" y="270598"/>
                  </a:lnTo>
                  <a:lnTo>
                    <a:pt x="121132" y="263690"/>
                  </a:lnTo>
                  <a:lnTo>
                    <a:pt x="122415" y="246849"/>
                  </a:lnTo>
                  <a:close/>
                </a:path>
                <a:path w="200025" h="313054">
                  <a:moveTo>
                    <a:pt x="199631" y="261912"/>
                  </a:moveTo>
                  <a:lnTo>
                    <a:pt x="180086" y="224955"/>
                  </a:lnTo>
                  <a:lnTo>
                    <a:pt x="161036" y="218084"/>
                  </a:lnTo>
                  <a:lnTo>
                    <a:pt x="161544" y="208318"/>
                  </a:lnTo>
                  <a:lnTo>
                    <a:pt x="159512" y="207251"/>
                  </a:lnTo>
                  <a:lnTo>
                    <a:pt x="157988" y="207568"/>
                  </a:lnTo>
                  <a:lnTo>
                    <a:pt x="156972" y="207772"/>
                  </a:lnTo>
                  <a:lnTo>
                    <a:pt x="156210" y="208521"/>
                  </a:lnTo>
                  <a:lnTo>
                    <a:pt x="154724" y="218198"/>
                  </a:lnTo>
                  <a:lnTo>
                    <a:pt x="152273" y="218376"/>
                  </a:lnTo>
                  <a:lnTo>
                    <a:pt x="150114" y="218897"/>
                  </a:lnTo>
                  <a:lnTo>
                    <a:pt x="146431" y="220497"/>
                  </a:lnTo>
                  <a:lnTo>
                    <a:pt x="146558" y="226656"/>
                  </a:lnTo>
                  <a:lnTo>
                    <a:pt x="151511" y="225590"/>
                  </a:lnTo>
                  <a:lnTo>
                    <a:pt x="153377" y="225729"/>
                  </a:lnTo>
                  <a:lnTo>
                    <a:pt x="151218" y="237502"/>
                  </a:lnTo>
                  <a:lnTo>
                    <a:pt x="149733" y="246786"/>
                  </a:lnTo>
                  <a:lnTo>
                    <a:pt x="148336" y="252298"/>
                  </a:lnTo>
                  <a:lnTo>
                    <a:pt x="147828" y="258495"/>
                  </a:lnTo>
                  <a:lnTo>
                    <a:pt x="146558" y="264858"/>
                  </a:lnTo>
                  <a:lnTo>
                    <a:pt x="145796" y="270205"/>
                  </a:lnTo>
                  <a:lnTo>
                    <a:pt x="143002" y="277749"/>
                  </a:lnTo>
                  <a:lnTo>
                    <a:pt x="147574" y="282892"/>
                  </a:lnTo>
                  <a:lnTo>
                    <a:pt x="148844" y="283730"/>
                  </a:lnTo>
                  <a:lnTo>
                    <a:pt x="150368" y="284149"/>
                  </a:lnTo>
                  <a:lnTo>
                    <a:pt x="152400" y="283730"/>
                  </a:lnTo>
                  <a:lnTo>
                    <a:pt x="153162" y="283311"/>
                  </a:lnTo>
                  <a:lnTo>
                    <a:pt x="153543" y="282524"/>
                  </a:lnTo>
                  <a:lnTo>
                    <a:pt x="159131" y="279654"/>
                  </a:lnTo>
                  <a:lnTo>
                    <a:pt x="158242" y="271145"/>
                  </a:lnTo>
                  <a:lnTo>
                    <a:pt x="158877" y="265798"/>
                  </a:lnTo>
                  <a:lnTo>
                    <a:pt x="158496" y="259765"/>
                  </a:lnTo>
                  <a:lnTo>
                    <a:pt x="159512" y="247421"/>
                  </a:lnTo>
                  <a:lnTo>
                    <a:pt x="160604" y="226263"/>
                  </a:lnTo>
                  <a:lnTo>
                    <a:pt x="166306" y="226682"/>
                  </a:lnTo>
                  <a:lnTo>
                    <a:pt x="179222" y="234581"/>
                  </a:lnTo>
                  <a:lnTo>
                    <a:pt x="188188" y="247053"/>
                  </a:lnTo>
                  <a:lnTo>
                    <a:pt x="191135" y="261810"/>
                  </a:lnTo>
                  <a:lnTo>
                    <a:pt x="187198" y="275551"/>
                  </a:lnTo>
                  <a:lnTo>
                    <a:pt x="153035" y="299554"/>
                  </a:lnTo>
                  <a:lnTo>
                    <a:pt x="146812" y="300443"/>
                  </a:lnTo>
                  <a:lnTo>
                    <a:pt x="144399" y="300951"/>
                  </a:lnTo>
                  <a:lnTo>
                    <a:pt x="142494" y="304800"/>
                  </a:lnTo>
                  <a:lnTo>
                    <a:pt x="143764" y="310654"/>
                  </a:lnTo>
                  <a:lnTo>
                    <a:pt x="146558" y="311823"/>
                  </a:lnTo>
                  <a:lnTo>
                    <a:pt x="149098" y="311302"/>
                  </a:lnTo>
                  <a:lnTo>
                    <a:pt x="153543" y="310807"/>
                  </a:lnTo>
                  <a:lnTo>
                    <a:pt x="190106" y="288556"/>
                  </a:lnTo>
                  <a:lnTo>
                    <a:pt x="196723" y="276339"/>
                  </a:lnTo>
                  <a:lnTo>
                    <a:pt x="199631" y="261912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167" name="Google Shape;171;p20"/>
            <p:cNvPicPr/>
            <p:nvPr/>
          </p:nvPicPr>
          <p:blipFill>
            <a:blip r:embed="rId14"/>
            <a:stretch/>
          </p:blipFill>
          <p:spPr>
            <a:xfrm>
              <a:off x="8647920" y="4312800"/>
              <a:ext cx="104760" cy="1530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8" name="Google Shape;172;p20"/>
          <p:cNvPicPr/>
          <p:nvPr/>
        </p:nvPicPr>
        <p:blipFill>
          <a:blip r:embed="rId15"/>
          <a:stretch/>
        </p:blipFill>
        <p:spPr>
          <a:xfrm>
            <a:off x="0" y="2566080"/>
            <a:ext cx="894960" cy="193824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173;p20"/>
          <p:cNvPicPr/>
          <p:nvPr/>
        </p:nvPicPr>
        <p:blipFill>
          <a:blip r:embed="rId16"/>
          <a:stretch/>
        </p:blipFill>
        <p:spPr>
          <a:xfrm>
            <a:off x="0" y="0"/>
            <a:ext cx="1284840" cy="132516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174;p20"/>
          <p:cNvPicPr/>
          <p:nvPr/>
        </p:nvPicPr>
        <p:blipFill>
          <a:blip r:embed="rId17"/>
          <a:stretch/>
        </p:blipFill>
        <p:spPr>
          <a:xfrm>
            <a:off x="225720" y="4134600"/>
            <a:ext cx="1432080" cy="1008360"/>
          </a:xfrm>
          <a:prstGeom prst="rect">
            <a:avLst/>
          </a:prstGeom>
          <a:ln w="0">
            <a:noFill/>
          </a:ln>
        </p:spPr>
      </p:pic>
      <p:grpSp>
        <p:nvGrpSpPr>
          <p:cNvPr id="171" name="Google Shape;175;p20"/>
          <p:cNvGrpSpPr/>
          <p:nvPr/>
        </p:nvGrpSpPr>
        <p:grpSpPr>
          <a:xfrm>
            <a:off x="6525720" y="0"/>
            <a:ext cx="743760" cy="417600"/>
            <a:chOff x="6525720" y="0"/>
            <a:chExt cx="743760" cy="417600"/>
          </a:xfrm>
        </p:grpSpPr>
        <p:sp>
          <p:nvSpPr>
            <p:cNvPr id="172" name="Google Shape;176;p20"/>
            <p:cNvSpPr/>
            <p:nvPr/>
          </p:nvSpPr>
          <p:spPr>
            <a:xfrm>
              <a:off x="6525720" y="0"/>
              <a:ext cx="743760" cy="307440"/>
            </a:xfrm>
            <a:custGeom>
              <a:avLst/>
              <a:gdLst>
                <a:gd name="textAreaLeft" fmla="*/ 0 w 743760"/>
                <a:gd name="textAreaRight" fmla="*/ 744120 w 743760"/>
                <a:gd name="textAreaTop" fmla="*/ 0 h 307440"/>
                <a:gd name="textAreaBottom" fmla="*/ 307800 h 307440"/>
              </a:gdLst>
              <a:ahLst/>
              <a:cxnLst/>
              <a:rect l="textAreaLeft" t="textAreaTop" r="textAreaRight" b="textAreaBottom"/>
              <a:pathLst>
                <a:path w="744220" h="307975">
                  <a:moveTo>
                    <a:pt x="743788" y="209804"/>
                  </a:moveTo>
                  <a:lnTo>
                    <a:pt x="743153" y="205486"/>
                  </a:lnTo>
                  <a:lnTo>
                    <a:pt x="741629" y="204343"/>
                  </a:lnTo>
                  <a:lnTo>
                    <a:pt x="742391" y="203327"/>
                  </a:lnTo>
                  <a:lnTo>
                    <a:pt x="742137" y="201549"/>
                  </a:lnTo>
                  <a:lnTo>
                    <a:pt x="742772" y="199644"/>
                  </a:lnTo>
                  <a:lnTo>
                    <a:pt x="742950" y="197866"/>
                  </a:lnTo>
                  <a:lnTo>
                    <a:pt x="743153" y="195961"/>
                  </a:lnTo>
                  <a:lnTo>
                    <a:pt x="742518" y="197866"/>
                  </a:lnTo>
                  <a:lnTo>
                    <a:pt x="743026" y="195072"/>
                  </a:lnTo>
                  <a:lnTo>
                    <a:pt x="742518" y="191516"/>
                  </a:lnTo>
                  <a:lnTo>
                    <a:pt x="742518" y="184150"/>
                  </a:lnTo>
                  <a:lnTo>
                    <a:pt x="740486" y="176276"/>
                  </a:lnTo>
                  <a:lnTo>
                    <a:pt x="739470" y="169164"/>
                  </a:lnTo>
                  <a:lnTo>
                    <a:pt x="736663" y="150495"/>
                  </a:lnTo>
                  <a:lnTo>
                    <a:pt x="730707" y="113157"/>
                  </a:lnTo>
                  <a:lnTo>
                    <a:pt x="727913" y="94488"/>
                  </a:lnTo>
                  <a:lnTo>
                    <a:pt x="719455" y="43014"/>
                  </a:lnTo>
                  <a:lnTo>
                    <a:pt x="712533" y="0"/>
                  </a:lnTo>
                  <a:lnTo>
                    <a:pt x="696671" y="0"/>
                  </a:lnTo>
                  <a:lnTo>
                    <a:pt x="701217" y="28968"/>
                  </a:lnTo>
                  <a:lnTo>
                    <a:pt x="708164" y="74066"/>
                  </a:lnTo>
                  <a:lnTo>
                    <a:pt x="714908" y="119176"/>
                  </a:lnTo>
                  <a:lnTo>
                    <a:pt x="722401" y="171132"/>
                  </a:lnTo>
                  <a:lnTo>
                    <a:pt x="723442" y="177787"/>
                  </a:lnTo>
                  <a:lnTo>
                    <a:pt x="724662" y="184416"/>
                  </a:lnTo>
                  <a:lnTo>
                    <a:pt x="726135" y="191008"/>
                  </a:lnTo>
                  <a:lnTo>
                    <a:pt x="726833" y="195961"/>
                  </a:lnTo>
                  <a:lnTo>
                    <a:pt x="726884" y="202577"/>
                  </a:lnTo>
                  <a:lnTo>
                    <a:pt x="724103" y="202184"/>
                  </a:lnTo>
                  <a:lnTo>
                    <a:pt x="716991" y="203200"/>
                  </a:lnTo>
                  <a:lnTo>
                    <a:pt x="706221" y="204216"/>
                  </a:lnTo>
                  <a:lnTo>
                    <a:pt x="695350" y="205486"/>
                  </a:lnTo>
                  <a:lnTo>
                    <a:pt x="535762" y="226949"/>
                  </a:lnTo>
                  <a:lnTo>
                    <a:pt x="189306" y="276860"/>
                  </a:lnTo>
                  <a:lnTo>
                    <a:pt x="158064" y="281101"/>
                  </a:lnTo>
                  <a:lnTo>
                    <a:pt x="123863" y="286143"/>
                  </a:lnTo>
                  <a:lnTo>
                    <a:pt x="100342" y="290360"/>
                  </a:lnTo>
                  <a:lnTo>
                    <a:pt x="77190" y="295579"/>
                  </a:lnTo>
                  <a:lnTo>
                    <a:pt x="60591" y="300418"/>
                  </a:lnTo>
                  <a:lnTo>
                    <a:pt x="61036" y="299847"/>
                  </a:lnTo>
                  <a:lnTo>
                    <a:pt x="61404" y="298450"/>
                  </a:lnTo>
                  <a:lnTo>
                    <a:pt x="61175" y="296799"/>
                  </a:lnTo>
                  <a:lnTo>
                    <a:pt x="61036" y="295783"/>
                  </a:lnTo>
                  <a:lnTo>
                    <a:pt x="61214" y="294005"/>
                  </a:lnTo>
                  <a:lnTo>
                    <a:pt x="61404" y="292100"/>
                  </a:lnTo>
                  <a:lnTo>
                    <a:pt x="60782" y="294005"/>
                  </a:lnTo>
                  <a:lnTo>
                    <a:pt x="61125" y="292100"/>
                  </a:lnTo>
                  <a:lnTo>
                    <a:pt x="61036" y="288544"/>
                  </a:lnTo>
                  <a:lnTo>
                    <a:pt x="60909" y="287655"/>
                  </a:lnTo>
                  <a:lnTo>
                    <a:pt x="60782" y="280416"/>
                  </a:lnTo>
                  <a:lnTo>
                    <a:pt x="59639" y="272415"/>
                  </a:lnTo>
                  <a:lnTo>
                    <a:pt x="57734" y="265430"/>
                  </a:lnTo>
                  <a:lnTo>
                    <a:pt x="55054" y="246697"/>
                  </a:lnTo>
                  <a:lnTo>
                    <a:pt x="52298" y="227990"/>
                  </a:lnTo>
                  <a:lnTo>
                    <a:pt x="49403" y="209308"/>
                  </a:lnTo>
                  <a:lnTo>
                    <a:pt x="46304" y="190627"/>
                  </a:lnTo>
                  <a:lnTo>
                    <a:pt x="38150" y="139179"/>
                  </a:lnTo>
                  <a:lnTo>
                    <a:pt x="29756" y="87566"/>
                  </a:lnTo>
                  <a:lnTo>
                    <a:pt x="21221" y="35966"/>
                  </a:lnTo>
                  <a:lnTo>
                    <a:pt x="15227" y="0"/>
                  </a:lnTo>
                  <a:lnTo>
                    <a:pt x="0" y="0"/>
                  </a:lnTo>
                  <a:lnTo>
                    <a:pt x="4406" y="27076"/>
                  </a:lnTo>
                  <a:lnTo>
                    <a:pt x="8521" y="53428"/>
                  </a:lnTo>
                  <a:lnTo>
                    <a:pt x="12382" y="80010"/>
                  </a:lnTo>
                  <a:lnTo>
                    <a:pt x="19481" y="125222"/>
                  </a:lnTo>
                  <a:lnTo>
                    <a:pt x="26416" y="170268"/>
                  </a:lnTo>
                  <a:lnTo>
                    <a:pt x="33172" y="215341"/>
                  </a:lnTo>
                  <a:lnTo>
                    <a:pt x="39700" y="260604"/>
                  </a:lnTo>
                  <a:lnTo>
                    <a:pt x="41160" y="267271"/>
                  </a:lnTo>
                  <a:lnTo>
                    <a:pt x="42379" y="273951"/>
                  </a:lnTo>
                  <a:lnTo>
                    <a:pt x="43421" y="280606"/>
                  </a:lnTo>
                  <a:lnTo>
                    <a:pt x="44399" y="287274"/>
                  </a:lnTo>
                  <a:lnTo>
                    <a:pt x="46050" y="292481"/>
                  </a:lnTo>
                  <a:lnTo>
                    <a:pt x="45161" y="298958"/>
                  </a:lnTo>
                  <a:lnTo>
                    <a:pt x="50228" y="302768"/>
                  </a:lnTo>
                  <a:lnTo>
                    <a:pt x="50228" y="302641"/>
                  </a:lnTo>
                  <a:lnTo>
                    <a:pt x="51498" y="303453"/>
                  </a:lnTo>
                  <a:lnTo>
                    <a:pt x="51257" y="303542"/>
                  </a:lnTo>
                  <a:lnTo>
                    <a:pt x="52781" y="307848"/>
                  </a:lnTo>
                  <a:lnTo>
                    <a:pt x="55448" y="307467"/>
                  </a:lnTo>
                  <a:lnTo>
                    <a:pt x="71970" y="306730"/>
                  </a:lnTo>
                  <a:lnTo>
                    <a:pt x="88430" y="305371"/>
                  </a:lnTo>
                  <a:lnTo>
                    <a:pt x="104902" y="303530"/>
                  </a:lnTo>
                  <a:lnTo>
                    <a:pt x="121234" y="301371"/>
                  </a:lnTo>
                  <a:lnTo>
                    <a:pt x="341833" y="269748"/>
                  </a:lnTo>
                  <a:lnTo>
                    <a:pt x="726389" y="218313"/>
                  </a:lnTo>
                  <a:lnTo>
                    <a:pt x="732485" y="216535"/>
                  </a:lnTo>
                  <a:lnTo>
                    <a:pt x="735152" y="216154"/>
                  </a:lnTo>
                  <a:lnTo>
                    <a:pt x="736295" y="215519"/>
                  </a:lnTo>
                  <a:lnTo>
                    <a:pt x="738327" y="214757"/>
                  </a:lnTo>
                  <a:lnTo>
                    <a:pt x="739851" y="214503"/>
                  </a:lnTo>
                  <a:lnTo>
                    <a:pt x="740867" y="213614"/>
                  </a:lnTo>
                  <a:lnTo>
                    <a:pt x="741768" y="212598"/>
                  </a:lnTo>
                  <a:lnTo>
                    <a:pt x="741883" y="212471"/>
                  </a:lnTo>
                  <a:lnTo>
                    <a:pt x="743788" y="209804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173" name="Google Shape;177;p20"/>
            <p:cNvPicPr/>
            <p:nvPr/>
          </p:nvPicPr>
          <p:blipFill>
            <a:blip r:embed="rId18"/>
            <a:stretch/>
          </p:blipFill>
          <p:spPr>
            <a:xfrm>
              <a:off x="6887160" y="336600"/>
              <a:ext cx="97200" cy="810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4" name="Google Shape;178;p20"/>
          <p:cNvPicPr/>
          <p:nvPr/>
        </p:nvPicPr>
        <p:blipFill>
          <a:blip r:embed="rId19"/>
          <a:stretch/>
        </p:blipFill>
        <p:spPr>
          <a:xfrm>
            <a:off x="6379200" y="0"/>
            <a:ext cx="78480" cy="11808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79;p20"/>
          <p:cNvSpPr/>
          <p:nvPr/>
        </p:nvSpPr>
        <p:spPr>
          <a:xfrm>
            <a:off x="6581160" y="0"/>
            <a:ext cx="668160" cy="306360"/>
          </a:xfrm>
          <a:custGeom>
            <a:avLst/>
            <a:gdLst>
              <a:gd name="textAreaLeft" fmla="*/ 0 w 668160"/>
              <a:gd name="textAreaRight" fmla="*/ 668520 w 668160"/>
              <a:gd name="textAreaTop" fmla="*/ 0 h 306360"/>
              <a:gd name="textAreaBottom" fmla="*/ 306720 h 306360"/>
            </a:gdLst>
            <a:ahLst/>
            <a:cxnLst/>
            <a:rect l="textAreaLeft" t="textAreaTop" r="textAreaRight" b="textAreaBottom"/>
            <a:pathLst>
              <a:path w="668654" h="306705">
                <a:moveTo>
                  <a:pt x="668388" y="206857"/>
                </a:moveTo>
                <a:lnTo>
                  <a:pt x="667816" y="201434"/>
                </a:lnTo>
                <a:lnTo>
                  <a:pt x="663308" y="197485"/>
                </a:lnTo>
                <a:lnTo>
                  <a:pt x="325348" y="58051"/>
                </a:lnTo>
                <a:lnTo>
                  <a:pt x="397891" y="0"/>
                </a:lnTo>
                <a:lnTo>
                  <a:pt x="368223" y="0"/>
                </a:lnTo>
                <a:lnTo>
                  <a:pt x="305549" y="49872"/>
                </a:lnTo>
                <a:lnTo>
                  <a:pt x="184683" y="0"/>
                </a:lnTo>
                <a:lnTo>
                  <a:pt x="137363" y="0"/>
                </a:lnTo>
                <a:lnTo>
                  <a:pt x="289255" y="62839"/>
                </a:lnTo>
                <a:lnTo>
                  <a:pt x="2908" y="290703"/>
                </a:lnTo>
                <a:lnTo>
                  <a:pt x="0" y="295706"/>
                </a:lnTo>
                <a:lnTo>
                  <a:pt x="977" y="301040"/>
                </a:lnTo>
                <a:lnTo>
                  <a:pt x="4711" y="305117"/>
                </a:lnTo>
                <a:lnTo>
                  <a:pt x="10020" y="306324"/>
                </a:lnTo>
                <a:lnTo>
                  <a:pt x="11290" y="306197"/>
                </a:lnTo>
                <a:lnTo>
                  <a:pt x="12687" y="305562"/>
                </a:lnTo>
                <a:lnTo>
                  <a:pt x="299326" y="78867"/>
                </a:lnTo>
                <a:lnTo>
                  <a:pt x="309092" y="71043"/>
                </a:lnTo>
                <a:lnTo>
                  <a:pt x="478142" y="140970"/>
                </a:lnTo>
                <a:lnTo>
                  <a:pt x="612228" y="195605"/>
                </a:lnTo>
                <a:lnTo>
                  <a:pt x="658101" y="214503"/>
                </a:lnTo>
                <a:lnTo>
                  <a:pt x="660895" y="214503"/>
                </a:lnTo>
                <a:lnTo>
                  <a:pt x="665797" y="211848"/>
                </a:lnTo>
                <a:lnTo>
                  <a:pt x="668388" y="206857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6" name="Google Shape;180;p20"/>
          <p:cNvSpPr/>
          <p:nvPr/>
        </p:nvSpPr>
        <p:spPr>
          <a:xfrm>
            <a:off x="7760160" y="5120640"/>
            <a:ext cx="12960" cy="22680"/>
          </a:xfrm>
          <a:custGeom>
            <a:avLst/>
            <a:gdLst>
              <a:gd name="textAreaLeft" fmla="*/ 0 w 12960"/>
              <a:gd name="textAreaRight" fmla="*/ 13320 w 12960"/>
              <a:gd name="textAreaTop" fmla="*/ 0 h 22680"/>
              <a:gd name="textAreaBottom" fmla="*/ 23040 h 22680"/>
            </a:gdLst>
            <a:ahLst/>
            <a:cxnLst/>
            <a:rect l="textAreaLeft" t="textAreaTop" r="textAreaRight" b="textAreaBottom"/>
            <a:pathLst>
              <a:path w="13334" h="22860">
                <a:moveTo>
                  <a:pt x="10076" y="0"/>
                </a:moveTo>
                <a:lnTo>
                  <a:pt x="0" y="22759"/>
                </a:lnTo>
                <a:lnTo>
                  <a:pt x="8687" y="22759"/>
                </a:lnTo>
                <a:lnTo>
                  <a:pt x="12108" y="5245"/>
                </a:lnTo>
                <a:lnTo>
                  <a:pt x="13251" y="1604"/>
                </a:lnTo>
                <a:lnTo>
                  <a:pt x="10076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7" name="Google Shape;181;p20"/>
          <p:cNvSpPr/>
          <p:nvPr/>
        </p:nvSpPr>
        <p:spPr>
          <a:xfrm>
            <a:off x="7890120" y="5099040"/>
            <a:ext cx="37080" cy="43920"/>
          </a:xfrm>
          <a:custGeom>
            <a:avLst/>
            <a:gdLst>
              <a:gd name="textAreaLeft" fmla="*/ 0 w 37080"/>
              <a:gd name="textAreaRight" fmla="*/ 37440 w 37080"/>
              <a:gd name="textAreaTop" fmla="*/ 0 h 43920"/>
              <a:gd name="textAreaBottom" fmla="*/ 44280 h 43920"/>
            </a:gdLst>
            <a:ahLst/>
            <a:cxnLst/>
            <a:rect l="textAreaLeft" t="textAreaTop" r="textAreaRight" b="textAreaBottom"/>
            <a:pathLst>
              <a:path w="37465" h="44450">
                <a:moveTo>
                  <a:pt x="4699" y="0"/>
                </a:moveTo>
                <a:lnTo>
                  <a:pt x="1650" y="1150"/>
                </a:lnTo>
                <a:lnTo>
                  <a:pt x="0" y="3830"/>
                </a:lnTo>
                <a:lnTo>
                  <a:pt x="2031" y="5642"/>
                </a:lnTo>
                <a:lnTo>
                  <a:pt x="14021" y="24101"/>
                </a:lnTo>
                <a:lnTo>
                  <a:pt x="23749" y="43660"/>
                </a:lnTo>
                <a:lnTo>
                  <a:pt x="23998" y="44401"/>
                </a:lnTo>
                <a:lnTo>
                  <a:pt x="36895" y="44401"/>
                </a:lnTo>
                <a:lnTo>
                  <a:pt x="34702" y="38557"/>
                </a:lnTo>
                <a:lnTo>
                  <a:pt x="22661" y="18301"/>
                </a:lnTo>
                <a:lnTo>
                  <a:pt x="6857" y="1031"/>
                </a:lnTo>
                <a:lnTo>
                  <a:pt x="5969" y="99"/>
                </a:lnTo>
                <a:lnTo>
                  <a:pt x="4699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78" name="Google Shape;182;p20"/>
          <p:cNvGrpSpPr/>
          <p:nvPr/>
        </p:nvGrpSpPr>
        <p:grpSpPr>
          <a:xfrm>
            <a:off x="8026200" y="4853160"/>
            <a:ext cx="473040" cy="290160"/>
            <a:chOff x="8026200" y="4853160"/>
            <a:chExt cx="473040" cy="290160"/>
          </a:xfrm>
        </p:grpSpPr>
        <p:pic>
          <p:nvPicPr>
            <p:cNvPr id="179" name="Google Shape;183;p20"/>
            <p:cNvPicPr/>
            <p:nvPr/>
          </p:nvPicPr>
          <p:blipFill>
            <a:blip r:embed="rId20"/>
            <a:stretch/>
          </p:blipFill>
          <p:spPr>
            <a:xfrm>
              <a:off x="8026200" y="5053320"/>
              <a:ext cx="186480" cy="9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0" name="Google Shape;184;p20"/>
            <p:cNvPicPr/>
            <p:nvPr/>
          </p:nvPicPr>
          <p:blipFill>
            <a:blip r:embed="rId21"/>
            <a:stretch/>
          </p:blipFill>
          <p:spPr>
            <a:xfrm>
              <a:off x="8253720" y="4853160"/>
              <a:ext cx="245520" cy="28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1" name="Google Shape;185;p20"/>
          <p:cNvSpPr/>
          <p:nvPr/>
        </p:nvSpPr>
        <p:spPr>
          <a:xfrm>
            <a:off x="8603280" y="4937760"/>
            <a:ext cx="78840" cy="37080"/>
          </a:xfrm>
          <a:custGeom>
            <a:avLst/>
            <a:gdLst>
              <a:gd name="textAreaLeft" fmla="*/ 0 w 78840"/>
              <a:gd name="textAreaRight" fmla="*/ 79200 w 78840"/>
              <a:gd name="textAreaTop" fmla="*/ 0 h 37080"/>
              <a:gd name="textAreaBottom" fmla="*/ 37440 h 37080"/>
            </a:gdLst>
            <a:ahLst/>
            <a:cxnLst/>
            <a:rect l="textAreaLeft" t="textAreaTop" r="textAreaRight" b="textAreaBottom"/>
            <a:pathLst>
              <a:path w="79375" h="37464">
                <a:moveTo>
                  <a:pt x="73533" y="0"/>
                </a:moveTo>
                <a:lnTo>
                  <a:pt x="68834" y="990"/>
                </a:lnTo>
                <a:lnTo>
                  <a:pt x="64516" y="2552"/>
                </a:lnTo>
                <a:lnTo>
                  <a:pt x="62102" y="3454"/>
                </a:lnTo>
                <a:lnTo>
                  <a:pt x="59817" y="4546"/>
                </a:lnTo>
                <a:lnTo>
                  <a:pt x="39624" y="11937"/>
                </a:lnTo>
                <a:lnTo>
                  <a:pt x="21336" y="19705"/>
                </a:lnTo>
                <a:lnTo>
                  <a:pt x="12406" y="23634"/>
                </a:lnTo>
                <a:lnTo>
                  <a:pt x="3810" y="27863"/>
                </a:lnTo>
                <a:lnTo>
                  <a:pt x="0" y="30225"/>
                </a:lnTo>
                <a:lnTo>
                  <a:pt x="2413" y="36906"/>
                </a:lnTo>
                <a:lnTo>
                  <a:pt x="62611" y="17691"/>
                </a:lnTo>
                <a:lnTo>
                  <a:pt x="67945" y="16713"/>
                </a:lnTo>
                <a:lnTo>
                  <a:pt x="74675" y="14236"/>
                </a:lnTo>
                <a:lnTo>
                  <a:pt x="78105" y="11976"/>
                </a:lnTo>
                <a:lnTo>
                  <a:pt x="78867" y="7950"/>
                </a:lnTo>
                <a:lnTo>
                  <a:pt x="78994" y="5968"/>
                </a:lnTo>
                <a:lnTo>
                  <a:pt x="78486" y="4317"/>
                </a:lnTo>
                <a:lnTo>
                  <a:pt x="73533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82" name="Google Shape;186;p20"/>
          <p:cNvGrpSpPr/>
          <p:nvPr/>
        </p:nvGrpSpPr>
        <p:grpSpPr>
          <a:xfrm>
            <a:off x="8741160" y="4648680"/>
            <a:ext cx="402480" cy="306360"/>
            <a:chOff x="8741160" y="4648680"/>
            <a:chExt cx="402480" cy="306360"/>
          </a:xfrm>
        </p:grpSpPr>
        <p:pic>
          <p:nvPicPr>
            <p:cNvPr id="183" name="Google Shape;187;p20"/>
            <p:cNvPicPr/>
            <p:nvPr/>
          </p:nvPicPr>
          <p:blipFill>
            <a:blip r:embed="rId22"/>
            <a:stretch/>
          </p:blipFill>
          <p:spPr>
            <a:xfrm>
              <a:off x="8741160" y="4842000"/>
              <a:ext cx="134280" cy="113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Google Shape;188;p20"/>
            <p:cNvPicPr/>
            <p:nvPr/>
          </p:nvPicPr>
          <p:blipFill>
            <a:blip r:embed="rId23"/>
            <a:stretch/>
          </p:blipFill>
          <p:spPr>
            <a:xfrm>
              <a:off x="8906400" y="4815720"/>
              <a:ext cx="85680" cy="76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" name="Google Shape;189;p20"/>
            <p:cNvPicPr/>
            <p:nvPr/>
          </p:nvPicPr>
          <p:blipFill>
            <a:blip r:embed="rId24"/>
            <a:stretch/>
          </p:blipFill>
          <p:spPr>
            <a:xfrm>
              <a:off x="9014400" y="4648680"/>
              <a:ext cx="129240" cy="2181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6" name="Google Shape;190;p20"/>
          <p:cNvPicPr/>
          <p:nvPr/>
        </p:nvPicPr>
        <p:blipFill>
          <a:blip r:embed="rId25"/>
          <a:stretch/>
        </p:blipFill>
        <p:spPr>
          <a:xfrm>
            <a:off x="8295120" y="3789000"/>
            <a:ext cx="149760" cy="19332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91;p20"/>
          <p:cNvPicPr/>
          <p:nvPr/>
        </p:nvPicPr>
        <p:blipFill>
          <a:blip r:embed="rId26"/>
          <a:stretch/>
        </p:blipFill>
        <p:spPr>
          <a:xfrm>
            <a:off x="8503200" y="3793320"/>
            <a:ext cx="81720" cy="75240"/>
          </a:xfrm>
          <a:prstGeom prst="rect">
            <a:avLst/>
          </a:prstGeom>
          <a:ln w="0">
            <a:noFill/>
          </a:ln>
        </p:spPr>
      </p:pic>
      <p:sp>
        <p:nvSpPr>
          <p:cNvPr id="188" name="Google Shape;192;p20"/>
          <p:cNvSpPr/>
          <p:nvPr/>
        </p:nvSpPr>
        <p:spPr>
          <a:xfrm>
            <a:off x="8636760" y="3703680"/>
            <a:ext cx="28080" cy="145800"/>
          </a:xfrm>
          <a:custGeom>
            <a:avLst/>
            <a:gdLst>
              <a:gd name="textAreaLeft" fmla="*/ 0 w 28080"/>
              <a:gd name="textAreaRight" fmla="*/ 28440 w 28080"/>
              <a:gd name="textAreaTop" fmla="*/ 0 h 145800"/>
              <a:gd name="textAreaBottom" fmla="*/ 146160 h 145800"/>
            </a:gdLst>
            <a:ahLst/>
            <a:cxnLst/>
            <a:rect l="textAreaLeft" t="textAreaTop" r="textAreaRight" b="textAreaBottom"/>
            <a:pathLst>
              <a:path w="28575" h="146050">
                <a:moveTo>
                  <a:pt x="7576" y="0"/>
                </a:moveTo>
                <a:lnTo>
                  <a:pt x="4528" y="762"/>
                </a:lnTo>
                <a:lnTo>
                  <a:pt x="2242" y="1270"/>
                </a:lnTo>
                <a:lnTo>
                  <a:pt x="83" y="3175"/>
                </a:lnTo>
                <a:lnTo>
                  <a:pt x="1420" y="45809"/>
                </a:lnTo>
                <a:lnTo>
                  <a:pt x="8483" y="92416"/>
                </a:lnTo>
                <a:lnTo>
                  <a:pt x="12021" y="103378"/>
                </a:lnTo>
                <a:lnTo>
                  <a:pt x="12420" y="107315"/>
                </a:lnTo>
                <a:lnTo>
                  <a:pt x="13612" y="115706"/>
                </a:lnTo>
                <a:lnTo>
                  <a:pt x="14561" y="124475"/>
                </a:lnTo>
                <a:lnTo>
                  <a:pt x="15795" y="133173"/>
                </a:lnTo>
                <a:lnTo>
                  <a:pt x="17863" y="141478"/>
                </a:lnTo>
                <a:lnTo>
                  <a:pt x="18752" y="144907"/>
                </a:lnTo>
                <a:lnTo>
                  <a:pt x="21800" y="146050"/>
                </a:lnTo>
                <a:lnTo>
                  <a:pt x="24340" y="145415"/>
                </a:lnTo>
                <a:lnTo>
                  <a:pt x="26499" y="144780"/>
                </a:lnTo>
                <a:lnTo>
                  <a:pt x="28277" y="143129"/>
                </a:lnTo>
                <a:lnTo>
                  <a:pt x="28170" y="132157"/>
                </a:lnTo>
                <a:lnTo>
                  <a:pt x="27229" y="123745"/>
                </a:lnTo>
                <a:lnTo>
                  <a:pt x="25955" y="115405"/>
                </a:lnTo>
                <a:lnTo>
                  <a:pt x="24827" y="107187"/>
                </a:lnTo>
                <a:lnTo>
                  <a:pt x="23401" y="98470"/>
                </a:lnTo>
                <a:lnTo>
                  <a:pt x="22228" y="89804"/>
                </a:lnTo>
                <a:lnTo>
                  <a:pt x="21222" y="81258"/>
                </a:lnTo>
                <a:lnTo>
                  <a:pt x="20276" y="72771"/>
                </a:lnTo>
                <a:lnTo>
                  <a:pt x="17903" y="55971"/>
                </a:lnTo>
                <a:lnTo>
                  <a:pt x="15577" y="39052"/>
                </a:lnTo>
                <a:lnTo>
                  <a:pt x="13346" y="21943"/>
                </a:lnTo>
                <a:lnTo>
                  <a:pt x="11259" y="4571"/>
                </a:lnTo>
                <a:lnTo>
                  <a:pt x="10878" y="1015"/>
                </a:lnTo>
                <a:lnTo>
                  <a:pt x="7576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9" name="Google Shape;193;p20"/>
          <p:cNvSpPr/>
          <p:nvPr/>
        </p:nvSpPr>
        <p:spPr>
          <a:xfrm>
            <a:off x="8791920" y="3746160"/>
            <a:ext cx="63000" cy="46080"/>
          </a:xfrm>
          <a:custGeom>
            <a:avLst/>
            <a:gdLst>
              <a:gd name="textAreaLeft" fmla="*/ 0 w 63000"/>
              <a:gd name="textAreaRight" fmla="*/ 63360 w 63000"/>
              <a:gd name="textAreaTop" fmla="*/ 0 h 46080"/>
              <a:gd name="textAreaBottom" fmla="*/ 46440 h 46080"/>
            </a:gdLst>
            <a:ahLst/>
            <a:cxnLst/>
            <a:rect l="textAreaLeft" t="textAreaTop" r="textAreaRight" b="textAreaBottom"/>
            <a:pathLst>
              <a:path w="63500" h="46354">
                <a:moveTo>
                  <a:pt x="62611" y="4445"/>
                </a:moveTo>
                <a:lnTo>
                  <a:pt x="61849" y="1397"/>
                </a:lnTo>
                <a:lnTo>
                  <a:pt x="60071" y="1016"/>
                </a:lnTo>
                <a:lnTo>
                  <a:pt x="57404" y="0"/>
                </a:lnTo>
                <a:lnTo>
                  <a:pt x="52705" y="1143"/>
                </a:lnTo>
                <a:lnTo>
                  <a:pt x="50165" y="1016"/>
                </a:lnTo>
                <a:lnTo>
                  <a:pt x="47752" y="1524"/>
                </a:lnTo>
                <a:lnTo>
                  <a:pt x="44450" y="1651"/>
                </a:lnTo>
                <a:lnTo>
                  <a:pt x="35179" y="3937"/>
                </a:lnTo>
                <a:lnTo>
                  <a:pt x="30607" y="5969"/>
                </a:lnTo>
                <a:lnTo>
                  <a:pt x="23253" y="8750"/>
                </a:lnTo>
                <a:lnTo>
                  <a:pt x="16129" y="12115"/>
                </a:lnTo>
                <a:lnTo>
                  <a:pt x="9271" y="16027"/>
                </a:lnTo>
                <a:lnTo>
                  <a:pt x="2794" y="20447"/>
                </a:lnTo>
                <a:lnTo>
                  <a:pt x="1651" y="21463"/>
                </a:lnTo>
                <a:lnTo>
                  <a:pt x="2794" y="24003"/>
                </a:lnTo>
                <a:lnTo>
                  <a:pt x="4318" y="23495"/>
                </a:lnTo>
                <a:lnTo>
                  <a:pt x="11150" y="19977"/>
                </a:lnTo>
                <a:lnTo>
                  <a:pt x="18072" y="16840"/>
                </a:lnTo>
                <a:lnTo>
                  <a:pt x="25069" y="13982"/>
                </a:lnTo>
                <a:lnTo>
                  <a:pt x="32004" y="11430"/>
                </a:lnTo>
                <a:lnTo>
                  <a:pt x="46101" y="7874"/>
                </a:lnTo>
                <a:lnTo>
                  <a:pt x="48641" y="8001"/>
                </a:lnTo>
                <a:lnTo>
                  <a:pt x="55626" y="6223"/>
                </a:lnTo>
                <a:lnTo>
                  <a:pt x="57277" y="6223"/>
                </a:lnTo>
                <a:lnTo>
                  <a:pt x="59309" y="5715"/>
                </a:lnTo>
                <a:lnTo>
                  <a:pt x="60325" y="5080"/>
                </a:lnTo>
                <a:lnTo>
                  <a:pt x="62611" y="4445"/>
                </a:lnTo>
                <a:close/>
              </a:path>
              <a:path w="63500" h="46354">
                <a:moveTo>
                  <a:pt x="63373" y="29972"/>
                </a:moveTo>
                <a:lnTo>
                  <a:pt x="62611" y="26924"/>
                </a:lnTo>
                <a:lnTo>
                  <a:pt x="54864" y="26289"/>
                </a:lnTo>
                <a:lnTo>
                  <a:pt x="50292" y="27559"/>
                </a:lnTo>
                <a:lnTo>
                  <a:pt x="30734" y="32512"/>
                </a:lnTo>
                <a:lnTo>
                  <a:pt x="23787" y="34391"/>
                </a:lnTo>
                <a:lnTo>
                  <a:pt x="16789" y="36512"/>
                </a:lnTo>
                <a:lnTo>
                  <a:pt x="2286" y="41275"/>
                </a:lnTo>
                <a:lnTo>
                  <a:pt x="0" y="41910"/>
                </a:lnTo>
                <a:lnTo>
                  <a:pt x="1016" y="45847"/>
                </a:lnTo>
                <a:lnTo>
                  <a:pt x="3556" y="45974"/>
                </a:lnTo>
                <a:lnTo>
                  <a:pt x="18491" y="43357"/>
                </a:lnTo>
                <a:lnTo>
                  <a:pt x="25679" y="41922"/>
                </a:lnTo>
                <a:lnTo>
                  <a:pt x="32766" y="40259"/>
                </a:lnTo>
                <a:lnTo>
                  <a:pt x="47498" y="36576"/>
                </a:lnTo>
                <a:lnTo>
                  <a:pt x="56896" y="34163"/>
                </a:lnTo>
                <a:lnTo>
                  <a:pt x="63373" y="29972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90" name="Google Shape;194;p20"/>
          <p:cNvPicPr/>
          <p:nvPr/>
        </p:nvPicPr>
        <p:blipFill>
          <a:blip r:embed="rId27"/>
          <a:stretch/>
        </p:blipFill>
        <p:spPr>
          <a:xfrm>
            <a:off x="8926920" y="3633480"/>
            <a:ext cx="131040" cy="213120"/>
          </a:xfrm>
          <a:prstGeom prst="rect">
            <a:avLst/>
          </a:prstGeom>
          <a:ln w="0">
            <a:noFill/>
          </a:ln>
        </p:spPr>
      </p:pic>
      <p:sp>
        <p:nvSpPr>
          <p:cNvPr id="191" name="Google Shape;195;p20"/>
          <p:cNvSpPr/>
          <p:nvPr/>
        </p:nvSpPr>
        <p:spPr>
          <a:xfrm>
            <a:off x="8092080" y="3481920"/>
            <a:ext cx="1051920" cy="643680"/>
          </a:xfrm>
          <a:custGeom>
            <a:avLst/>
            <a:gdLst>
              <a:gd name="textAreaLeft" fmla="*/ 0 w 1051920"/>
              <a:gd name="textAreaRight" fmla="*/ 1052280 w 1051920"/>
              <a:gd name="textAreaTop" fmla="*/ 0 h 643680"/>
              <a:gd name="textAreaBottom" fmla="*/ 644040 h 643680"/>
            </a:gdLst>
            <a:ahLst/>
            <a:cxnLst/>
            <a:rect l="textAreaLeft" t="textAreaTop" r="textAreaRight" b="textAreaBottom"/>
            <a:pathLst>
              <a:path w="1052195" h="643889">
                <a:moveTo>
                  <a:pt x="1051814" y="389166"/>
                </a:moveTo>
                <a:lnTo>
                  <a:pt x="113284" y="626440"/>
                </a:lnTo>
                <a:lnTo>
                  <a:pt x="111696" y="626846"/>
                </a:lnTo>
                <a:lnTo>
                  <a:pt x="105435" y="603008"/>
                </a:lnTo>
                <a:lnTo>
                  <a:pt x="98996" y="580707"/>
                </a:lnTo>
                <a:lnTo>
                  <a:pt x="85471" y="536435"/>
                </a:lnTo>
                <a:lnTo>
                  <a:pt x="59817" y="448360"/>
                </a:lnTo>
                <a:lnTo>
                  <a:pt x="46647" y="403898"/>
                </a:lnTo>
                <a:lnTo>
                  <a:pt x="33286" y="359638"/>
                </a:lnTo>
                <a:lnTo>
                  <a:pt x="19469" y="315506"/>
                </a:lnTo>
                <a:lnTo>
                  <a:pt x="4953" y="271411"/>
                </a:lnTo>
                <a:lnTo>
                  <a:pt x="2921" y="270014"/>
                </a:lnTo>
                <a:lnTo>
                  <a:pt x="1905" y="270268"/>
                </a:lnTo>
                <a:lnTo>
                  <a:pt x="762" y="270649"/>
                </a:lnTo>
                <a:lnTo>
                  <a:pt x="0" y="271411"/>
                </a:lnTo>
                <a:lnTo>
                  <a:pt x="11480" y="317614"/>
                </a:lnTo>
                <a:lnTo>
                  <a:pt x="23329" y="362216"/>
                </a:lnTo>
                <a:lnTo>
                  <a:pt x="48133" y="451319"/>
                </a:lnTo>
                <a:lnTo>
                  <a:pt x="59855" y="495630"/>
                </a:lnTo>
                <a:lnTo>
                  <a:pt x="84569" y="584365"/>
                </a:lnTo>
                <a:lnTo>
                  <a:pt x="91046" y="606653"/>
                </a:lnTo>
                <a:lnTo>
                  <a:pt x="98044" y="628650"/>
                </a:lnTo>
                <a:lnTo>
                  <a:pt x="98793" y="631418"/>
                </a:lnTo>
                <a:lnTo>
                  <a:pt x="96634" y="633349"/>
                </a:lnTo>
                <a:lnTo>
                  <a:pt x="96227" y="638543"/>
                </a:lnTo>
                <a:lnTo>
                  <a:pt x="99009" y="642785"/>
                </a:lnTo>
                <a:lnTo>
                  <a:pt x="104394" y="643636"/>
                </a:lnTo>
                <a:lnTo>
                  <a:pt x="115443" y="640600"/>
                </a:lnTo>
                <a:lnTo>
                  <a:pt x="181978" y="623366"/>
                </a:lnTo>
                <a:lnTo>
                  <a:pt x="193040" y="620306"/>
                </a:lnTo>
                <a:lnTo>
                  <a:pt x="1051814" y="402424"/>
                </a:lnTo>
                <a:lnTo>
                  <a:pt x="1051814" y="389166"/>
                </a:lnTo>
                <a:close/>
              </a:path>
              <a:path w="1052195" h="643889">
                <a:moveTo>
                  <a:pt x="1051814" y="0"/>
                </a:moveTo>
                <a:lnTo>
                  <a:pt x="533666" y="131559"/>
                </a:lnTo>
                <a:lnTo>
                  <a:pt x="279120" y="197002"/>
                </a:lnTo>
                <a:lnTo>
                  <a:pt x="132588" y="234962"/>
                </a:lnTo>
                <a:lnTo>
                  <a:pt x="21463" y="264680"/>
                </a:lnTo>
                <a:lnTo>
                  <a:pt x="17780" y="266458"/>
                </a:lnTo>
                <a:lnTo>
                  <a:pt x="6858" y="269252"/>
                </a:lnTo>
                <a:lnTo>
                  <a:pt x="7874" y="273189"/>
                </a:lnTo>
                <a:lnTo>
                  <a:pt x="39751" y="264680"/>
                </a:lnTo>
                <a:lnTo>
                  <a:pt x="187731" y="228269"/>
                </a:lnTo>
                <a:lnTo>
                  <a:pt x="276225" y="205879"/>
                </a:lnTo>
                <a:lnTo>
                  <a:pt x="374345" y="181673"/>
                </a:lnTo>
                <a:lnTo>
                  <a:pt x="521208" y="144538"/>
                </a:lnTo>
                <a:lnTo>
                  <a:pt x="811657" y="72529"/>
                </a:lnTo>
                <a:lnTo>
                  <a:pt x="1051814" y="12319"/>
                </a:lnTo>
                <a:lnTo>
                  <a:pt x="1051814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92" name="Google Shape;196;p20"/>
          <p:cNvPicPr/>
          <p:nvPr/>
        </p:nvPicPr>
        <p:blipFill>
          <a:blip r:embed="rId28"/>
          <a:stretch/>
        </p:blipFill>
        <p:spPr>
          <a:xfrm>
            <a:off x="1619280" y="0"/>
            <a:ext cx="239400" cy="310320"/>
          </a:xfrm>
          <a:prstGeom prst="rect">
            <a:avLst/>
          </a:prstGeom>
          <a:ln w="0">
            <a:noFill/>
          </a:ln>
        </p:spPr>
      </p:pic>
      <p:sp>
        <p:nvSpPr>
          <p:cNvPr id="193" name="Google Shape;197;p20"/>
          <p:cNvSpPr/>
          <p:nvPr/>
        </p:nvSpPr>
        <p:spPr>
          <a:xfrm>
            <a:off x="1958400" y="43200"/>
            <a:ext cx="115920" cy="59400"/>
          </a:xfrm>
          <a:custGeom>
            <a:avLst/>
            <a:gdLst>
              <a:gd name="textAreaLeft" fmla="*/ 0 w 115920"/>
              <a:gd name="textAreaRight" fmla="*/ 116280 w 115920"/>
              <a:gd name="textAreaTop" fmla="*/ 0 h 59400"/>
              <a:gd name="textAreaBottom" fmla="*/ 59760 h 59400"/>
            </a:gdLst>
            <a:ahLst/>
            <a:cxnLst/>
            <a:rect l="textAreaLeft" t="textAreaTop" r="textAreaRight" b="textAreaBottom"/>
            <a:pathLst>
              <a:path w="116205" h="59689">
                <a:moveTo>
                  <a:pt x="110616" y="0"/>
                </a:moveTo>
                <a:lnTo>
                  <a:pt x="104775" y="2032"/>
                </a:lnTo>
                <a:lnTo>
                  <a:pt x="103124" y="2794"/>
                </a:lnTo>
                <a:lnTo>
                  <a:pt x="95631" y="5842"/>
                </a:lnTo>
                <a:lnTo>
                  <a:pt x="57784" y="29210"/>
                </a:lnTo>
                <a:lnTo>
                  <a:pt x="50800" y="33020"/>
                </a:lnTo>
                <a:lnTo>
                  <a:pt x="43306" y="36449"/>
                </a:lnTo>
                <a:lnTo>
                  <a:pt x="27912" y="42658"/>
                </a:lnTo>
                <a:lnTo>
                  <a:pt x="4444" y="50927"/>
                </a:lnTo>
                <a:lnTo>
                  <a:pt x="0" y="52705"/>
                </a:lnTo>
                <a:lnTo>
                  <a:pt x="2666" y="59182"/>
                </a:lnTo>
                <a:lnTo>
                  <a:pt x="6476" y="58928"/>
                </a:lnTo>
                <a:lnTo>
                  <a:pt x="19051" y="56612"/>
                </a:lnTo>
                <a:lnTo>
                  <a:pt x="55752" y="45593"/>
                </a:lnTo>
                <a:lnTo>
                  <a:pt x="92201" y="26543"/>
                </a:lnTo>
                <a:lnTo>
                  <a:pt x="98282" y="22802"/>
                </a:lnTo>
                <a:lnTo>
                  <a:pt x="103981" y="18430"/>
                </a:lnTo>
                <a:lnTo>
                  <a:pt x="109061" y="13130"/>
                </a:lnTo>
                <a:lnTo>
                  <a:pt x="115696" y="3048"/>
                </a:lnTo>
                <a:lnTo>
                  <a:pt x="110616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94" name="Google Shape;198;p20"/>
          <p:cNvPicPr/>
          <p:nvPr/>
        </p:nvPicPr>
        <p:blipFill>
          <a:blip r:embed="rId29"/>
          <a:stretch/>
        </p:blipFill>
        <p:spPr>
          <a:xfrm>
            <a:off x="2180520" y="0"/>
            <a:ext cx="248400" cy="14580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32533" y="1305434"/>
            <a:ext cx="6871320" cy="1967220"/>
          </a:xfrm>
          <a:prstGeom prst="rect">
            <a:avLst/>
          </a:prstGeom>
          <a:noFill/>
          <a:ln w="0">
            <a:noFill/>
          </a:ln>
        </p:spPr>
        <p:txBody>
          <a:bodyPr lIns="0" tIns="144720" rIns="0" bIns="0" anchor="t">
            <a:noAutofit/>
          </a:bodyPr>
          <a:lstStyle/>
          <a:p>
            <a:pPr marL="12600" indent="0" algn="ctr">
              <a:lnSpc>
                <a:spcPct val="85000"/>
              </a:lnSpc>
              <a:buNone/>
              <a:tabLst>
                <a:tab pos="0" algn="l"/>
              </a:tabLst>
            </a:pPr>
            <a:r>
              <a:rPr lang="en" sz="5800" b="0" strike="noStrike" spc="-1" dirty="0">
                <a:solidFill>
                  <a:srgbClr val="057071"/>
                </a:solidFill>
                <a:latin typeface="Asap Condensed Black" pitchFamily="2" charset="0"/>
                <a:ea typeface="Caveat"/>
              </a:rPr>
              <a:t>Differential Equation  &amp; Coordinate  Geometry</a:t>
            </a:r>
            <a:endParaRPr lang="en-US" sz="5800" b="0" strike="noStrike" spc="-1" dirty="0">
              <a:solidFill>
                <a:srgbClr val="000000"/>
              </a:solidFill>
              <a:latin typeface="Asap Condensed Black" pitchFamily="2" charset="0"/>
            </a:endParaRPr>
          </a:p>
        </p:txBody>
      </p:sp>
      <p:pic>
        <p:nvPicPr>
          <p:cNvPr id="196" name="Google Shape;200;p20"/>
          <p:cNvPicPr/>
          <p:nvPr/>
        </p:nvPicPr>
        <p:blipFill>
          <a:blip r:embed="rId30"/>
          <a:stretch/>
        </p:blipFill>
        <p:spPr>
          <a:xfrm>
            <a:off x="149400" y="1566720"/>
            <a:ext cx="746280" cy="71748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201;p20"/>
          <p:cNvPicPr/>
          <p:nvPr/>
        </p:nvPicPr>
        <p:blipFill>
          <a:blip r:embed="rId31"/>
          <a:stretch/>
        </p:blipFill>
        <p:spPr>
          <a:xfrm>
            <a:off x="7903080" y="1611478"/>
            <a:ext cx="1196640" cy="180360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202;p20"/>
          <p:cNvPicPr/>
          <p:nvPr/>
        </p:nvPicPr>
        <p:blipFill>
          <a:blip r:embed="rId32"/>
          <a:stretch/>
        </p:blipFill>
        <p:spPr>
          <a:xfrm>
            <a:off x="7506000" y="0"/>
            <a:ext cx="1637640" cy="1200600"/>
          </a:xfrm>
          <a:prstGeom prst="rect">
            <a:avLst/>
          </a:prstGeom>
          <a:ln w="0">
            <a:noFill/>
          </a:ln>
        </p:spPr>
      </p:pic>
      <p:sp>
        <p:nvSpPr>
          <p:cNvPr id="199" name="Google Shape;203;p20"/>
          <p:cNvSpPr/>
          <p:nvPr/>
        </p:nvSpPr>
        <p:spPr>
          <a:xfrm rot="10800000" flipH="1">
            <a:off x="2117600" y="3328740"/>
            <a:ext cx="4587480" cy="83880"/>
          </a:xfrm>
          <a:custGeom>
            <a:avLst/>
            <a:gdLst>
              <a:gd name="textAreaLeft" fmla="*/ -360 w 4587480"/>
              <a:gd name="textAreaRight" fmla="*/ 4587480 w 4587480"/>
              <a:gd name="textAreaTop" fmla="*/ 0 h 83880"/>
              <a:gd name="textAreaBottom" fmla="*/ 84240 h 83880"/>
            </a:gdLst>
            <a:ahLst/>
            <a:cxnLst/>
            <a:rect l="textAreaLeft" t="textAreaTop" r="textAreaRight" b="textAreaBottom"/>
            <a:pathLst>
              <a:path w="4587875" h="33654">
                <a:moveTo>
                  <a:pt x="12668" y="0"/>
                </a:moveTo>
                <a:lnTo>
                  <a:pt x="3167" y="4691"/>
                </a:lnTo>
                <a:lnTo>
                  <a:pt x="0" y="15144"/>
                </a:lnTo>
                <a:lnTo>
                  <a:pt x="3167" y="25931"/>
                </a:lnTo>
                <a:lnTo>
                  <a:pt x="12668" y="31622"/>
                </a:lnTo>
                <a:lnTo>
                  <a:pt x="37433" y="31622"/>
                </a:lnTo>
                <a:lnTo>
                  <a:pt x="92725" y="32650"/>
                </a:lnTo>
                <a:lnTo>
                  <a:pt x="147732" y="33178"/>
                </a:lnTo>
                <a:lnTo>
                  <a:pt x="258032" y="33400"/>
                </a:lnTo>
                <a:lnTo>
                  <a:pt x="645509" y="33400"/>
                </a:lnTo>
                <a:lnTo>
                  <a:pt x="951147" y="33016"/>
                </a:lnTo>
                <a:lnTo>
                  <a:pt x="1154906" y="31622"/>
                </a:lnTo>
                <a:lnTo>
                  <a:pt x="1499579" y="31270"/>
                </a:lnTo>
                <a:lnTo>
                  <a:pt x="1745964" y="29844"/>
                </a:lnTo>
                <a:lnTo>
                  <a:pt x="2113289" y="29492"/>
                </a:lnTo>
                <a:lnTo>
                  <a:pt x="2375757" y="28066"/>
                </a:lnTo>
                <a:lnTo>
                  <a:pt x="3571843" y="24637"/>
                </a:lnTo>
                <a:lnTo>
                  <a:pt x="3620416" y="24156"/>
                </a:lnTo>
                <a:lnTo>
                  <a:pt x="3765769" y="23244"/>
                </a:lnTo>
                <a:lnTo>
                  <a:pt x="4056475" y="22859"/>
                </a:lnTo>
                <a:lnTo>
                  <a:pt x="4106675" y="22201"/>
                </a:lnTo>
                <a:lnTo>
                  <a:pt x="4206701" y="21413"/>
                </a:lnTo>
                <a:lnTo>
                  <a:pt x="4406868" y="21081"/>
                </a:lnTo>
                <a:lnTo>
                  <a:pt x="4450778" y="20113"/>
                </a:lnTo>
                <a:lnTo>
                  <a:pt x="4494879" y="19812"/>
                </a:lnTo>
                <a:lnTo>
                  <a:pt x="4538773" y="20113"/>
                </a:lnTo>
                <a:lnTo>
                  <a:pt x="4587335" y="21081"/>
                </a:lnTo>
                <a:lnTo>
                  <a:pt x="4587335" y="10540"/>
                </a:lnTo>
                <a:lnTo>
                  <a:pt x="4558125" y="10540"/>
                </a:lnTo>
                <a:lnTo>
                  <a:pt x="4447714" y="8096"/>
                </a:lnTo>
                <a:lnTo>
                  <a:pt x="4392693" y="7290"/>
                </a:lnTo>
                <a:lnTo>
                  <a:pt x="4337399" y="6984"/>
                </a:lnTo>
                <a:lnTo>
                  <a:pt x="4288839" y="6394"/>
                </a:lnTo>
                <a:lnTo>
                  <a:pt x="3949922" y="3556"/>
                </a:lnTo>
                <a:lnTo>
                  <a:pt x="3644402" y="3171"/>
                </a:lnTo>
                <a:lnTo>
                  <a:pt x="3440652" y="1778"/>
                </a:lnTo>
                <a:lnTo>
                  <a:pt x="1597755" y="1778"/>
                </a:lnTo>
                <a:lnTo>
                  <a:pt x="1388973" y="3097"/>
                </a:lnTo>
                <a:lnTo>
                  <a:pt x="975108" y="3506"/>
                </a:lnTo>
                <a:lnTo>
                  <a:pt x="636094" y="1962"/>
                </a:lnTo>
                <a:lnTo>
                  <a:pt x="188690" y="1778"/>
                </a:lnTo>
                <a:lnTo>
                  <a:pt x="166633" y="1190"/>
                </a:lnTo>
                <a:lnTo>
                  <a:pt x="144637" y="889"/>
                </a:lnTo>
                <a:lnTo>
                  <a:pt x="56673" y="666"/>
                </a:lnTo>
                <a:lnTo>
                  <a:pt x="12668" y="0"/>
                </a:lnTo>
                <a:close/>
              </a:path>
            </a:pathLst>
          </a:custGeom>
          <a:solidFill>
            <a:srgbClr val="004F7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icture 4"/>
          <p:cNvSpPr/>
          <p:nvPr/>
        </p:nvSpPr>
        <p:spPr>
          <a:xfrm>
            <a:off x="1605516" y="180753"/>
            <a:ext cx="5624624" cy="4848447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icture 2"/>
          <p:cNvSpPr/>
          <p:nvPr/>
        </p:nvSpPr>
        <p:spPr>
          <a:xfrm>
            <a:off x="1450800" y="1901880"/>
            <a:ext cx="5943960" cy="144756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2"/>
          <p:cNvSpPr/>
          <p:nvPr/>
        </p:nvSpPr>
        <p:spPr>
          <a:xfrm>
            <a:off x="2194560" y="2086200"/>
            <a:ext cx="6263640" cy="143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>
                <a:solidFill>
                  <a:schemeClr val="dk1"/>
                </a:solidFill>
                <a:latin typeface="Times New Roman"/>
                <a:ea typeface="Arial"/>
              </a:rPr>
              <a:t>Accuracy : Theoretical solution and the coding implementation both approaches nearly the same result , just a few rounding differences.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>
                <a:solidFill>
                  <a:schemeClr val="dk1"/>
                </a:solidFill>
                <a:latin typeface="Times New Roman"/>
                <a:ea typeface="Arial"/>
              </a:rPr>
              <a:t>Performance: C language worked well with this code.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Google Shape;353;p34"/>
          <p:cNvSpPr/>
          <p:nvPr/>
        </p:nvSpPr>
        <p:spPr>
          <a:xfrm>
            <a:off x="3019680" y="792720"/>
            <a:ext cx="284580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1">
                <a:solidFill>
                  <a:srgbClr val="004F7A"/>
                </a:solidFill>
                <a:latin typeface="Times New Roman"/>
                <a:ea typeface="Arial"/>
              </a:rPr>
              <a:t>Results and Comparisons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97;p28"/>
          <p:cNvSpPr/>
          <p:nvPr/>
        </p:nvSpPr>
        <p:spPr>
          <a:xfrm>
            <a:off x="704160" y="2026080"/>
            <a:ext cx="3516840" cy="184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>
                <a:solidFill>
                  <a:schemeClr val="dk1"/>
                </a:solidFill>
                <a:latin typeface="Times New Roman"/>
                <a:ea typeface="Arial"/>
              </a:rPr>
              <a:t>A body cools in air at 35°C.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>
                <a:solidFill>
                  <a:schemeClr val="dk1"/>
                </a:solidFill>
                <a:latin typeface="Times New Roman"/>
                <a:ea typeface="Arial"/>
              </a:rPr>
              <a:t>Initially 100°C, cools to 70°C in one minute.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>
                <a:solidFill>
                  <a:schemeClr val="dk1"/>
                </a:solidFill>
                <a:latin typeface="Times New Roman"/>
                <a:ea typeface="Arial"/>
              </a:rPr>
              <a:t>Find its temperature after 4 minutes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9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459080" y="429840"/>
            <a:ext cx="5048640" cy="870840"/>
          </a:xfrm>
          <a:prstGeom prst="rect">
            <a:avLst/>
          </a:prstGeom>
          <a:noFill/>
          <a:ln w="0">
            <a:noFill/>
          </a:ln>
        </p:spPr>
        <p:txBody>
          <a:bodyPr lIns="0" tIns="11880" rIns="0" bIns="0" anchor="t">
            <a:noAutofit/>
          </a:bodyPr>
          <a:lstStyle/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Temperature Decay Over Time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Google Shape;299;p28"/>
          <p:cNvSpPr/>
          <p:nvPr/>
        </p:nvSpPr>
        <p:spPr>
          <a:xfrm>
            <a:off x="4295160" y="1180440"/>
            <a:ext cx="2212560" cy="3215880"/>
          </a:xfrm>
          <a:prstGeom prst="snip2DiagRect">
            <a:avLst>
              <a:gd name="adj1" fmla="val 0"/>
              <a:gd name="adj2" fmla="val 16667"/>
            </a:avLst>
          </a:prstGeom>
          <a:blipFill rotWithShape="0">
            <a:blip r:embed="rId2"/>
            <a:srcRect/>
            <a:stretch/>
          </a:blipFill>
          <a:ln w="88920" cap="sq">
            <a:solidFill>
              <a:srgbClr val="FFFFFF"/>
            </a:solidFill>
            <a:miter/>
          </a:ln>
          <a:effectLst>
            <a:outerShdw blurRad="8892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Rectangle 1"/>
          <p:cNvSpPr/>
          <p:nvPr/>
        </p:nvSpPr>
        <p:spPr>
          <a:xfrm>
            <a:off x="1080" y="-320760"/>
            <a:ext cx="390600" cy="6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icture 3"/>
          <p:cNvSpPr/>
          <p:nvPr/>
        </p:nvSpPr>
        <p:spPr>
          <a:xfrm>
            <a:off x="6769800" y="1180440"/>
            <a:ext cx="2116440" cy="3215880"/>
          </a:xfrm>
          <a:prstGeom prst="snip2DiagRect">
            <a:avLst>
              <a:gd name="adj1" fmla="val 0"/>
              <a:gd name="adj2" fmla="val 16667"/>
            </a:avLst>
          </a:prstGeom>
          <a:blipFill rotWithShape="0">
            <a:blip r:embed="rId3"/>
            <a:srcRect/>
            <a:stretch/>
          </a:blipFill>
          <a:ln w="88920" cap="sq">
            <a:solidFill>
              <a:srgbClr val="FFFFFF"/>
            </a:solidFill>
            <a:miter/>
          </a:ln>
          <a:effectLst>
            <a:outerShdw blurRad="8892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2"/>
          <p:cNvSpPr/>
          <p:nvPr/>
        </p:nvSpPr>
        <p:spPr>
          <a:xfrm>
            <a:off x="1910160" y="638640"/>
            <a:ext cx="5878800" cy="30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2000" b="1" strike="noStrike" spc="-1">
                <a:solidFill>
                  <a:schemeClr val="lt2"/>
                </a:solidFill>
                <a:latin typeface="Times New Roman"/>
                <a:ea typeface="Arial"/>
              </a:rPr>
              <a:t>Computational Approach and Implementation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2"/>
          <p:cNvSpPr/>
          <p:nvPr/>
        </p:nvSpPr>
        <p:spPr>
          <a:xfrm>
            <a:off x="3325680" y="1090440"/>
            <a:ext cx="2492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Python Implementation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icture 4"/>
          <p:cNvSpPr/>
          <p:nvPr/>
        </p:nvSpPr>
        <p:spPr>
          <a:xfrm>
            <a:off x="6014880" y="1977840"/>
            <a:ext cx="1774080" cy="182304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63360" cap="rnd">
            <a:solidFill>
              <a:srgbClr val="333333"/>
            </a:solidFill>
            <a:round/>
          </a:ln>
          <a:effectLst>
            <a:outerShdw blurRad="380880" dist="291960" dir="5400000" rotWithShape="0">
              <a:srgbClr val="000000">
                <a:alpha val="2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Google Shape;346;p33"/>
          <p:cNvSpPr/>
          <p:nvPr/>
        </p:nvSpPr>
        <p:spPr>
          <a:xfrm>
            <a:off x="1614240" y="1910160"/>
            <a:ext cx="3422160" cy="178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Python is used to numerically solve the differential equations and verify the analytical solutions.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9916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Libraries such as  Math are utilized for calculations and  visualizations.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376;p36"/>
          <p:cNvSpPr/>
          <p:nvPr/>
        </p:nvSpPr>
        <p:spPr>
          <a:xfrm>
            <a:off x="2150280" y="1540440"/>
            <a:ext cx="4082400" cy="11149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icture 2"/>
          <p:cNvSpPr/>
          <p:nvPr/>
        </p:nvSpPr>
        <p:spPr>
          <a:xfrm>
            <a:off x="1314360" y="3054600"/>
            <a:ext cx="6514920" cy="361440"/>
          </a:xfrm>
          <a:prstGeom prst="roundRect">
            <a:avLst>
              <a:gd name="adj" fmla="val 8594"/>
            </a:avLst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2"/>
          <p:cNvSpPr/>
          <p:nvPr/>
        </p:nvSpPr>
        <p:spPr>
          <a:xfrm>
            <a:off x="685800" y="2086200"/>
            <a:ext cx="8001000" cy="11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>
                <a:solidFill>
                  <a:schemeClr val="dk1"/>
                </a:solidFill>
                <a:latin typeface="Times New Roman"/>
                <a:ea typeface="Arial"/>
              </a:rPr>
              <a:t>Accuracy : The program code correctly calculates the body temperature, corresponding to 40.46°C calculated by hand after 4 minutes.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>
                <a:solidFill>
                  <a:schemeClr val="dk1"/>
                </a:solidFill>
                <a:latin typeface="Times New Roman"/>
                <a:ea typeface="Arial"/>
              </a:rPr>
              <a:t>Performance : Mathematical models and code implementation ensure well-aligned, consistent and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>
                <a:solidFill>
                  <a:schemeClr val="dk1"/>
                </a:solidFill>
                <a:latin typeface="Times New Roman"/>
                <a:ea typeface="Arial"/>
              </a:rPr>
              <a:t>accurate results.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Google Shape;353;p34"/>
          <p:cNvSpPr/>
          <p:nvPr/>
        </p:nvSpPr>
        <p:spPr>
          <a:xfrm>
            <a:off x="3019680" y="792720"/>
            <a:ext cx="284580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1">
                <a:solidFill>
                  <a:srgbClr val="004F7A"/>
                </a:solidFill>
                <a:latin typeface="Times New Roman"/>
                <a:ea typeface="Arial"/>
              </a:rPr>
              <a:t>Results and Comparisons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304;p29"/>
          <p:cNvSpPr/>
          <p:nvPr/>
        </p:nvSpPr>
        <p:spPr>
          <a:xfrm>
            <a:off x="384120" y="2176920"/>
            <a:ext cx="3779280" cy="12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>
                <a:solidFill>
                  <a:schemeClr val="dk1"/>
                </a:solidFill>
                <a:latin typeface="Times New Roman"/>
                <a:ea typeface="Arial"/>
              </a:rPr>
              <a:t>Cane sugar converts to dextrose at a proportional rate.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>
                <a:solidFill>
                  <a:schemeClr val="dk1"/>
                </a:solidFill>
                <a:latin typeface="Times New Roman"/>
                <a:ea typeface="Arial"/>
              </a:rPr>
              <a:t>Initial: 60g, 6g converted in 3 minutes.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>
                <a:solidFill>
                  <a:schemeClr val="dk1"/>
                </a:solidFill>
                <a:latin typeface="Times New Roman"/>
                <a:ea typeface="Arial"/>
              </a:rPr>
              <a:t>Amount converted in 2.5 hours?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364760" y="428400"/>
            <a:ext cx="5573520" cy="10501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1" strike="noStrike" spc="-1">
                <a:solidFill>
                  <a:schemeClr val="dk1"/>
                </a:solidFill>
                <a:latin typeface="Times New Roman"/>
                <a:ea typeface="Arial"/>
              </a:rPr>
              <a:t>Chemical Conversion Rate of Cane Sugar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Google Shape;307;p29"/>
          <p:cNvPicPr/>
          <p:nvPr/>
        </p:nvPicPr>
        <p:blipFill>
          <a:blip r:embed="rId2"/>
          <a:stretch/>
        </p:blipFill>
        <p:spPr>
          <a:xfrm>
            <a:off x="4223520" y="1122120"/>
            <a:ext cx="2379600" cy="3215880"/>
          </a:xfrm>
          <a:prstGeom prst="rect">
            <a:avLst/>
          </a:prstGeom>
          <a:ln w="0">
            <a:noFill/>
          </a:ln>
        </p:spPr>
      </p:pic>
      <p:pic>
        <p:nvPicPr>
          <p:cNvPr id="284" name="Google Shape;308;p29"/>
          <p:cNvPicPr/>
          <p:nvPr/>
        </p:nvPicPr>
        <p:blipFill>
          <a:blip r:embed="rId3"/>
          <a:stretch/>
        </p:blipFill>
        <p:spPr>
          <a:xfrm>
            <a:off x="6680880" y="1177920"/>
            <a:ext cx="2262600" cy="321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384;p37"/>
          <p:cNvSpPr/>
          <p:nvPr/>
        </p:nvSpPr>
        <p:spPr>
          <a:xfrm>
            <a:off x="1702080" y="432000"/>
            <a:ext cx="5267520" cy="3780720"/>
          </a:xfrm>
          <a:prstGeom prst="roundRect">
            <a:avLst>
              <a:gd name="adj" fmla="val 4167"/>
            </a:avLst>
          </a:prstGeom>
          <a:blipFill rotWithShape="0">
            <a:blip r:embed="rId2"/>
            <a:srcRect/>
            <a:stretch/>
          </a:blipFill>
          <a:ln w="76320" cap="sq">
            <a:solidFill>
              <a:srgbClr val="29292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2"/>
          <p:cNvPicPr/>
          <p:nvPr/>
        </p:nvPicPr>
        <p:blipFill>
          <a:blip r:embed="rId2"/>
          <a:stretch/>
        </p:blipFill>
        <p:spPr>
          <a:xfrm>
            <a:off x="1385280" y="1780920"/>
            <a:ext cx="6372720" cy="1581120"/>
          </a:xfrm>
          <a:prstGeom prst="rect">
            <a:avLst/>
          </a:prstGeom>
          <a:ln w="127080" cap="rnd">
            <a:solidFill>
              <a:srgbClr val="FFFFFF"/>
            </a:solidFill>
            <a:round/>
          </a:ln>
          <a:effectLst>
            <a:outerShdw blurRad="76320" dist="95041" dir="10500123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8;p21"/>
          <p:cNvPicPr/>
          <p:nvPr/>
        </p:nvPicPr>
        <p:blipFill>
          <a:blip r:embed="rId2"/>
          <a:stretch/>
        </p:blipFill>
        <p:spPr>
          <a:xfrm>
            <a:off x="0" y="-280440"/>
            <a:ext cx="9143640" cy="5304600"/>
          </a:xfrm>
          <a:prstGeom prst="rect">
            <a:avLst/>
          </a:prstGeom>
          <a:ln w="0">
            <a:noFill/>
          </a:ln>
        </p:spPr>
      </p:pic>
      <p:grpSp>
        <p:nvGrpSpPr>
          <p:cNvPr id="201" name="Google Shape;209;p21"/>
          <p:cNvGrpSpPr/>
          <p:nvPr/>
        </p:nvGrpSpPr>
        <p:grpSpPr>
          <a:xfrm>
            <a:off x="106920" y="4290480"/>
            <a:ext cx="228600" cy="157320"/>
            <a:chOff x="106920" y="4290480"/>
            <a:chExt cx="228600" cy="157320"/>
          </a:xfrm>
        </p:grpSpPr>
        <p:pic>
          <p:nvPicPr>
            <p:cNvPr id="202" name="Google Shape;210;p21"/>
            <p:cNvPicPr/>
            <p:nvPr/>
          </p:nvPicPr>
          <p:blipFill>
            <a:blip r:embed="rId3"/>
            <a:stretch/>
          </p:blipFill>
          <p:spPr>
            <a:xfrm>
              <a:off x="106920" y="4290480"/>
              <a:ext cx="113400" cy="110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Google Shape;211;p21"/>
            <p:cNvSpPr/>
            <p:nvPr/>
          </p:nvSpPr>
          <p:spPr>
            <a:xfrm>
              <a:off x="256680" y="4387680"/>
              <a:ext cx="78840" cy="60120"/>
            </a:xfrm>
            <a:custGeom>
              <a:avLst/>
              <a:gdLst>
                <a:gd name="textAreaLeft" fmla="*/ 0 w 78840"/>
                <a:gd name="textAreaRight" fmla="*/ 79200 w 78840"/>
                <a:gd name="textAreaTop" fmla="*/ 0 h 60120"/>
                <a:gd name="textAreaBottom" fmla="*/ 60480 h 60120"/>
              </a:gdLst>
              <a:ahLst/>
              <a:cxnLst/>
              <a:rect l="textAreaLeft" t="textAreaTop" r="textAreaRight" b="textAreaBottom"/>
              <a:pathLst>
                <a:path w="79375" h="60325">
                  <a:moveTo>
                    <a:pt x="72009" y="50101"/>
                  </a:moveTo>
                  <a:lnTo>
                    <a:pt x="64668" y="46418"/>
                  </a:lnTo>
                  <a:lnTo>
                    <a:pt x="60934" y="44196"/>
                  </a:lnTo>
                  <a:lnTo>
                    <a:pt x="57226" y="42532"/>
                  </a:lnTo>
                  <a:lnTo>
                    <a:pt x="53454" y="41135"/>
                  </a:lnTo>
                  <a:lnTo>
                    <a:pt x="48247" y="39230"/>
                  </a:lnTo>
                  <a:lnTo>
                    <a:pt x="37338" y="36360"/>
                  </a:lnTo>
                  <a:lnTo>
                    <a:pt x="30759" y="34099"/>
                  </a:lnTo>
                  <a:lnTo>
                    <a:pt x="17170" y="29756"/>
                  </a:lnTo>
                  <a:lnTo>
                    <a:pt x="10604" y="27482"/>
                  </a:lnTo>
                  <a:lnTo>
                    <a:pt x="3454" y="25793"/>
                  </a:lnTo>
                  <a:lnTo>
                    <a:pt x="0" y="35179"/>
                  </a:lnTo>
                  <a:lnTo>
                    <a:pt x="6845" y="37693"/>
                  </a:lnTo>
                  <a:lnTo>
                    <a:pt x="19621" y="43738"/>
                  </a:lnTo>
                  <a:lnTo>
                    <a:pt x="26162" y="46596"/>
                  </a:lnTo>
                  <a:lnTo>
                    <a:pt x="32639" y="49136"/>
                  </a:lnTo>
                  <a:lnTo>
                    <a:pt x="38912" y="51447"/>
                  </a:lnTo>
                  <a:lnTo>
                    <a:pt x="44640" y="53987"/>
                  </a:lnTo>
                  <a:lnTo>
                    <a:pt x="56705" y="58343"/>
                  </a:lnTo>
                  <a:lnTo>
                    <a:pt x="59956" y="59194"/>
                  </a:lnTo>
                  <a:lnTo>
                    <a:pt x="68249" y="60299"/>
                  </a:lnTo>
                  <a:lnTo>
                    <a:pt x="72009" y="50101"/>
                  </a:lnTo>
                  <a:close/>
                </a:path>
                <a:path w="79375" h="60325">
                  <a:moveTo>
                    <a:pt x="79095" y="25539"/>
                  </a:moveTo>
                  <a:lnTo>
                    <a:pt x="77495" y="22059"/>
                  </a:lnTo>
                  <a:lnTo>
                    <a:pt x="75234" y="20256"/>
                  </a:lnTo>
                  <a:lnTo>
                    <a:pt x="72682" y="19316"/>
                  </a:lnTo>
                  <a:lnTo>
                    <a:pt x="70421" y="17513"/>
                  </a:lnTo>
                  <a:lnTo>
                    <a:pt x="63627" y="14998"/>
                  </a:lnTo>
                  <a:lnTo>
                    <a:pt x="62293" y="14224"/>
                  </a:lnTo>
                  <a:lnTo>
                    <a:pt x="60807" y="13538"/>
                  </a:lnTo>
                  <a:lnTo>
                    <a:pt x="59232" y="12966"/>
                  </a:lnTo>
                  <a:lnTo>
                    <a:pt x="56057" y="11798"/>
                  </a:lnTo>
                  <a:lnTo>
                    <a:pt x="52514" y="10922"/>
                  </a:lnTo>
                  <a:lnTo>
                    <a:pt x="44856" y="8102"/>
                  </a:lnTo>
                  <a:lnTo>
                    <a:pt x="39420" y="7073"/>
                  </a:lnTo>
                  <a:lnTo>
                    <a:pt x="30035" y="3619"/>
                  </a:lnTo>
                  <a:lnTo>
                    <a:pt x="24599" y="2590"/>
                  </a:lnTo>
                  <a:lnTo>
                    <a:pt x="20027" y="1879"/>
                  </a:lnTo>
                  <a:lnTo>
                    <a:pt x="14897" y="0"/>
                  </a:lnTo>
                  <a:lnTo>
                    <a:pt x="12395" y="6807"/>
                  </a:lnTo>
                  <a:lnTo>
                    <a:pt x="17526" y="8686"/>
                  </a:lnTo>
                  <a:lnTo>
                    <a:pt x="25412" y="13538"/>
                  </a:lnTo>
                  <a:lnTo>
                    <a:pt x="30530" y="15430"/>
                  </a:lnTo>
                  <a:lnTo>
                    <a:pt x="44716" y="21628"/>
                  </a:lnTo>
                  <a:lnTo>
                    <a:pt x="66027" y="29464"/>
                  </a:lnTo>
                  <a:lnTo>
                    <a:pt x="68922" y="29565"/>
                  </a:lnTo>
                  <a:lnTo>
                    <a:pt x="71462" y="30492"/>
                  </a:lnTo>
                  <a:lnTo>
                    <a:pt x="74358" y="30581"/>
                  </a:lnTo>
                  <a:lnTo>
                    <a:pt x="77825" y="28981"/>
                  </a:lnTo>
                  <a:lnTo>
                    <a:pt x="79095" y="25539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04" name="Google Shape;212;p21"/>
          <p:cNvSpPr/>
          <p:nvPr/>
        </p:nvSpPr>
        <p:spPr>
          <a:xfrm>
            <a:off x="476640" y="4473000"/>
            <a:ext cx="82080" cy="38520"/>
          </a:xfrm>
          <a:custGeom>
            <a:avLst/>
            <a:gdLst>
              <a:gd name="textAreaLeft" fmla="*/ 0 w 82080"/>
              <a:gd name="textAreaRight" fmla="*/ 82440 w 82080"/>
              <a:gd name="textAreaTop" fmla="*/ 0 h 38520"/>
              <a:gd name="textAreaBottom" fmla="*/ 38880 h 38520"/>
            </a:gdLst>
            <a:ahLst/>
            <a:cxnLst/>
            <a:rect l="textAreaLeft" t="textAreaTop" r="textAreaRight" b="textAreaBottom"/>
            <a:pathLst>
              <a:path w="82550" h="38735">
                <a:moveTo>
                  <a:pt x="3454" y="0"/>
                </a:moveTo>
                <a:lnTo>
                  <a:pt x="0" y="9372"/>
                </a:lnTo>
                <a:lnTo>
                  <a:pt x="5664" y="12433"/>
                </a:lnTo>
                <a:lnTo>
                  <a:pt x="14716" y="15919"/>
                </a:lnTo>
                <a:lnTo>
                  <a:pt x="33010" y="23323"/>
                </a:lnTo>
                <a:lnTo>
                  <a:pt x="42062" y="26809"/>
                </a:lnTo>
                <a:lnTo>
                  <a:pt x="47688" y="29857"/>
                </a:lnTo>
                <a:lnTo>
                  <a:pt x="65620" y="36461"/>
                </a:lnTo>
                <a:lnTo>
                  <a:pt x="68478" y="36537"/>
                </a:lnTo>
                <a:lnTo>
                  <a:pt x="72199" y="36931"/>
                </a:lnTo>
                <a:lnTo>
                  <a:pt x="74460" y="38735"/>
                </a:lnTo>
                <a:lnTo>
                  <a:pt x="78816" y="37414"/>
                </a:lnTo>
                <a:lnTo>
                  <a:pt x="81153" y="36360"/>
                </a:lnTo>
                <a:lnTo>
                  <a:pt x="82410" y="32969"/>
                </a:lnTo>
                <a:lnTo>
                  <a:pt x="81318" y="30607"/>
                </a:lnTo>
                <a:lnTo>
                  <a:pt x="78867" y="26784"/>
                </a:lnTo>
                <a:lnTo>
                  <a:pt x="72885" y="24574"/>
                </a:lnTo>
                <a:lnTo>
                  <a:pt x="70650" y="22821"/>
                </a:lnTo>
                <a:lnTo>
                  <a:pt x="46761" y="14033"/>
                </a:lnTo>
                <a:lnTo>
                  <a:pt x="37486" y="11171"/>
                </a:lnTo>
                <a:lnTo>
                  <a:pt x="18725" y="5037"/>
                </a:lnTo>
                <a:lnTo>
                  <a:pt x="9436" y="2197"/>
                </a:lnTo>
                <a:lnTo>
                  <a:pt x="3454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05" name="Google Shape;213;p21"/>
          <p:cNvGrpSpPr/>
          <p:nvPr/>
        </p:nvGrpSpPr>
        <p:grpSpPr>
          <a:xfrm>
            <a:off x="429120" y="4409280"/>
            <a:ext cx="1175040" cy="614880"/>
            <a:chOff x="429120" y="4409280"/>
            <a:chExt cx="1175040" cy="614880"/>
          </a:xfrm>
        </p:grpSpPr>
        <p:pic>
          <p:nvPicPr>
            <p:cNvPr id="206" name="Google Shape;214;p21"/>
            <p:cNvPicPr/>
            <p:nvPr/>
          </p:nvPicPr>
          <p:blipFill>
            <a:blip r:embed="rId4"/>
            <a:stretch/>
          </p:blipFill>
          <p:spPr>
            <a:xfrm>
              <a:off x="605520" y="4409280"/>
              <a:ext cx="79200" cy="156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7" name="Google Shape;215;p21"/>
            <p:cNvPicPr/>
            <p:nvPr/>
          </p:nvPicPr>
          <p:blipFill>
            <a:blip r:embed="rId5"/>
            <a:stretch/>
          </p:blipFill>
          <p:spPr>
            <a:xfrm>
              <a:off x="429120" y="4481280"/>
              <a:ext cx="1175040" cy="5428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8" name="Google Shape;216;p21"/>
          <p:cNvPicPr/>
          <p:nvPr/>
        </p:nvPicPr>
        <p:blipFill>
          <a:blip r:embed="rId6"/>
          <a:stretch/>
        </p:blipFill>
        <p:spPr>
          <a:xfrm>
            <a:off x="0" y="2113920"/>
            <a:ext cx="1100520" cy="1362600"/>
          </a:xfrm>
          <a:prstGeom prst="rect">
            <a:avLst/>
          </a:prstGeom>
          <a:ln w="0">
            <a:noFill/>
          </a:ln>
        </p:spPr>
      </p:pic>
      <p:pic>
        <p:nvPicPr>
          <p:cNvPr id="209" name="Google Shape;217;p21"/>
          <p:cNvPicPr/>
          <p:nvPr/>
        </p:nvPicPr>
        <p:blipFill>
          <a:blip r:embed="rId7"/>
          <a:stretch/>
        </p:blipFill>
        <p:spPr>
          <a:xfrm>
            <a:off x="7695000" y="0"/>
            <a:ext cx="1468800" cy="1700280"/>
          </a:xfrm>
          <a:prstGeom prst="rect">
            <a:avLst/>
          </a:prstGeom>
          <a:ln w="0">
            <a:noFill/>
          </a:ln>
        </p:spPr>
      </p:pic>
      <p:pic>
        <p:nvPicPr>
          <p:cNvPr id="210" name="Google Shape;218;p21"/>
          <p:cNvPicPr/>
          <p:nvPr/>
        </p:nvPicPr>
        <p:blipFill>
          <a:blip r:embed="rId8"/>
          <a:stretch/>
        </p:blipFill>
        <p:spPr>
          <a:xfrm>
            <a:off x="8700480" y="3641400"/>
            <a:ext cx="166320" cy="6840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219;p21"/>
          <p:cNvPicPr/>
          <p:nvPr/>
        </p:nvPicPr>
        <p:blipFill>
          <a:blip r:embed="rId9"/>
          <a:stretch/>
        </p:blipFill>
        <p:spPr>
          <a:xfrm>
            <a:off x="8323560" y="3773520"/>
            <a:ext cx="738360" cy="933480"/>
          </a:xfrm>
          <a:prstGeom prst="rect">
            <a:avLst/>
          </a:prstGeom>
          <a:ln w="0">
            <a:noFill/>
          </a:ln>
        </p:spPr>
      </p:pic>
      <p:pic>
        <p:nvPicPr>
          <p:cNvPr id="212" name="Google Shape;220;p21"/>
          <p:cNvPicPr/>
          <p:nvPr/>
        </p:nvPicPr>
        <p:blipFill>
          <a:blip r:embed="rId10"/>
          <a:stretch/>
        </p:blipFill>
        <p:spPr>
          <a:xfrm>
            <a:off x="7386840" y="4520880"/>
            <a:ext cx="681120" cy="56088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221;p21"/>
          <p:cNvPicPr/>
          <p:nvPr/>
        </p:nvPicPr>
        <p:blipFill>
          <a:blip r:embed="rId11"/>
          <a:stretch/>
        </p:blipFill>
        <p:spPr>
          <a:xfrm>
            <a:off x="8308440" y="4865040"/>
            <a:ext cx="241920" cy="19404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293480" y="828720"/>
            <a:ext cx="157104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Presented To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223;p21"/>
          <p:cNvSpPr/>
          <p:nvPr/>
        </p:nvSpPr>
        <p:spPr>
          <a:xfrm>
            <a:off x="921960" y="1682280"/>
            <a:ext cx="3460320" cy="169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Ms. Shamima Islam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pos="0" algn="l"/>
              </a:tabLst>
            </a:pPr>
            <a:r>
              <a:rPr lang="en" sz="17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Assistant Proffesor  Department of CSE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Green University Of Bangladesh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marL="2003400">
              <a:lnSpc>
                <a:spcPct val="100000"/>
              </a:lnSpc>
              <a:spcBef>
                <a:spcPts val="1094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oogle Shape;225;p21"/>
          <p:cNvPicPr/>
          <p:nvPr/>
        </p:nvPicPr>
        <p:blipFill>
          <a:blip r:embed="rId12"/>
          <a:stretch/>
        </p:blipFill>
        <p:spPr>
          <a:xfrm>
            <a:off x="106920" y="-168120"/>
            <a:ext cx="738360" cy="79740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227;p21"/>
          <p:cNvSpPr/>
          <p:nvPr/>
        </p:nvSpPr>
        <p:spPr>
          <a:xfrm>
            <a:off x="3092400" y="564120"/>
            <a:ext cx="4147560" cy="79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2003400">
              <a:lnSpc>
                <a:spcPct val="100000"/>
              </a:lnSpc>
              <a:spcBef>
                <a:spcPts val="1094"/>
              </a:spcBef>
              <a:tabLst>
                <a:tab pos="0" algn="l"/>
              </a:tabLst>
            </a:pPr>
            <a:r>
              <a:rPr lang="en" sz="2200" b="0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Presented By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Box 1"/>
          <p:cNvSpPr/>
          <p:nvPr/>
        </p:nvSpPr>
        <p:spPr>
          <a:xfrm>
            <a:off x="4182480" y="1445760"/>
            <a:ext cx="2278800" cy="28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Md. Rakin Afsar (232002252)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Ashab Uddin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232002274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Torikul Islam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232002270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Junaira Islam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232002246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Box 2"/>
          <p:cNvSpPr/>
          <p:nvPr/>
        </p:nvSpPr>
        <p:spPr>
          <a:xfrm>
            <a:off x="5952960" y="1495080"/>
            <a:ext cx="2770200" cy="222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Nahian Nawal Aroni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232002261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Rukunuzzaman Topu  232002280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Jobayer Ahammad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232002240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"/>
          <p:cNvSpPr/>
          <p:nvPr/>
        </p:nvSpPr>
        <p:spPr>
          <a:xfrm>
            <a:off x="914400" y="2086200"/>
            <a:ext cx="7543800" cy="94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>
                <a:solidFill>
                  <a:schemeClr val="dk1"/>
                </a:solidFill>
                <a:latin typeface="Times New Roman"/>
                <a:ea typeface="Arial"/>
              </a:rPr>
              <a:t>Accuracy : The code precisely matches the mathematical solution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>
                <a:solidFill>
                  <a:schemeClr val="dk1"/>
                </a:solidFill>
                <a:latin typeface="Times New Roman"/>
                <a:ea typeface="Arial"/>
              </a:rPr>
              <a:t>Performance : The outputs align perfectly with hand calculations for all given inputs.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Google Shape;353;p34"/>
          <p:cNvSpPr/>
          <p:nvPr/>
        </p:nvSpPr>
        <p:spPr>
          <a:xfrm>
            <a:off x="3019680" y="792720"/>
            <a:ext cx="284580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1">
                <a:solidFill>
                  <a:srgbClr val="004F7A"/>
                </a:solidFill>
                <a:latin typeface="Times New Roman"/>
                <a:ea typeface="Arial"/>
              </a:rPr>
              <a:t>Results and Comparisons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326;p31"/>
          <p:cNvSpPr/>
          <p:nvPr/>
        </p:nvSpPr>
        <p:spPr>
          <a:xfrm>
            <a:off x="2171880" y="2150640"/>
            <a:ext cx="4303080" cy="109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The general equation for exponential growth and decay is  where: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is the quantity at time 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is the proportionality constant.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pos="0" algn="l"/>
              </a:tabLst>
            </a:pPr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559240" y="632160"/>
            <a:ext cx="352836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Differential Equation Used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Box 1"/>
          <p:cNvSpPr/>
          <p:nvPr/>
        </p:nvSpPr>
        <p:spPr>
          <a:xfrm>
            <a:off x="2614680" y="494280"/>
            <a:ext cx="3582720" cy="5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Mathematical Models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Box 2"/>
          <p:cNvSpPr/>
          <p:nvPr/>
        </p:nvSpPr>
        <p:spPr>
          <a:xfrm>
            <a:off x="1510560" y="2202480"/>
            <a:ext cx="4530960" cy="73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Arial"/>
              </a:rPr>
              <a:t>Determine constants using given conditions.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Arial"/>
              </a:rPr>
              <a:t>Substitute values to predict future behavior.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tangle 2"/>
          <p:cNvSpPr/>
          <p:nvPr/>
        </p:nvSpPr>
        <p:spPr>
          <a:xfrm>
            <a:off x="0" y="-1846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22760" y="2314800"/>
            <a:ext cx="473040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buNone/>
            </a:pPr>
            <a:r>
              <a:rPr lang="en-GB" sz="2000" b="1" strike="noStrike" spc="-1" dirty="0">
                <a:solidFill>
                  <a:schemeClr val="tx2"/>
                </a:solidFill>
                <a:latin typeface="Times New Roman"/>
                <a:ea typeface="Times New Roman"/>
              </a:rPr>
              <a:t>Key Insights and Closing Thoughts</a:t>
            </a:r>
            <a:br>
              <a:rPr sz="2000" dirty="0"/>
            </a:b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5" name="Google Shape;391;p38"/>
          <p:cNvGrpSpPr/>
          <p:nvPr/>
        </p:nvGrpSpPr>
        <p:grpSpPr>
          <a:xfrm>
            <a:off x="719280" y="2628720"/>
            <a:ext cx="4897800" cy="225000"/>
            <a:chOff x="719280" y="2628720"/>
            <a:chExt cx="4897800" cy="225000"/>
          </a:xfrm>
        </p:grpSpPr>
        <p:sp>
          <p:nvSpPr>
            <p:cNvPr id="296" name="Google Shape;392;p38"/>
            <p:cNvSpPr/>
            <p:nvPr/>
          </p:nvSpPr>
          <p:spPr>
            <a:xfrm>
              <a:off x="887040" y="2724840"/>
              <a:ext cx="4619160" cy="360"/>
            </a:xfrm>
            <a:custGeom>
              <a:avLst/>
              <a:gdLst>
                <a:gd name="textAreaLeft" fmla="*/ 0 w 4619160"/>
                <a:gd name="textAreaRight" fmla="*/ 4619520 w 46191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4619625" h="120000">
                  <a:moveTo>
                    <a:pt x="0" y="0"/>
                  </a:moveTo>
                  <a:lnTo>
                    <a:pt x="4619371" y="0"/>
                  </a:lnTo>
                </a:path>
              </a:pathLst>
            </a:custGeom>
            <a:noFill/>
            <a:ln w="9360">
              <a:solidFill>
                <a:srgbClr val="03707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297" name="Google Shape;393;p38"/>
            <p:cNvPicPr/>
            <p:nvPr/>
          </p:nvPicPr>
          <p:blipFill>
            <a:blip r:embed="rId2"/>
            <a:stretch/>
          </p:blipFill>
          <p:spPr>
            <a:xfrm>
              <a:off x="719280" y="2628720"/>
              <a:ext cx="225000" cy="22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8" name="Google Shape;394;p38"/>
            <p:cNvPicPr/>
            <p:nvPr/>
          </p:nvPicPr>
          <p:blipFill>
            <a:blip r:embed="rId3"/>
            <a:stretch/>
          </p:blipFill>
          <p:spPr>
            <a:xfrm>
              <a:off x="766440" y="2656080"/>
              <a:ext cx="135360" cy="135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395;p38"/>
            <p:cNvPicPr/>
            <p:nvPr/>
          </p:nvPicPr>
          <p:blipFill>
            <a:blip r:embed="rId4"/>
            <a:stretch/>
          </p:blipFill>
          <p:spPr>
            <a:xfrm>
              <a:off x="761760" y="2651400"/>
              <a:ext cx="144720" cy="14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0" name="Google Shape;396;p38"/>
            <p:cNvPicPr/>
            <p:nvPr/>
          </p:nvPicPr>
          <p:blipFill>
            <a:blip r:embed="rId2"/>
            <a:stretch/>
          </p:blipFill>
          <p:spPr>
            <a:xfrm>
              <a:off x="5392080" y="2628720"/>
              <a:ext cx="225000" cy="22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1" name="Google Shape;397;p38"/>
            <p:cNvPicPr/>
            <p:nvPr/>
          </p:nvPicPr>
          <p:blipFill>
            <a:blip r:embed="rId5"/>
            <a:stretch/>
          </p:blipFill>
          <p:spPr>
            <a:xfrm>
              <a:off x="5439240" y="2656080"/>
              <a:ext cx="135360" cy="135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2" name="Google Shape;398;p38"/>
            <p:cNvPicPr/>
            <p:nvPr/>
          </p:nvPicPr>
          <p:blipFill>
            <a:blip r:embed="rId6"/>
            <a:stretch/>
          </p:blipFill>
          <p:spPr>
            <a:xfrm>
              <a:off x="5434560" y="2651400"/>
              <a:ext cx="144720" cy="14472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245040" y="653760"/>
            <a:ext cx="197676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Key Insights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Google Shape;404;p39"/>
          <p:cNvSpPr/>
          <p:nvPr/>
        </p:nvSpPr>
        <p:spPr>
          <a:xfrm>
            <a:off x="1623960" y="1881720"/>
            <a:ext cx="4934160" cy="108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Arial"/>
              </a:rPr>
              <a:t>Exponential models effectively describe natural phenomena.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Arial"/>
              </a:rPr>
              <a:t>Growth models aid in planning 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Arial"/>
              </a:rPr>
              <a:t>Cooling and decay principles have practical implications in engineering and chemistry.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693880" y="853920"/>
            <a:ext cx="3310560" cy="8722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Closing Thoughts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Google Shape;410;p40"/>
          <p:cNvSpPr/>
          <p:nvPr/>
        </p:nvSpPr>
        <p:spPr>
          <a:xfrm>
            <a:off x="1423080" y="2355840"/>
            <a:ext cx="5852520" cy="98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GB" sz="16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Understanding these models enhances predictive capabilities.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GB" sz="16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Encourages further exploration of related real-world applications.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7" name="Google Shape;411;p40"/>
          <p:cNvGrpSpPr/>
          <p:nvPr/>
        </p:nvGrpSpPr>
        <p:grpSpPr>
          <a:xfrm>
            <a:off x="0" y="0"/>
            <a:ext cx="9143640" cy="14760"/>
            <a:chOff x="0" y="0"/>
            <a:chExt cx="9143640" cy="14760"/>
          </a:xfrm>
        </p:grpSpPr>
        <p:sp>
          <p:nvSpPr>
            <p:cNvPr id="308" name="Google Shape;412;p40"/>
            <p:cNvSpPr/>
            <p:nvPr/>
          </p:nvSpPr>
          <p:spPr>
            <a:xfrm>
              <a:off x="0" y="0"/>
              <a:ext cx="9143640" cy="147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60"/>
                <a:gd name="textAreaBottom" fmla="*/ 15120 h 14760"/>
              </a:gdLst>
              <a:ahLst/>
              <a:cxnLst/>
              <a:rect l="textAreaLeft" t="textAreaTop" r="textAreaRight" b="textAreaBottom"/>
              <a:pathLst>
                <a:path w="9144000" h="15240">
                  <a:moveTo>
                    <a:pt x="914400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4000" y="152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9" name="Google Shape;413;p40"/>
            <p:cNvSpPr/>
            <p:nvPr/>
          </p:nvSpPr>
          <p:spPr>
            <a:xfrm>
              <a:off x="0" y="0"/>
              <a:ext cx="9143640" cy="147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60"/>
                <a:gd name="textAreaBottom" fmla="*/ 15120 h 14760"/>
              </a:gdLst>
              <a:ahLst/>
              <a:cxnLst/>
              <a:rect l="textAreaLeft" t="textAreaTop" r="textAreaRight" b="textAreaBottom"/>
              <a:pathLst>
                <a:path w="9144000" h="15240">
                  <a:moveTo>
                    <a:pt x="0" y="15239"/>
                  </a:moveTo>
                  <a:lnTo>
                    <a:pt x="9144000" y="1523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noFill/>
            <a:ln w="936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418;p41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11" name="Google Shape;419;p41"/>
          <p:cNvGrpSpPr/>
          <p:nvPr/>
        </p:nvGrpSpPr>
        <p:grpSpPr>
          <a:xfrm>
            <a:off x="106920" y="4290480"/>
            <a:ext cx="228600" cy="157320"/>
            <a:chOff x="106920" y="4290480"/>
            <a:chExt cx="228600" cy="157320"/>
          </a:xfrm>
        </p:grpSpPr>
        <p:pic>
          <p:nvPicPr>
            <p:cNvPr id="312" name="Google Shape;420;p41"/>
            <p:cNvPicPr/>
            <p:nvPr/>
          </p:nvPicPr>
          <p:blipFill>
            <a:blip r:embed="rId3"/>
            <a:stretch/>
          </p:blipFill>
          <p:spPr>
            <a:xfrm>
              <a:off x="106920" y="4290480"/>
              <a:ext cx="113400" cy="110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3" name="Google Shape;421;p41"/>
            <p:cNvSpPr/>
            <p:nvPr/>
          </p:nvSpPr>
          <p:spPr>
            <a:xfrm>
              <a:off x="256680" y="4387680"/>
              <a:ext cx="78840" cy="60120"/>
            </a:xfrm>
            <a:custGeom>
              <a:avLst/>
              <a:gdLst>
                <a:gd name="textAreaLeft" fmla="*/ 0 w 78840"/>
                <a:gd name="textAreaRight" fmla="*/ 79200 w 78840"/>
                <a:gd name="textAreaTop" fmla="*/ 0 h 60120"/>
                <a:gd name="textAreaBottom" fmla="*/ 60480 h 60120"/>
              </a:gdLst>
              <a:ahLst/>
              <a:cxnLst/>
              <a:rect l="textAreaLeft" t="textAreaTop" r="textAreaRight" b="textAreaBottom"/>
              <a:pathLst>
                <a:path w="79375" h="60325">
                  <a:moveTo>
                    <a:pt x="72009" y="50101"/>
                  </a:moveTo>
                  <a:lnTo>
                    <a:pt x="64668" y="46418"/>
                  </a:lnTo>
                  <a:lnTo>
                    <a:pt x="60934" y="44196"/>
                  </a:lnTo>
                  <a:lnTo>
                    <a:pt x="57226" y="42532"/>
                  </a:lnTo>
                  <a:lnTo>
                    <a:pt x="53454" y="41135"/>
                  </a:lnTo>
                  <a:lnTo>
                    <a:pt x="48247" y="39230"/>
                  </a:lnTo>
                  <a:lnTo>
                    <a:pt x="37338" y="36360"/>
                  </a:lnTo>
                  <a:lnTo>
                    <a:pt x="30759" y="34099"/>
                  </a:lnTo>
                  <a:lnTo>
                    <a:pt x="17170" y="29756"/>
                  </a:lnTo>
                  <a:lnTo>
                    <a:pt x="10604" y="27482"/>
                  </a:lnTo>
                  <a:lnTo>
                    <a:pt x="3454" y="25793"/>
                  </a:lnTo>
                  <a:lnTo>
                    <a:pt x="0" y="35179"/>
                  </a:lnTo>
                  <a:lnTo>
                    <a:pt x="6845" y="37693"/>
                  </a:lnTo>
                  <a:lnTo>
                    <a:pt x="19621" y="43738"/>
                  </a:lnTo>
                  <a:lnTo>
                    <a:pt x="26162" y="46596"/>
                  </a:lnTo>
                  <a:lnTo>
                    <a:pt x="32639" y="49136"/>
                  </a:lnTo>
                  <a:lnTo>
                    <a:pt x="38912" y="51447"/>
                  </a:lnTo>
                  <a:lnTo>
                    <a:pt x="44640" y="53987"/>
                  </a:lnTo>
                  <a:lnTo>
                    <a:pt x="56705" y="58343"/>
                  </a:lnTo>
                  <a:lnTo>
                    <a:pt x="59956" y="59194"/>
                  </a:lnTo>
                  <a:lnTo>
                    <a:pt x="68249" y="60299"/>
                  </a:lnTo>
                  <a:lnTo>
                    <a:pt x="72009" y="50101"/>
                  </a:lnTo>
                  <a:close/>
                </a:path>
                <a:path w="79375" h="60325">
                  <a:moveTo>
                    <a:pt x="79095" y="25539"/>
                  </a:moveTo>
                  <a:lnTo>
                    <a:pt x="77495" y="22059"/>
                  </a:lnTo>
                  <a:lnTo>
                    <a:pt x="75234" y="20256"/>
                  </a:lnTo>
                  <a:lnTo>
                    <a:pt x="72682" y="19316"/>
                  </a:lnTo>
                  <a:lnTo>
                    <a:pt x="70421" y="17513"/>
                  </a:lnTo>
                  <a:lnTo>
                    <a:pt x="63627" y="14998"/>
                  </a:lnTo>
                  <a:lnTo>
                    <a:pt x="62293" y="14224"/>
                  </a:lnTo>
                  <a:lnTo>
                    <a:pt x="60807" y="13538"/>
                  </a:lnTo>
                  <a:lnTo>
                    <a:pt x="59232" y="12966"/>
                  </a:lnTo>
                  <a:lnTo>
                    <a:pt x="56057" y="11798"/>
                  </a:lnTo>
                  <a:lnTo>
                    <a:pt x="52514" y="10922"/>
                  </a:lnTo>
                  <a:lnTo>
                    <a:pt x="44856" y="8102"/>
                  </a:lnTo>
                  <a:lnTo>
                    <a:pt x="39420" y="7073"/>
                  </a:lnTo>
                  <a:lnTo>
                    <a:pt x="30035" y="3619"/>
                  </a:lnTo>
                  <a:lnTo>
                    <a:pt x="24599" y="2590"/>
                  </a:lnTo>
                  <a:lnTo>
                    <a:pt x="20027" y="1879"/>
                  </a:lnTo>
                  <a:lnTo>
                    <a:pt x="14897" y="0"/>
                  </a:lnTo>
                  <a:lnTo>
                    <a:pt x="12395" y="6807"/>
                  </a:lnTo>
                  <a:lnTo>
                    <a:pt x="17526" y="8686"/>
                  </a:lnTo>
                  <a:lnTo>
                    <a:pt x="25412" y="13538"/>
                  </a:lnTo>
                  <a:lnTo>
                    <a:pt x="30530" y="15430"/>
                  </a:lnTo>
                  <a:lnTo>
                    <a:pt x="44716" y="21628"/>
                  </a:lnTo>
                  <a:lnTo>
                    <a:pt x="66027" y="29464"/>
                  </a:lnTo>
                  <a:lnTo>
                    <a:pt x="68922" y="29565"/>
                  </a:lnTo>
                  <a:lnTo>
                    <a:pt x="71462" y="30492"/>
                  </a:lnTo>
                  <a:lnTo>
                    <a:pt x="74358" y="30581"/>
                  </a:lnTo>
                  <a:lnTo>
                    <a:pt x="77825" y="28981"/>
                  </a:lnTo>
                  <a:lnTo>
                    <a:pt x="79095" y="25539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14" name="Google Shape;422;p41"/>
          <p:cNvSpPr/>
          <p:nvPr/>
        </p:nvSpPr>
        <p:spPr>
          <a:xfrm>
            <a:off x="476640" y="4473000"/>
            <a:ext cx="82080" cy="38520"/>
          </a:xfrm>
          <a:custGeom>
            <a:avLst/>
            <a:gdLst>
              <a:gd name="textAreaLeft" fmla="*/ 0 w 82080"/>
              <a:gd name="textAreaRight" fmla="*/ 82440 w 82080"/>
              <a:gd name="textAreaTop" fmla="*/ 0 h 38520"/>
              <a:gd name="textAreaBottom" fmla="*/ 38880 h 38520"/>
            </a:gdLst>
            <a:ahLst/>
            <a:cxnLst/>
            <a:rect l="textAreaLeft" t="textAreaTop" r="textAreaRight" b="textAreaBottom"/>
            <a:pathLst>
              <a:path w="82550" h="38735">
                <a:moveTo>
                  <a:pt x="3454" y="0"/>
                </a:moveTo>
                <a:lnTo>
                  <a:pt x="0" y="9372"/>
                </a:lnTo>
                <a:lnTo>
                  <a:pt x="5664" y="12433"/>
                </a:lnTo>
                <a:lnTo>
                  <a:pt x="14716" y="15919"/>
                </a:lnTo>
                <a:lnTo>
                  <a:pt x="33010" y="23323"/>
                </a:lnTo>
                <a:lnTo>
                  <a:pt x="42062" y="26809"/>
                </a:lnTo>
                <a:lnTo>
                  <a:pt x="47688" y="29857"/>
                </a:lnTo>
                <a:lnTo>
                  <a:pt x="65620" y="36461"/>
                </a:lnTo>
                <a:lnTo>
                  <a:pt x="68478" y="36537"/>
                </a:lnTo>
                <a:lnTo>
                  <a:pt x="72199" y="36931"/>
                </a:lnTo>
                <a:lnTo>
                  <a:pt x="74460" y="38735"/>
                </a:lnTo>
                <a:lnTo>
                  <a:pt x="78816" y="37414"/>
                </a:lnTo>
                <a:lnTo>
                  <a:pt x="81153" y="36360"/>
                </a:lnTo>
                <a:lnTo>
                  <a:pt x="82410" y="32969"/>
                </a:lnTo>
                <a:lnTo>
                  <a:pt x="81318" y="30607"/>
                </a:lnTo>
                <a:lnTo>
                  <a:pt x="78867" y="26784"/>
                </a:lnTo>
                <a:lnTo>
                  <a:pt x="72885" y="24574"/>
                </a:lnTo>
                <a:lnTo>
                  <a:pt x="70650" y="22821"/>
                </a:lnTo>
                <a:lnTo>
                  <a:pt x="46761" y="14033"/>
                </a:lnTo>
                <a:lnTo>
                  <a:pt x="37486" y="11171"/>
                </a:lnTo>
                <a:lnTo>
                  <a:pt x="18725" y="5037"/>
                </a:lnTo>
                <a:lnTo>
                  <a:pt x="9436" y="2197"/>
                </a:lnTo>
                <a:lnTo>
                  <a:pt x="3454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15" name="Google Shape;423;p41"/>
          <p:cNvGrpSpPr/>
          <p:nvPr/>
        </p:nvGrpSpPr>
        <p:grpSpPr>
          <a:xfrm>
            <a:off x="429120" y="4409280"/>
            <a:ext cx="1175040" cy="614880"/>
            <a:chOff x="429120" y="4409280"/>
            <a:chExt cx="1175040" cy="614880"/>
          </a:xfrm>
        </p:grpSpPr>
        <p:pic>
          <p:nvPicPr>
            <p:cNvPr id="316" name="Google Shape;424;p41"/>
            <p:cNvPicPr/>
            <p:nvPr/>
          </p:nvPicPr>
          <p:blipFill>
            <a:blip r:embed="rId4"/>
            <a:stretch/>
          </p:blipFill>
          <p:spPr>
            <a:xfrm>
              <a:off x="605520" y="4409280"/>
              <a:ext cx="79200" cy="156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7" name="Google Shape;425;p41"/>
            <p:cNvPicPr/>
            <p:nvPr/>
          </p:nvPicPr>
          <p:blipFill>
            <a:blip r:embed="rId5"/>
            <a:stretch/>
          </p:blipFill>
          <p:spPr>
            <a:xfrm>
              <a:off x="429120" y="4481280"/>
              <a:ext cx="1175040" cy="5428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18" name="Google Shape;426;p41"/>
          <p:cNvPicPr/>
          <p:nvPr/>
        </p:nvPicPr>
        <p:blipFill>
          <a:blip r:embed="rId6"/>
          <a:stretch/>
        </p:blipFill>
        <p:spPr>
          <a:xfrm>
            <a:off x="0" y="2113920"/>
            <a:ext cx="1100520" cy="1362600"/>
          </a:xfrm>
          <a:prstGeom prst="rect">
            <a:avLst/>
          </a:prstGeom>
          <a:ln w="0">
            <a:noFill/>
          </a:ln>
        </p:spPr>
      </p:pic>
      <p:pic>
        <p:nvPicPr>
          <p:cNvPr id="319" name="Google Shape;427;p41"/>
          <p:cNvPicPr/>
          <p:nvPr/>
        </p:nvPicPr>
        <p:blipFill>
          <a:blip r:embed="rId7"/>
          <a:stretch/>
        </p:blipFill>
        <p:spPr>
          <a:xfrm>
            <a:off x="7674840" y="0"/>
            <a:ext cx="1468800" cy="1700280"/>
          </a:xfrm>
          <a:prstGeom prst="rect">
            <a:avLst/>
          </a:prstGeom>
          <a:ln w="0">
            <a:noFill/>
          </a:ln>
        </p:spPr>
      </p:pic>
      <p:pic>
        <p:nvPicPr>
          <p:cNvPr id="320" name="Google Shape;428;p41"/>
          <p:cNvPicPr/>
          <p:nvPr/>
        </p:nvPicPr>
        <p:blipFill>
          <a:blip r:embed="rId8"/>
          <a:stretch/>
        </p:blipFill>
        <p:spPr>
          <a:xfrm>
            <a:off x="8700480" y="3641400"/>
            <a:ext cx="166320" cy="68400"/>
          </a:xfrm>
          <a:prstGeom prst="rect">
            <a:avLst/>
          </a:prstGeom>
          <a:ln w="0">
            <a:noFill/>
          </a:ln>
        </p:spPr>
      </p:pic>
      <p:pic>
        <p:nvPicPr>
          <p:cNvPr id="321" name="Google Shape;429;p41"/>
          <p:cNvPicPr/>
          <p:nvPr/>
        </p:nvPicPr>
        <p:blipFill>
          <a:blip r:embed="rId9"/>
          <a:stretch/>
        </p:blipFill>
        <p:spPr>
          <a:xfrm>
            <a:off x="8323560" y="3773520"/>
            <a:ext cx="738360" cy="933480"/>
          </a:xfrm>
          <a:prstGeom prst="rect">
            <a:avLst/>
          </a:prstGeom>
          <a:ln w="0">
            <a:noFill/>
          </a:ln>
        </p:spPr>
      </p:pic>
      <p:pic>
        <p:nvPicPr>
          <p:cNvPr id="322" name="Google Shape;430;p41"/>
          <p:cNvPicPr/>
          <p:nvPr/>
        </p:nvPicPr>
        <p:blipFill>
          <a:blip r:embed="rId10"/>
          <a:stretch/>
        </p:blipFill>
        <p:spPr>
          <a:xfrm>
            <a:off x="7386840" y="4520880"/>
            <a:ext cx="681120" cy="560880"/>
          </a:xfrm>
          <a:prstGeom prst="rect">
            <a:avLst/>
          </a:prstGeom>
          <a:ln w="0">
            <a:noFill/>
          </a:ln>
        </p:spPr>
      </p:pic>
      <p:pic>
        <p:nvPicPr>
          <p:cNvPr id="323" name="Google Shape;431;p41"/>
          <p:cNvPicPr/>
          <p:nvPr/>
        </p:nvPicPr>
        <p:blipFill>
          <a:blip r:embed="rId11"/>
          <a:stretch/>
        </p:blipFill>
        <p:spPr>
          <a:xfrm>
            <a:off x="8308440" y="4865040"/>
            <a:ext cx="241920" cy="194040"/>
          </a:xfrm>
          <a:prstGeom prst="rect">
            <a:avLst/>
          </a:prstGeom>
          <a:ln w="0">
            <a:noFill/>
          </a:ln>
        </p:spPr>
      </p:pic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840680" y="1566000"/>
            <a:ext cx="5462640" cy="1669680"/>
          </a:xfrm>
          <a:prstGeom prst="rect">
            <a:avLst/>
          </a:prstGeom>
          <a:noFill/>
          <a:ln w="0">
            <a:noFill/>
          </a:ln>
        </p:spPr>
        <p:txBody>
          <a:bodyPr lIns="0" tIns="328320" rIns="0" bIns="0" anchor="t">
            <a:noAutofit/>
          </a:bodyPr>
          <a:lstStyle/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800" b="1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Thank You</a:t>
            </a:r>
            <a:endParaRPr lang="en-US" sz="8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32;p2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21" name="Google Shape;233;p22"/>
          <p:cNvGrpSpPr/>
          <p:nvPr/>
        </p:nvGrpSpPr>
        <p:grpSpPr>
          <a:xfrm>
            <a:off x="106920" y="4290480"/>
            <a:ext cx="228600" cy="157320"/>
            <a:chOff x="106920" y="4290480"/>
            <a:chExt cx="228600" cy="157320"/>
          </a:xfrm>
        </p:grpSpPr>
        <p:pic>
          <p:nvPicPr>
            <p:cNvPr id="222" name="Google Shape;234;p22"/>
            <p:cNvPicPr/>
            <p:nvPr/>
          </p:nvPicPr>
          <p:blipFill>
            <a:blip r:embed="rId3"/>
            <a:stretch/>
          </p:blipFill>
          <p:spPr>
            <a:xfrm>
              <a:off x="106920" y="4290480"/>
              <a:ext cx="113400" cy="110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3" name="Google Shape;235;p22"/>
            <p:cNvSpPr/>
            <p:nvPr/>
          </p:nvSpPr>
          <p:spPr>
            <a:xfrm>
              <a:off x="256680" y="4387680"/>
              <a:ext cx="78840" cy="60120"/>
            </a:xfrm>
            <a:custGeom>
              <a:avLst/>
              <a:gdLst>
                <a:gd name="textAreaLeft" fmla="*/ 0 w 78840"/>
                <a:gd name="textAreaRight" fmla="*/ 79200 w 78840"/>
                <a:gd name="textAreaTop" fmla="*/ 0 h 60120"/>
                <a:gd name="textAreaBottom" fmla="*/ 60480 h 60120"/>
              </a:gdLst>
              <a:ahLst/>
              <a:cxnLst/>
              <a:rect l="textAreaLeft" t="textAreaTop" r="textAreaRight" b="textAreaBottom"/>
              <a:pathLst>
                <a:path w="79375" h="60325">
                  <a:moveTo>
                    <a:pt x="72009" y="50101"/>
                  </a:moveTo>
                  <a:lnTo>
                    <a:pt x="64668" y="46418"/>
                  </a:lnTo>
                  <a:lnTo>
                    <a:pt x="60934" y="44196"/>
                  </a:lnTo>
                  <a:lnTo>
                    <a:pt x="57226" y="42532"/>
                  </a:lnTo>
                  <a:lnTo>
                    <a:pt x="53454" y="41135"/>
                  </a:lnTo>
                  <a:lnTo>
                    <a:pt x="48247" y="39230"/>
                  </a:lnTo>
                  <a:lnTo>
                    <a:pt x="37338" y="36360"/>
                  </a:lnTo>
                  <a:lnTo>
                    <a:pt x="30759" y="34099"/>
                  </a:lnTo>
                  <a:lnTo>
                    <a:pt x="17170" y="29756"/>
                  </a:lnTo>
                  <a:lnTo>
                    <a:pt x="10604" y="27482"/>
                  </a:lnTo>
                  <a:lnTo>
                    <a:pt x="3454" y="25793"/>
                  </a:lnTo>
                  <a:lnTo>
                    <a:pt x="0" y="35179"/>
                  </a:lnTo>
                  <a:lnTo>
                    <a:pt x="6845" y="37693"/>
                  </a:lnTo>
                  <a:lnTo>
                    <a:pt x="19621" y="43738"/>
                  </a:lnTo>
                  <a:lnTo>
                    <a:pt x="26162" y="46596"/>
                  </a:lnTo>
                  <a:lnTo>
                    <a:pt x="32639" y="49136"/>
                  </a:lnTo>
                  <a:lnTo>
                    <a:pt x="38912" y="51447"/>
                  </a:lnTo>
                  <a:lnTo>
                    <a:pt x="44640" y="53987"/>
                  </a:lnTo>
                  <a:lnTo>
                    <a:pt x="56705" y="58343"/>
                  </a:lnTo>
                  <a:lnTo>
                    <a:pt x="59956" y="59194"/>
                  </a:lnTo>
                  <a:lnTo>
                    <a:pt x="68249" y="60299"/>
                  </a:lnTo>
                  <a:lnTo>
                    <a:pt x="72009" y="50101"/>
                  </a:lnTo>
                  <a:close/>
                </a:path>
                <a:path w="79375" h="60325">
                  <a:moveTo>
                    <a:pt x="79095" y="25539"/>
                  </a:moveTo>
                  <a:lnTo>
                    <a:pt x="77495" y="22059"/>
                  </a:lnTo>
                  <a:lnTo>
                    <a:pt x="75234" y="20256"/>
                  </a:lnTo>
                  <a:lnTo>
                    <a:pt x="72682" y="19316"/>
                  </a:lnTo>
                  <a:lnTo>
                    <a:pt x="70421" y="17513"/>
                  </a:lnTo>
                  <a:lnTo>
                    <a:pt x="63627" y="14998"/>
                  </a:lnTo>
                  <a:lnTo>
                    <a:pt x="62293" y="14224"/>
                  </a:lnTo>
                  <a:lnTo>
                    <a:pt x="60807" y="13538"/>
                  </a:lnTo>
                  <a:lnTo>
                    <a:pt x="59232" y="12966"/>
                  </a:lnTo>
                  <a:lnTo>
                    <a:pt x="56057" y="11798"/>
                  </a:lnTo>
                  <a:lnTo>
                    <a:pt x="52514" y="10922"/>
                  </a:lnTo>
                  <a:lnTo>
                    <a:pt x="44856" y="8102"/>
                  </a:lnTo>
                  <a:lnTo>
                    <a:pt x="39420" y="7073"/>
                  </a:lnTo>
                  <a:lnTo>
                    <a:pt x="30035" y="3619"/>
                  </a:lnTo>
                  <a:lnTo>
                    <a:pt x="24599" y="2590"/>
                  </a:lnTo>
                  <a:lnTo>
                    <a:pt x="20027" y="1879"/>
                  </a:lnTo>
                  <a:lnTo>
                    <a:pt x="14897" y="0"/>
                  </a:lnTo>
                  <a:lnTo>
                    <a:pt x="12395" y="6807"/>
                  </a:lnTo>
                  <a:lnTo>
                    <a:pt x="17526" y="8686"/>
                  </a:lnTo>
                  <a:lnTo>
                    <a:pt x="25412" y="13538"/>
                  </a:lnTo>
                  <a:lnTo>
                    <a:pt x="30530" y="15430"/>
                  </a:lnTo>
                  <a:lnTo>
                    <a:pt x="44716" y="21628"/>
                  </a:lnTo>
                  <a:lnTo>
                    <a:pt x="66027" y="29464"/>
                  </a:lnTo>
                  <a:lnTo>
                    <a:pt x="68922" y="29565"/>
                  </a:lnTo>
                  <a:lnTo>
                    <a:pt x="71462" y="30492"/>
                  </a:lnTo>
                  <a:lnTo>
                    <a:pt x="74358" y="30581"/>
                  </a:lnTo>
                  <a:lnTo>
                    <a:pt x="77825" y="28981"/>
                  </a:lnTo>
                  <a:lnTo>
                    <a:pt x="79095" y="25539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24" name="Google Shape;236;p22"/>
          <p:cNvSpPr/>
          <p:nvPr/>
        </p:nvSpPr>
        <p:spPr>
          <a:xfrm>
            <a:off x="476640" y="4473000"/>
            <a:ext cx="82080" cy="38520"/>
          </a:xfrm>
          <a:custGeom>
            <a:avLst/>
            <a:gdLst>
              <a:gd name="textAreaLeft" fmla="*/ 0 w 82080"/>
              <a:gd name="textAreaRight" fmla="*/ 82440 w 82080"/>
              <a:gd name="textAreaTop" fmla="*/ 0 h 38520"/>
              <a:gd name="textAreaBottom" fmla="*/ 38880 h 38520"/>
            </a:gdLst>
            <a:ahLst/>
            <a:cxnLst/>
            <a:rect l="textAreaLeft" t="textAreaTop" r="textAreaRight" b="textAreaBottom"/>
            <a:pathLst>
              <a:path w="82550" h="38735">
                <a:moveTo>
                  <a:pt x="3454" y="0"/>
                </a:moveTo>
                <a:lnTo>
                  <a:pt x="0" y="9372"/>
                </a:lnTo>
                <a:lnTo>
                  <a:pt x="5664" y="12433"/>
                </a:lnTo>
                <a:lnTo>
                  <a:pt x="14716" y="15919"/>
                </a:lnTo>
                <a:lnTo>
                  <a:pt x="33010" y="23323"/>
                </a:lnTo>
                <a:lnTo>
                  <a:pt x="42062" y="26809"/>
                </a:lnTo>
                <a:lnTo>
                  <a:pt x="47688" y="29857"/>
                </a:lnTo>
                <a:lnTo>
                  <a:pt x="65620" y="36461"/>
                </a:lnTo>
                <a:lnTo>
                  <a:pt x="68478" y="36537"/>
                </a:lnTo>
                <a:lnTo>
                  <a:pt x="72199" y="36931"/>
                </a:lnTo>
                <a:lnTo>
                  <a:pt x="74460" y="38735"/>
                </a:lnTo>
                <a:lnTo>
                  <a:pt x="78816" y="37414"/>
                </a:lnTo>
                <a:lnTo>
                  <a:pt x="81153" y="36360"/>
                </a:lnTo>
                <a:lnTo>
                  <a:pt x="82410" y="32969"/>
                </a:lnTo>
                <a:lnTo>
                  <a:pt x="81318" y="30607"/>
                </a:lnTo>
                <a:lnTo>
                  <a:pt x="78867" y="26784"/>
                </a:lnTo>
                <a:lnTo>
                  <a:pt x="72885" y="24574"/>
                </a:lnTo>
                <a:lnTo>
                  <a:pt x="70650" y="22821"/>
                </a:lnTo>
                <a:lnTo>
                  <a:pt x="46761" y="14033"/>
                </a:lnTo>
                <a:lnTo>
                  <a:pt x="37486" y="11171"/>
                </a:lnTo>
                <a:lnTo>
                  <a:pt x="18725" y="5037"/>
                </a:lnTo>
                <a:lnTo>
                  <a:pt x="9436" y="2197"/>
                </a:lnTo>
                <a:lnTo>
                  <a:pt x="3454" y="0"/>
                </a:ln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25" name="Google Shape;237;p22"/>
          <p:cNvGrpSpPr/>
          <p:nvPr/>
        </p:nvGrpSpPr>
        <p:grpSpPr>
          <a:xfrm>
            <a:off x="429120" y="4409280"/>
            <a:ext cx="1175040" cy="614880"/>
            <a:chOff x="429120" y="4409280"/>
            <a:chExt cx="1175040" cy="614880"/>
          </a:xfrm>
        </p:grpSpPr>
        <p:pic>
          <p:nvPicPr>
            <p:cNvPr id="226" name="Google Shape;238;p22"/>
            <p:cNvPicPr/>
            <p:nvPr/>
          </p:nvPicPr>
          <p:blipFill>
            <a:blip r:embed="rId4"/>
            <a:stretch/>
          </p:blipFill>
          <p:spPr>
            <a:xfrm>
              <a:off x="605520" y="4409280"/>
              <a:ext cx="79200" cy="156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7" name="Google Shape;239;p22"/>
            <p:cNvPicPr/>
            <p:nvPr/>
          </p:nvPicPr>
          <p:blipFill>
            <a:blip r:embed="rId5"/>
            <a:stretch/>
          </p:blipFill>
          <p:spPr>
            <a:xfrm>
              <a:off x="429120" y="4481280"/>
              <a:ext cx="1175040" cy="5428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8" name="Google Shape;240;p22"/>
          <p:cNvPicPr/>
          <p:nvPr/>
        </p:nvPicPr>
        <p:blipFill>
          <a:blip r:embed="rId6"/>
          <a:stretch/>
        </p:blipFill>
        <p:spPr>
          <a:xfrm>
            <a:off x="0" y="2113920"/>
            <a:ext cx="1100520" cy="136260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241;p22"/>
          <p:cNvPicPr/>
          <p:nvPr/>
        </p:nvPicPr>
        <p:blipFill>
          <a:blip r:embed="rId7"/>
          <a:stretch/>
        </p:blipFill>
        <p:spPr>
          <a:xfrm>
            <a:off x="7674840" y="0"/>
            <a:ext cx="1468800" cy="170028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242;p22"/>
          <p:cNvPicPr/>
          <p:nvPr/>
        </p:nvPicPr>
        <p:blipFill>
          <a:blip r:embed="rId8"/>
          <a:stretch/>
        </p:blipFill>
        <p:spPr>
          <a:xfrm>
            <a:off x="8700480" y="3641400"/>
            <a:ext cx="166320" cy="68400"/>
          </a:xfrm>
          <a:prstGeom prst="rect">
            <a:avLst/>
          </a:prstGeom>
          <a:ln w="0">
            <a:noFill/>
          </a:ln>
        </p:spPr>
      </p:pic>
      <p:pic>
        <p:nvPicPr>
          <p:cNvPr id="231" name="Google Shape;243;p22"/>
          <p:cNvPicPr/>
          <p:nvPr/>
        </p:nvPicPr>
        <p:blipFill>
          <a:blip r:embed="rId9"/>
          <a:stretch/>
        </p:blipFill>
        <p:spPr>
          <a:xfrm>
            <a:off x="8323560" y="3773520"/>
            <a:ext cx="738360" cy="933480"/>
          </a:xfrm>
          <a:prstGeom prst="rect">
            <a:avLst/>
          </a:prstGeom>
          <a:ln w="0">
            <a:noFill/>
          </a:ln>
        </p:spPr>
      </p:pic>
      <p:pic>
        <p:nvPicPr>
          <p:cNvPr id="232" name="Google Shape;244;p22"/>
          <p:cNvPicPr/>
          <p:nvPr/>
        </p:nvPicPr>
        <p:blipFill>
          <a:blip r:embed="rId10"/>
          <a:stretch/>
        </p:blipFill>
        <p:spPr>
          <a:xfrm>
            <a:off x="7386840" y="4520880"/>
            <a:ext cx="681120" cy="560880"/>
          </a:xfrm>
          <a:prstGeom prst="rect">
            <a:avLst/>
          </a:prstGeom>
          <a:ln w="0">
            <a:noFill/>
          </a:ln>
        </p:spPr>
      </p:pic>
      <p:pic>
        <p:nvPicPr>
          <p:cNvPr id="233" name="Google Shape;245;p22"/>
          <p:cNvPicPr/>
          <p:nvPr/>
        </p:nvPicPr>
        <p:blipFill>
          <a:blip r:embed="rId11"/>
          <a:stretch/>
        </p:blipFill>
        <p:spPr>
          <a:xfrm>
            <a:off x="8308440" y="4865040"/>
            <a:ext cx="241920" cy="194040"/>
          </a:xfrm>
          <a:prstGeom prst="rect">
            <a:avLst/>
          </a:prstGeom>
          <a:ln w="0">
            <a:noFill/>
          </a:ln>
        </p:spPr>
      </p:pic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467080" y="720720"/>
            <a:ext cx="3516120" cy="8722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Table of  Content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Google Shape;247;p22"/>
          <p:cNvSpPr/>
          <p:nvPr/>
        </p:nvSpPr>
        <p:spPr>
          <a:xfrm>
            <a:off x="1739880" y="1811160"/>
            <a:ext cx="4631400" cy="165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lang="en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Introduction and Background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Noto Sans Symbols"/>
              <a:buChar char="❑"/>
            </a:pPr>
            <a:r>
              <a:rPr lang="en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Problem Statements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lang="en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Theoretical Foundations and Methodology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lang="en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Computational Approach and Implementation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lang="en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Results and Comparisons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lang="en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Key Insights and Closing Thoughts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89000" y="2330280"/>
            <a:ext cx="423252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1" strike="noStrike" spc="-1">
                <a:solidFill>
                  <a:srgbClr val="004F7A"/>
                </a:solidFill>
                <a:latin typeface="Times New Roman"/>
                <a:ea typeface="Times New Roman"/>
              </a:rPr>
              <a:t>Introduction and Background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7" name="Google Shape;253;p23"/>
          <p:cNvGrpSpPr/>
          <p:nvPr/>
        </p:nvGrpSpPr>
        <p:grpSpPr>
          <a:xfrm>
            <a:off x="719280" y="2640960"/>
            <a:ext cx="4897800" cy="225000"/>
            <a:chOff x="719280" y="2640960"/>
            <a:chExt cx="4897800" cy="225000"/>
          </a:xfrm>
        </p:grpSpPr>
        <p:sp>
          <p:nvSpPr>
            <p:cNvPr id="238" name="Google Shape;254;p23"/>
            <p:cNvSpPr/>
            <p:nvPr/>
          </p:nvSpPr>
          <p:spPr>
            <a:xfrm>
              <a:off x="887040" y="2737080"/>
              <a:ext cx="4619160" cy="360"/>
            </a:xfrm>
            <a:custGeom>
              <a:avLst/>
              <a:gdLst>
                <a:gd name="textAreaLeft" fmla="*/ 0 w 4619160"/>
                <a:gd name="textAreaRight" fmla="*/ 4619520 w 46191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4619625" h="120000">
                  <a:moveTo>
                    <a:pt x="0" y="0"/>
                  </a:moveTo>
                  <a:lnTo>
                    <a:pt x="4619371" y="0"/>
                  </a:lnTo>
                </a:path>
              </a:pathLst>
            </a:custGeom>
            <a:noFill/>
            <a:ln w="9360">
              <a:solidFill>
                <a:srgbClr val="03707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239" name="Google Shape;255;p23"/>
            <p:cNvPicPr/>
            <p:nvPr/>
          </p:nvPicPr>
          <p:blipFill>
            <a:blip r:embed="rId2"/>
            <a:stretch/>
          </p:blipFill>
          <p:spPr>
            <a:xfrm>
              <a:off x="719280" y="2640960"/>
              <a:ext cx="225000" cy="22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0" name="Google Shape;256;p23"/>
            <p:cNvPicPr/>
            <p:nvPr/>
          </p:nvPicPr>
          <p:blipFill>
            <a:blip r:embed="rId3"/>
            <a:stretch/>
          </p:blipFill>
          <p:spPr>
            <a:xfrm>
              <a:off x="766440" y="2668680"/>
              <a:ext cx="135360" cy="135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1" name="Google Shape;257;p23"/>
            <p:cNvPicPr/>
            <p:nvPr/>
          </p:nvPicPr>
          <p:blipFill>
            <a:blip r:embed="rId4"/>
            <a:stretch/>
          </p:blipFill>
          <p:spPr>
            <a:xfrm>
              <a:off x="761760" y="2663640"/>
              <a:ext cx="144720" cy="14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2" name="Google Shape;258;p23"/>
            <p:cNvPicPr/>
            <p:nvPr/>
          </p:nvPicPr>
          <p:blipFill>
            <a:blip r:embed="rId2"/>
            <a:stretch/>
          </p:blipFill>
          <p:spPr>
            <a:xfrm>
              <a:off x="5392080" y="2640960"/>
              <a:ext cx="225000" cy="22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3" name="Google Shape;259;p23"/>
            <p:cNvPicPr/>
            <p:nvPr/>
          </p:nvPicPr>
          <p:blipFill>
            <a:blip r:embed="rId5"/>
            <a:stretch/>
          </p:blipFill>
          <p:spPr>
            <a:xfrm>
              <a:off x="5439240" y="2668680"/>
              <a:ext cx="135360" cy="135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4" name="Google Shape;260;p23"/>
            <p:cNvPicPr/>
            <p:nvPr/>
          </p:nvPicPr>
          <p:blipFill>
            <a:blip r:embed="rId6"/>
            <a:stretch/>
          </p:blipFill>
          <p:spPr>
            <a:xfrm>
              <a:off x="5434560" y="2663640"/>
              <a:ext cx="144720" cy="14472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551960" y="931320"/>
            <a:ext cx="5892480" cy="968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2500" b="1" strike="noStrike" spc="-1">
                <a:solidFill>
                  <a:srgbClr val="057071"/>
                </a:solidFill>
                <a:latin typeface="Times New Roman"/>
                <a:ea typeface="Arial"/>
              </a:rPr>
              <a:t>Project Overview and Objectives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  <a:p>
            <a:pPr marL="4248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266;p24"/>
          <p:cNvSpPr/>
          <p:nvPr/>
        </p:nvSpPr>
        <p:spPr>
          <a:xfrm>
            <a:off x="927720" y="2015280"/>
            <a:ext cx="6858360" cy="12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585000" indent="-285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Real-world problems often exhibit rates of change proportional to the current state.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585000" indent="-285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Exponential growth and decay are foundational concepts in mathematics and science.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13040" y="2321280"/>
            <a:ext cx="265788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004F7A"/>
                </a:solidFill>
                <a:latin typeface="Times New Roman"/>
                <a:ea typeface="Times New Roman"/>
              </a:rPr>
              <a:t>Problem Statements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8" name="Google Shape;272;p25"/>
          <p:cNvGrpSpPr/>
          <p:nvPr/>
        </p:nvGrpSpPr>
        <p:grpSpPr>
          <a:xfrm>
            <a:off x="719280" y="2640960"/>
            <a:ext cx="4897800" cy="225000"/>
            <a:chOff x="719280" y="2640960"/>
            <a:chExt cx="4897800" cy="225000"/>
          </a:xfrm>
        </p:grpSpPr>
        <p:sp>
          <p:nvSpPr>
            <p:cNvPr id="249" name="Google Shape;273;p25"/>
            <p:cNvSpPr/>
            <p:nvPr/>
          </p:nvSpPr>
          <p:spPr>
            <a:xfrm>
              <a:off x="887040" y="2737080"/>
              <a:ext cx="4619160" cy="360"/>
            </a:xfrm>
            <a:custGeom>
              <a:avLst/>
              <a:gdLst>
                <a:gd name="textAreaLeft" fmla="*/ 0 w 4619160"/>
                <a:gd name="textAreaRight" fmla="*/ 4619520 w 46191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4619625" h="120000">
                  <a:moveTo>
                    <a:pt x="0" y="0"/>
                  </a:moveTo>
                  <a:lnTo>
                    <a:pt x="4619371" y="0"/>
                  </a:lnTo>
                </a:path>
              </a:pathLst>
            </a:custGeom>
            <a:noFill/>
            <a:ln w="9360">
              <a:solidFill>
                <a:srgbClr val="03707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250" name="Google Shape;274;p25"/>
            <p:cNvPicPr/>
            <p:nvPr/>
          </p:nvPicPr>
          <p:blipFill>
            <a:blip r:embed="rId2"/>
            <a:stretch/>
          </p:blipFill>
          <p:spPr>
            <a:xfrm>
              <a:off x="719280" y="2640960"/>
              <a:ext cx="225000" cy="22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1" name="Google Shape;275;p25"/>
            <p:cNvPicPr/>
            <p:nvPr/>
          </p:nvPicPr>
          <p:blipFill>
            <a:blip r:embed="rId3"/>
            <a:stretch/>
          </p:blipFill>
          <p:spPr>
            <a:xfrm>
              <a:off x="766440" y="2668680"/>
              <a:ext cx="135360" cy="135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2" name="Google Shape;276;p25"/>
            <p:cNvPicPr/>
            <p:nvPr/>
          </p:nvPicPr>
          <p:blipFill>
            <a:blip r:embed="rId4"/>
            <a:stretch/>
          </p:blipFill>
          <p:spPr>
            <a:xfrm>
              <a:off x="761760" y="2663640"/>
              <a:ext cx="144720" cy="14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" name="Google Shape;277;p25"/>
            <p:cNvPicPr/>
            <p:nvPr/>
          </p:nvPicPr>
          <p:blipFill>
            <a:blip r:embed="rId2"/>
            <a:stretch/>
          </p:blipFill>
          <p:spPr>
            <a:xfrm>
              <a:off x="5392080" y="2640960"/>
              <a:ext cx="225000" cy="22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4" name="Google Shape;278;p25"/>
            <p:cNvPicPr/>
            <p:nvPr/>
          </p:nvPicPr>
          <p:blipFill>
            <a:blip r:embed="rId5"/>
            <a:stretch/>
          </p:blipFill>
          <p:spPr>
            <a:xfrm>
              <a:off x="5439240" y="2668680"/>
              <a:ext cx="135360" cy="135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5" name="Google Shape;279;p25"/>
            <p:cNvPicPr/>
            <p:nvPr/>
          </p:nvPicPr>
          <p:blipFill>
            <a:blip r:embed="rId6"/>
            <a:stretch/>
          </p:blipFill>
          <p:spPr>
            <a:xfrm>
              <a:off x="5434560" y="2663640"/>
              <a:ext cx="144720" cy="14472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620720" y="686520"/>
            <a:ext cx="6182280" cy="8722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Population Growth Analysis with Proportional Rates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Box 9"/>
          <p:cNvSpPr/>
          <p:nvPr/>
        </p:nvSpPr>
        <p:spPr>
          <a:xfrm>
            <a:off x="2275920" y="1925280"/>
            <a:ext cx="4591800" cy="173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>
                <a:solidFill>
                  <a:schemeClr val="dk1"/>
                </a:solidFill>
                <a:latin typeface="Times New Roman"/>
                <a:ea typeface="Arial"/>
              </a:rPr>
              <a:t>A city's population grows at a rate proportional to its current size.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>
                <a:solidFill>
                  <a:schemeClr val="dk1"/>
                </a:solidFill>
                <a:latin typeface="Times New Roman"/>
                <a:ea typeface="Arial"/>
              </a:rPr>
              <a:t>Initial population: 80,000, increases by 35% in 13 years.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>
                <a:solidFill>
                  <a:schemeClr val="dk1"/>
                </a:solidFill>
                <a:latin typeface="Times New Roman"/>
                <a:ea typeface="Arial"/>
              </a:rPr>
              <a:t>What will the population be in 50 years?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91;p27"/>
          <p:cNvSpPr/>
          <p:nvPr/>
        </p:nvSpPr>
        <p:spPr>
          <a:xfrm>
            <a:off x="4486320" y="785880"/>
            <a:ext cx="2836440" cy="3465360"/>
          </a:xfrm>
          <a:prstGeom prst="snip2DiagRect">
            <a:avLst>
              <a:gd name="adj1" fmla="val 0"/>
              <a:gd name="adj2" fmla="val 16667"/>
            </a:avLst>
          </a:prstGeom>
          <a:blipFill rotWithShape="0">
            <a:blip r:embed="rId2"/>
            <a:srcRect/>
            <a:stretch/>
          </a:blipFill>
          <a:ln w="88920" cap="sq">
            <a:solidFill>
              <a:srgbClr val="FFFFFF"/>
            </a:solidFill>
            <a:miter/>
          </a:ln>
          <a:effectLst>
            <a:outerShdw blurRad="8892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Google Shape;292;p27"/>
          <p:cNvSpPr/>
          <p:nvPr/>
        </p:nvSpPr>
        <p:spPr>
          <a:xfrm>
            <a:off x="1144440" y="565560"/>
            <a:ext cx="2883960" cy="3906360"/>
          </a:xfrm>
          <a:prstGeom prst="snip2DiagRect">
            <a:avLst>
              <a:gd name="adj1" fmla="val 0"/>
              <a:gd name="adj2" fmla="val 16667"/>
            </a:avLst>
          </a:prstGeom>
          <a:blipFill rotWithShape="0">
            <a:blip r:embed="rId3"/>
            <a:srcRect/>
            <a:stretch/>
          </a:blipFill>
          <a:ln w="88920" cap="sq">
            <a:solidFill>
              <a:srgbClr val="FFFFFF"/>
            </a:solidFill>
            <a:miter/>
          </a:ln>
          <a:effectLst>
            <a:outerShdw blurRad="88920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194560" y="665640"/>
            <a:ext cx="5878800" cy="30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" sz="2000" b="1" strike="noStrike" spc="-1">
                <a:solidFill>
                  <a:schemeClr val="lt2"/>
                </a:solidFill>
                <a:latin typeface="Times New Roman"/>
                <a:ea typeface="Times New Roman"/>
              </a:rPr>
              <a:t>Computational Approach and Implementation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Box 3"/>
          <p:cNvSpPr/>
          <p:nvPr/>
        </p:nvSpPr>
        <p:spPr>
          <a:xfrm>
            <a:off x="3556080" y="1083600"/>
            <a:ext cx="2031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C Implementation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348;p33"/>
          <p:cNvSpPr/>
          <p:nvPr/>
        </p:nvSpPr>
        <p:spPr>
          <a:xfrm>
            <a:off x="1819800" y="2036520"/>
            <a:ext cx="3212280" cy="185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 is an efficient language for numerical computing and solving differential equations.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Demands careful handling of data types and memory.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9916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icture 5"/>
          <p:cNvSpPr/>
          <p:nvPr/>
        </p:nvSpPr>
        <p:spPr>
          <a:xfrm>
            <a:off x="5459400" y="1640880"/>
            <a:ext cx="2702160" cy="228060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63360" cap="rnd">
            <a:solidFill>
              <a:srgbClr val="333333"/>
            </a:solidFill>
            <a:round/>
          </a:ln>
          <a:effectLst>
            <a:outerShdw blurRad="380880" dist="291960" dir="5400000" rotWithShape="0">
              <a:srgbClr val="000000">
                <a:alpha val="2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468</Words>
  <Application>Microsoft Office PowerPoint</Application>
  <PresentationFormat>On-screen Show (16:9)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Asap Condensed Black</vt:lpstr>
      <vt:lpstr>Noto Sans Symbols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Differential Equation  &amp; Coordinate  Geometry</vt:lpstr>
      <vt:lpstr>Presented To</vt:lpstr>
      <vt:lpstr>Table of  Content</vt:lpstr>
      <vt:lpstr>Introduction and Background</vt:lpstr>
      <vt:lpstr>Project Overview and Objectives </vt:lpstr>
      <vt:lpstr>Problem Statements</vt:lpstr>
      <vt:lpstr>Population Growth Analysis with Proportional Rates</vt:lpstr>
      <vt:lpstr>PowerPoint Presentation</vt:lpstr>
      <vt:lpstr>Computational Approach and Implementation</vt:lpstr>
      <vt:lpstr>PowerPoint Presentation</vt:lpstr>
      <vt:lpstr>PowerPoint Presentation</vt:lpstr>
      <vt:lpstr>PowerPoint Presentation</vt:lpstr>
      <vt:lpstr>Temperature Decay Over Time</vt:lpstr>
      <vt:lpstr>PowerPoint Presentation</vt:lpstr>
      <vt:lpstr>PowerPoint Presentation</vt:lpstr>
      <vt:lpstr>PowerPoint Presentation</vt:lpstr>
      <vt:lpstr>Chemical Conversion Rate of Cane Sugar  </vt:lpstr>
      <vt:lpstr>PowerPoint Presentation</vt:lpstr>
      <vt:lpstr>PowerPoint Presentation</vt:lpstr>
      <vt:lpstr>PowerPoint Presentation</vt:lpstr>
      <vt:lpstr>Differential Equation Used</vt:lpstr>
      <vt:lpstr>PowerPoint Presentation</vt:lpstr>
      <vt:lpstr>Key Insights and Closing Thoughts </vt:lpstr>
      <vt:lpstr>Key Insights</vt:lpstr>
      <vt:lpstr>Closing Thoughts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Equation  &amp; Coordinate  Geometry</dc:title>
  <dc:subject/>
  <dc:creator>MUAZ IBN KAMAL</dc:creator>
  <dc:description/>
  <cp:lastModifiedBy>rukonuzzaman topu</cp:lastModifiedBy>
  <cp:revision>14</cp:revision>
  <dcterms:modified xsi:type="dcterms:W3CDTF">2024-12-14T18:59:21Z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0x0101001CBC955D0B7A0944B5EF7704821E0D69</vt:lpwstr>
  </property>
  <property fmtid="{D5CDD505-2E9C-101B-9397-08002B2CF9AE}" pid="3" name="Notes">
    <vt:r8>19</vt:r8>
  </property>
  <property fmtid="{D5CDD505-2E9C-101B-9397-08002B2CF9AE}" pid="4" name="PresentationFormat">
    <vt:lpwstr>On-screen Show (16:9)</vt:lpwstr>
  </property>
  <property fmtid="{D5CDD505-2E9C-101B-9397-08002B2CF9AE}" pid="5" name="Slides">
    <vt:r8>26</vt:r8>
  </property>
</Properties>
</file>