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8"/>
  </p:notesMasterIdLst>
  <p:handoutMasterIdLst>
    <p:handoutMasterId r:id="rId9"/>
  </p:handoutMasterIdLst>
  <p:sldIdLst>
    <p:sldId id="256" r:id="rId2"/>
    <p:sldId id="274" r:id="rId3"/>
    <p:sldId id="259" r:id="rId4"/>
    <p:sldId id="348" r:id="rId5"/>
    <p:sldId id="349" r:id="rId6"/>
    <p:sldId id="258" r:id="rId7"/>
  </p:sldIdLst>
  <p:sldSz cx="9144000" cy="5143500" type="screen16x9"/>
  <p:notesSz cx="6858000" cy="9144000"/>
  <p:embeddedFontLst>
    <p:embeddedFont>
      <p:font typeface="Fira Sans Condensed" panose="020B0503050000020004" pitchFamily="34" charset="0"/>
      <p:regular r:id="rId10"/>
      <p:bold r:id="rId11"/>
      <p:italic r:id="rId12"/>
      <p:boldItalic r:id="rId13"/>
    </p:embeddedFont>
    <p:embeddedFont>
      <p:font typeface="Fira Sans Condensed ExtraBold" panose="020B0903050000020004" pitchFamily="34" charset="0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C6D7B-5350-4B81-8BB9-8A6665C8D0B0}">
  <a:tblStyle styleId="{8CBC6D7B-5350-4B81-8BB9-8A6665C8D0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31689E-F684-0E28-AA5A-3B722656BA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E13E1-DC99-BE4F-9FAA-A64C08E7AC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B6BE4-D32F-4869-AD47-9E7BE89403CF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4E3A1-7954-F3AD-B52D-30C36B66C9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B74EC-BCC8-5669-D86C-2B85ECC067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E5458-A2CC-4D0B-B4CE-5DC0DFB2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98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1c787723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1c787723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e2f29459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e2f29459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2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e2f29459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e2f29459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6775" y="-82000"/>
            <a:ext cx="9474200" cy="5289550"/>
          </a:xfrm>
          <a:custGeom>
            <a:avLst/>
            <a:gdLst/>
            <a:ahLst/>
            <a:cxnLst/>
            <a:rect l="l" t="t" r="r" b="b"/>
            <a:pathLst>
              <a:path w="378968" h="211582" extrusionOk="0">
                <a:moveTo>
                  <a:pt x="0" y="60960"/>
                </a:moveTo>
                <a:lnTo>
                  <a:pt x="50038" y="0"/>
                </a:lnTo>
                <a:lnTo>
                  <a:pt x="1778" y="114554"/>
                </a:lnTo>
                <a:lnTo>
                  <a:pt x="106172" y="762"/>
                </a:lnTo>
                <a:lnTo>
                  <a:pt x="289560" y="211074"/>
                </a:lnTo>
                <a:lnTo>
                  <a:pt x="374650" y="153924"/>
                </a:lnTo>
                <a:lnTo>
                  <a:pt x="322326" y="211582"/>
                </a:lnTo>
                <a:lnTo>
                  <a:pt x="378968" y="1905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-231500" y="3179175"/>
            <a:ext cx="1203775" cy="2068025"/>
          </a:xfrm>
          <a:custGeom>
            <a:avLst/>
            <a:gdLst/>
            <a:ahLst/>
            <a:cxnLst/>
            <a:rect l="l" t="t" r="r" b="b"/>
            <a:pathLst>
              <a:path w="48151" h="82721" extrusionOk="0">
                <a:moveTo>
                  <a:pt x="0" y="32409"/>
                </a:moveTo>
                <a:lnTo>
                  <a:pt x="37348" y="82721"/>
                </a:lnTo>
                <a:lnTo>
                  <a:pt x="48151" y="82103"/>
                </a:lnTo>
                <a:lnTo>
                  <a:pt x="6173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19000"/>
              </a:srgbClr>
            </a:outerShdw>
          </a:effectLst>
        </p:spPr>
      </p:sp>
      <p:sp>
        <p:nvSpPr>
          <p:cNvPr id="28" name="Google Shape;28;p6"/>
          <p:cNvSpPr/>
          <p:nvPr/>
        </p:nvSpPr>
        <p:spPr>
          <a:xfrm>
            <a:off x="7284325" y="-92600"/>
            <a:ext cx="1913700" cy="1134325"/>
          </a:xfrm>
          <a:custGeom>
            <a:avLst/>
            <a:gdLst/>
            <a:ahLst/>
            <a:cxnLst/>
            <a:rect l="l" t="t" r="r" b="b"/>
            <a:pathLst>
              <a:path w="76548" h="45373" extrusionOk="0">
                <a:moveTo>
                  <a:pt x="0" y="0"/>
                </a:moveTo>
                <a:lnTo>
                  <a:pt x="76548" y="45373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36500" y="550375"/>
            <a:ext cx="767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-1815650" y="-379800"/>
            <a:ext cx="11252200" cy="4546600"/>
          </a:xfrm>
          <a:custGeom>
            <a:avLst/>
            <a:gdLst/>
            <a:ahLst/>
            <a:cxnLst/>
            <a:rect l="l" t="t" r="r" b="b"/>
            <a:pathLst>
              <a:path w="450088" h="181864" extrusionOk="0">
                <a:moveTo>
                  <a:pt x="450088" y="181864"/>
                </a:moveTo>
                <a:lnTo>
                  <a:pt x="0" y="151384"/>
                </a:lnTo>
                <a:lnTo>
                  <a:pt x="244856" y="10160"/>
                </a:lnTo>
                <a:lnTo>
                  <a:pt x="448564" y="168656"/>
                </a:lnTo>
                <a:lnTo>
                  <a:pt x="399796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sp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675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6675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6675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/>
          </p:nvPr>
        </p:nvSpPr>
        <p:spPr>
          <a:xfrm>
            <a:off x="26726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"/>
          </p:nvPr>
        </p:nvSpPr>
        <p:spPr>
          <a:xfrm>
            <a:off x="26726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26726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/>
          </p:nvPr>
        </p:nvSpPr>
        <p:spPr>
          <a:xfrm>
            <a:off x="46777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7"/>
          </p:nvPr>
        </p:nvSpPr>
        <p:spPr>
          <a:xfrm>
            <a:off x="46777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8" hasCustomPrompt="1"/>
          </p:nvPr>
        </p:nvSpPr>
        <p:spPr>
          <a:xfrm>
            <a:off x="46777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9"/>
          </p:nvPr>
        </p:nvSpPr>
        <p:spPr>
          <a:xfrm>
            <a:off x="66828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3"/>
          </p:nvPr>
        </p:nvSpPr>
        <p:spPr>
          <a:xfrm>
            <a:off x="66828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4" hasCustomPrompt="1"/>
          </p:nvPr>
        </p:nvSpPr>
        <p:spPr>
          <a:xfrm>
            <a:off x="66828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152675" y="331405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1168325" y="3861962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2" hasCustomPrompt="1"/>
          </p:nvPr>
        </p:nvSpPr>
        <p:spPr>
          <a:xfrm>
            <a:off x="1168325" y="27601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3"/>
          </p:nvPr>
        </p:nvSpPr>
        <p:spPr>
          <a:xfrm>
            <a:off x="3414750" y="3314013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4"/>
          </p:nvPr>
        </p:nvSpPr>
        <p:spPr>
          <a:xfrm>
            <a:off x="3430400" y="386189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5" hasCustomPrompt="1"/>
          </p:nvPr>
        </p:nvSpPr>
        <p:spPr>
          <a:xfrm>
            <a:off x="3430400" y="2760113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6"/>
          </p:nvPr>
        </p:nvSpPr>
        <p:spPr>
          <a:xfrm>
            <a:off x="5741675" y="33140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7"/>
          </p:nvPr>
        </p:nvSpPr>
        <p:spPr>
          <a:xfrm>
            <a:off x="5757325" y="3861875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 idx="8" hasCustomPrompt="1"/>
          </p:nvPr>
        </p:nvSpPr>
        <p:spPr>
          <a:xfrm>
            <a:off x="5757325" y="276010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9"/>
          </p:nvPr>
        </p:nvSpPr>
        <p:spPr>
          <a:xfrm>
            <a:off x="1185100" y="1044175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3"/>
          </p:nvPr>
        </p:nvSpPr>
        <p:spPr>
          <a:xfrm>
            <a:off x="1185100" y="159204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 idx="14" hasCustomPrompt="1"/>
          </p:nvPr>
        </p:nvSpPr>
        <p:spPr>
          <a:xfrm>
            <a:off x="1185100" y="4902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 idx="15"/>
          </p:nvPr>
        </p:nvSpPr>
        <p:spPr>
          <a:xfrm>
            <a:off x="3447175" y="1044163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6"/>
          </p:nvPr>
        </p:nvSpPr>
        <p:spPr>
          <a:xfrm>
            <a:off x="3447175" y="159204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17" hasCustomPrompt="1"/>
          </p:nvPr>
        </p:nvSpPr>
        <p:spPr>
          <a:xfrm>
            <a:off x="3447175" y="490263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idx="18"/>
          </p:nvPr>
        </p:nvSpPr>
        <p:spPr>
          <a:xfrm>
            <a:off x="5774100" y="104415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9"/>
          </p:nvPr>
        </p:nvSpPr>
        <p:spPr>
          <a:xfrm>
            <a:off x="5774100" y="1592025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20" hasCustomPrompt="1"/>
          </p:nvPr>
        </p:nvSpPr>
        <p:spPr>
          <a:xfrm>
            <a:off x="5774100" y="4902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BIG_NUMB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 hasCustomPrompt="1"/>
          </p:nvPr>
        </p:nvSpPr>
        <p:spPr>
          <a:xfrm>
            <a:off x="9445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24"/>
          <p:cNvSpPr txBox="1">
            <a:spLocks noGrp="1"/>
          </p:cNvSpPr>
          <p:nvPr>
            <p:ph type="subTitle" idx="1"/>
          </p:nvPr>
        </p:nvSpPr>
        <p:spPr>
          <a:xfrm>
            <a:off x="9445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title" idx="2" hasCustomPrompt="1"/>
          </p:nvPr>
        </p:nvSpPr>
        <p:spPr>
          <a:xfrm>
            <a:off x="35352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24"/>
          <p:cNvSpPr txBox="1">
            <a:spLocks noGrp="1"/>
          </p:cNvSpPr>
          <p:nvPr>
            <p:ph type="subTitle" idx="3"/>
          </p:nvPr>
        </p:nvSpPr>
        <p:spPr>
          <a:xfrm>
            <a:off x="35352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title" idx="4" hasCustomPrompt="1"/>
          </p:nvPr>
        </p:nvSpPr>
        <p:spPr>
          <a:xfrm>
            <a:off x="61259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5"/>
          </p:nvPr>
        </p:nvSpPr>
        <p:spPr>
          <a:xfrm>
            <a:off x="61259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 idx="6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7071" y="5032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 ExtraBold"/>
              <a:buNone/>
              <a:defRPr sz="28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Char char="●"/>
              <a:defRPr sz="18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1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>
            <a:spLocks noGrp="1"/>
          </p:cNvSpPr>
          <p:nvPr>
            <p:ph type="ctrTitle"/>
          </p:nvPr>
        </p:nvSpPr>
        <p:spPr>
          <a:xfrm>
            <a:off x="311700" y="2032000"/>
            <a:ext cx="8520600" cy="7516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Path Finding &amp; </a:t>
            </a:r>
            <a:r>
              <a:rPr lang="en-GB" dirty="0" err="1"/>
              <a:t>Nevigation</a:t>
            </a:r>
            <a:r>
              <a:rPr lang="en-GB" dirty="0"/>
              <a:t> System</a:t>
            </a:r>
            <a:endParaRPr dirty="0"/>
          </a:p>
        </p:txBody>
      </p:sp>
      <p:sp>
        <p:nvSpPr>
          <p:cNvPr id="348" name="Google Shape;348;p59"/>
          <p:cNvSpPr txBox="1">
            <a:spLocks noGrp="1"/>
          </p:cNvSpPr>
          <p:nvPr>
            <p:ph type="subTitle" idx="1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solution of finding path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8DCFC6-1080-01C6-3575-03E56257BC5D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CF16432-4FF0-A808-6EB1-1731FC9504C7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pic>
          <p:nvPicPr>
            <p:cNvPr id="4" name="Picture 3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5A5CEE8A-1F4D-9253-B5AB-D47B3D30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549;p77">
            <a:extLst>
              <a:ext uri="{FF2B5EF4-FFF2-40B4-BE49-F238E27FC236}">
                <a16:creationId xmlns:a16="http://schemas.microsoft.com/office/drawing/2014/main" id="{822A142D-83A5-09B7-4831-A0D2F6D87779}"/>
              </a:ext>
            </a:extLst>
          </p:cNvPr>
          <p:cNvSpPr txBox="1">
            <a:spLocks/>
          </p:cNvSpPr>
          <p:nvPr/>
        </p:nvSpPr>
        <p:spPr>
          <a:xfrm>
            <a:off x="2942996" y="3583857"/>
            <a:ext cx="2536084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endParaRPr lang="en-GB" dirty="0"/>
          </a:p>
        </p:txBody>
      </p:sp>
      <p:sp>
        <p:nvSpPr>
          <p:cNvPr id="22" name="Google Shape;549;p77">
            <a:extLst>
              <a:ext uri="{FF2B5EF4-FFF2-40B4-BE49-F238E27FC236}">
                <a16:creationId xmlns:a16="http://schemas.microsoft.com/office/drawing/2014/main" id="{D922AD70-3B08-38C2-E773-C90B2EBF2EF1}"/>
              </a:ext>
            </a:extLst>
          </p:cNvPr>
          <p:cNvSpPr txBox="1">
            <a:spLocks/>
          </p:cNvSpPr>
          <p:nvPr/>
        </p:nvSpPr>
        <p:spPr>
          <a:xfrm>
            <a:off x="2948494" y="2282668"/>
            <a:ext cx="2536084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r>
              <a:rPr lang="en-GB" dirty="0"/>
              <a:t>Student ID- 232002280</a:t>
            </a:r>
          </a:p>
          <a:p>
            <a:pPr marL="0" indent="0"/>
            <a:r>
              <a:rPr lang="en-GB" dirty="0"/>
              <a:t>Department of CSE</a:t>
            </a:r>
          </a:p>
          <a:p>
            <a:pPr marL="0" indent="0"/>
            <a:r>
              <a:rPr lang="en-GB" dirty="0"/>
              <a:t>Green University of Bangladesh</a:t>
            </a:r>
          </a:p>
        </p:txBody>
      </p:sp>
      <p:sp>
        <p:nvSpPr>
          <p:cNvPr id="26" name="Google Shape;548;p77">
            <a:extLst>
              <a:ext uri="{FF2B5EF4-FFF2-40B4-BE49-F238E27FC236}">
                <a16:creationId xmlns:a16="http://schemas.microsoft.com/office/drawing/2014/main" id="{7D026169-5228-CCF0-D356-E083FDD84A3F}"/>
              </a:ext>
            </a:extLst>
          </p:cNvPr>
          <p:cNvSpPr txBox="1">
            <a:spLocks/>
          </p:cNvSpPr>
          <p:nvPr/>
        </p:nvSpPr>
        <p:spPr>
          <a:xfrm>
            <a:off x="3285424" y="2989879"/>
            <a:ext cx="2193655" cy="59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lang="en-GB" sz="2400" dirty="0"/>
          </a:p>
        </p:txBody>
      </p:sp>
      <p:sp>
        <p:nvSpPr>
          <p:cNvPr id="27" name="Google Shape;548;p77">
            <a:extLst>
              <a:ext uri="{FF2B5EF4-FFF2-40B4-BE49-F238E27FC236}">
                <a16:creationId xmlns:a16="http://schemas.microsoft.com/office/drawing/2014/main" id="{F062B574-2D5B-C911-6D4B-3B797E25BE90}"/>
              </a:ext>
            </a:extLst>
          </p:cNvPr>
          <p:cNvSpPr txBox="1">
            <a:spLocks/>
          </p:cNvSpPr>
          <p:nvPr/>
        </p:nvSpPr>
        <p:spPr>
          <a:xfrm>
            <a:off x="2639772" y="1688690"/>
            <a:ext cx="3124856" cy="59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GB" sz="2400" dirty="0"/>
              <a:t>Rukonuzzaman Topu</a:t>
            </a:r>
          </a:p>
        </p:txBody>
      </p:sp>
      <p:sp>
        <p:nvSpPr>
          <p:cNvPr id="31" name="Google Shape;549;p77">
            <a:extLst>
              <a:ext uri="{FF2B5EF4-FFF2-40B4-BE49-F238E27FC236}">
                <a16:creationId xmlns:a16="http://schemas.microsoft.com/office/drawing/2014/main" id="{C01FFBFE-B5B7-9E80-3488-2A50CD266052}"/>
              </a:ext>
            </a:extLst>
          </p:cNvPr>
          <p:cNvSpPr txBox="1">
            <a:spLocks/>
          </p:cNvSpPr>
          <p:nvPr/>
        </p:nvSpPr>
        <p:spPr>
          <a:xfrm>
            <a:off x="2855744" y="1385134"/>
            <a:ext cx="2536084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r>
              <a:rPr lang="en-GB" dirty="0"/>
              <a:t>Present by: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80391D-3C74-C72E-DD86-CBD1B7C6428A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8D29AB-5A38-8EDC-C66E-DAFA0A82C653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pic>
          <p:nvPicPr>
            <p:cNvPr id="5" name="Picture 4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378ABE6D-2A9B-AB8C-0A6F-E41E78F22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>
            <a:spLocks noGrp="1"/>
          </p:cNvSpPr>
          <p:nvPr>
            <p:ph type="title" idx="9"/>
          </p:nvPr>
        </p:nvSpPr>
        <p:spPr>
          <a:xfrm>
            <a:off x="665811" y="716797"/>
            <a:ext cx="3330456" cy="671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Project Goals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95" name="Google Shape;395;p62"/>
          <p:cNvSpPr txBox="1">
            <a:spLocks noGrp="1"/>
          </p:cNvSpPr>
          <p:nvPr>
            <p:ph type="subTitle" idx="13"/>
          </p:nvPr>
        </p:nvSpPr>
        <p:spPr>
          <a:xfrm>
            <a:off x="665811" y="1388532"/>
            <a:ext cx="8015345" cy="2831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dk1"/>
                </a:solidFill>
              </a:rPr>
              <a:t>Develop a pathfinding algorithm that can efficiently navigate through crowded and dynamic environments.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dk1"/>
                </a:solidFill>
              </a:rPr>
              <a:t>Minimize delivery time while ensuring safety and avoiding obstacles.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dk1"/>
                </a:solidFill>
              </a:rPr>
              <a:t>Reduce dependence on human intervention for route planning.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DDE79B-2BFC-2DCF-E73F-3060672090D3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CA99B85-112F-6A2B-2516-719CE0ACE6F9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pic>
          <p:nvPicPr>
            <p:cNvPr id="4" name="Picture 3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F4DFD293-17FB-E236-2831-8238E037B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94;p62">
            <a:extLst>
              <a:ext uri="{FF2B5EF4-FFF2-40B4-BE49-F238E27FC236}">
                <a16:creationId xmlns:a16="http://schemas.microsoft.com/office/drawing/2014/main" id="{54008CC2-5E19-F284-9C91-89756CDAA80D}"/>
              </a:ext>
            </a:extLst>
          </p:cNvPr>
          <p:cNvSpPr txBox="1">
            <a:spLocks/>
          </p:cNvSpPr>
          <p:nvPr/>
        </p:nvSpPr>
        <p:spPr>
          <a:xfrm>
            <a:off x="665811" y="716797"/>
            <a:ext cx="3330456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/>
            <a:r>
              <a:rPr lang="en-GB" sz="2400" dirty="0">
                <a:solidFill>
                  <a:schemeClr val="dk1"/>
                </a:solidFill>
              </a:rPr>
              <a:t>Features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3AA6BE-39C0-D648-F631-D66AFAB5415B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C588EE-9A48-BF4E-F4E6-EBCCC59B2E4E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pic>
          <p:nvPicPr>
            <p:cNvPr id="6" name="Picture 5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C38C32E2-2C99-9175-3785-FE54312D7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89DBAC8-4104-C4DD-1F65-451DA300A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356" y="422266"/>
            <a:ext cx="6719777" cy="42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0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94;p62">
            <a:extLst>
              <a:ext uri="{FF2B5EF4-FFF2-40B4-BE49-F238E27FC236}">
                <a16:creationId xmlns:a16="http://schemas.microsoft.com/office/drawing/2014/main" id="{54008CC2-5E19-F284-9C91-89756CDAA80D}"/>
              </a:ext>
            </a:extLst>
          </p:cNvPr>
          <p:cNvSpPr txBox="1">
            <a:spLocks/>
          </p:cNvSpPr>
          <p:nvPr/>
        </p:nvSpPr>
        <p:spPr>
          <a:xfrm>
            <a:off x="665811" y="716797"/>
            <a:ext cx="4730278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/>
            <a:r>
              <a:rPr lang="en-GB" sz="2400" dirty="0">
                <a:solidFill>
                  <a:schemeClr val="dk1"/>
                </a:solidFill>
              </a:rPr>
              <a:t>User Control and Customization</a:t>
            </a:r>
          </a:p>
        </p:txBody>
      </p:sp>
      <p:sp>
        <p:nvSpPr>
          <p:cNvPr id="4" name="Google Shape;395;p62">
            <a:extLst>
              <a:ext uri="{FF2B5EF4-FFF2-40B4-BE49-F238E27FC236}">
                <a16:creationId xmlns:a16="http://schemas.microsoft.com/office/drawing/2014/main" id="{1AB13C2F-93CB-0E20-7F57-DB92B4D49F86}"/>
              </a:ext>
            </a:extLst>
          </p:cNvPr>
          <p:cNvSpPr txBox="1">
            <a:spLocks/>
          </p:cNvSpPr>
          <p:nvPr/>
        </p:nvSpPr>
        <p:spPr>
          <a:xfrm>
            <a:off x="665811" y="1388532"/>
            <a:ext cx="8015345" cy="283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Choice between two pathfinding algorithms: Dijkstra's and A*.(add other 2 algorithms)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Adjustable grid size and obstacle density.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Interactive placement of start and finish points and drawing of obstacles.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Control panel with sliders and buttons for easy manipulation.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F9E561-4EF7-4F39-98D8-24C649513335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2991A7-FF44-C2BE-2D76-35D83C5388E6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pic>
          <p:nvPicPr>
            <p:cNvPr id="6" name="Picture 5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77BAC2B2-EE5D-01F1-1085-7C49E970B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387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394;p62">
            <a:extLst>
              <a:ext uri="{FF2B5EF4-FFF2-40B4-BE49-F238E27FC236}">
                <a16:creationId xmlns:a16="http://schemas.microsoft.com/office/drawing/2014/main" id="{229EF002-8888-081E-3AB4-6285343A7800}"/>
              </a:ext>
            </a:extLst>
          </p:cNvPr>
          <p:cNvSpPr txBox="1">
            <a:spLocks/>
          </p:cNvSpPr>
          <p:nvPr/>
        </p:nvSpPr>
        <p:spPr>
          <a:xfrm>
            <a:off x="1473082" y="1315106"/>
            <a:ext cx="6197835" cy="227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/>
            <a:r>
              <a:rPr lang="en-GB" sz="9600" dirty="0">
                <a:solidFill>
                  <a:schemeClr val="dk1"/>
                </a:solidFill>
              </a:rPr>
              <a:t>Thank you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A7EF5A-0B98-D194-F35D-3031E6FF49AC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511A90-AB68-DAD5-4A0C-EA8AD8E38EC0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pic>
          <p:nvPicPr>
            <p:cNvPr id="4" name="Picture 3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64C303CB-9DD6-669F-4D6D-176363403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 Research Cen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FF"/>
      </a:accent1>
      <a:accent2>
        <a:srgbClr val="000000"/>
      </a:accent2>
      <a:accent3>
        <a:srgbClr val="F3F3F3"/>
      </a:accent3>
      <a:accent4>
        <a:srgbClr val="999999"/>
      </a:accent4>
      <a:accent5>
        <a:srgbClr val="CCCCCC"/>
      </a:accent5>
      <a:accent6>
        <a:srgbClr val="E4E4E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117</Words>
  <Application>Microsoft Office PowerPoint</Application>
  <PresentationFormat>On-screen Show (16:9)</PresentationFormat>
  <Paragraphs>24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Fira Sans Condensed</vt:lpstr>
      <vt:lpstr>Muli</vt:lpstr>
      <vt:lpstr>Wingdings</vt:lpstr>
      <vt:lpstr>Arial</vt:lpstr>
      <vt:lpstr>Fira Sans Condensed ExtraBold</vt:lpstr>
      <vt:lpstr>White Research Center XL by Slidesgo</vt:lpstr>
      <vt:lpstr>Path Finding &amp; Nevigation System</vt:lpstr>
      <vt:lpstr>PowerPoint Presentation</vt:lpstr>
      <vt:lpstr>Project Goals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Finding &amp; Nevigation System</dc:title>
  <dc:creator>User</dc:creator>
  <cp:lastModifiedBy>rukonuzzaman topu</cp:lastModifiedBy>
  <cp:revision>5</cp:revision>
  <dcterms:modified xsi:type="dcterms:W3CDTF">2025-04-17T13:26:52Z</dcterms:modified>
</cp:coreProperties>
</file>