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57" r:id="rId4"/>
    <p:sldId id="259" r:id="rId5"/>
    <p:sldId id="348" r:id="rId6"/>
    <p:sldId id="349" r:id="rId7"/>
    <p:sldId id="350" r:id="rId8"/>
    <p:sldId id="347" r:id="rId9"/>
    <p:sldId id="258" r:id="rId10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3"/>
      <p:bold r:id="rId14"/>
      <p:italic r:id="rId15"/>
      <p:boldItalic r:id="rId16"/>
    </p:embeddedFont>
    <p:embeddedFont>
      <p:font typeface="Fira Sans Condensed ExtraBold" panose="020B0903050000020004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C6D7B-5350-4B81-8BB9-8A6665C8D0B0}">
  <a:tblStyle styleId="{8CBC6D7B-5350-4B81-8BB9-8A6665C8D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harul Islam" userId="e3c23cc8c53bfee2" providerId="LiveId" clId="{E14ED9DC-1708-4EEC-8F05-816CE5790931}"/>
    <pc:docChg chg="undo redo custSel modSld">
      <pc:chgData name="Mazharul Islam" userId="e3c23cc8c53bfee2" providerId="LiveId" clId="{E14ED9DC-1708-4EEC-8F05-816CE5790931}" dt="2024-01-05T20:19:08.073" v="84" actId="1076"/>
      <pc:docMkLst>
        <pc:docMk/>
      </pc:docMkLst>
      <pc:sldChg chg="delSp modSp mod">
        <pc:chgData name="Mazharul Islam" userId="e3c23cc8c53bfee2" providerId="LiveId" clId="{E14ED9DC-1708-4EEC-8F05-816CE5790931}" dt="2024-01-05T20:19:08.073" v="84" actId="1076"/>
        <pc:sldMkLst>
          <pc:docMk/>
          <pc:sldMk cId="0" sldId="274"/>
        </pc:sldMkLst>
        <pc:spChg chg="mod">
          <ac:chgData name="Mazharul Islam" userId="e3c23cc8c53bfee2" providerId="LiveId" clId="{E14ED9DC-1708-4EEC-8F05-816CE5790931}" dt="2024-01-05T20:17:06.101" v="10" actId="20577"/>
          <ac:spMkLst>
            <pc:docMk/>
            <pc:sldMk cId="0" sldId="274"/>
            <ac:spMk id="17" creationId="{822A142D-83A5-09B7-4831-A0D2F6D87779}"/>
          </ac:spMkLst>
        </pc:spChg>
        <pc:spChg chg="mod">
          <ac:chgData name="Mazharul Islam" userId="e3c23cc8c53bfee2" providerId="LiveId" clId="{E14ED9DC-1708-4EEC-8F05-816CE5790931}" dt="2024-01-05T20:18:47.868" v="82" actId="1076"/>
          <ac:spMkLst>
            <pc:docMk/>
            <pc:sldMk cId="0" sldId="274"/>
            <ac:spMk id="22" creationId="{D922AD70-3B08-38C2-E773-C90B2EBF2EF1}"/>
          </ac:spMkLst>
        </pc:spChg>
        <pc:spChg chg="mod">
          <ac:chgData name="Mazharul Islam" userId="e3c23cc8c53bfee2" providerId="LiveId" clId="{E14ED9DC-1708-4EEC-8F05-816CE5790931}" dt="2024-01-05T20:17:00.576" v="9" actId="6549"/>
          <ac:spMkLst>
            <pc:docMk/>
            <pc:sldMk cId="0" sldId="274"/>
            <ac:spMk id="26" creationId="{7D026169-5228-CCF0-D356-E083FDD84A3F}"/>
          </ac:spMkLst>
        </pc:spChg>
        <pc:spChg chg="mod">
          <ac:chgData name="Mazharul Islam" userId="e3c23cc8c53bfee2" providerId="LiveId" clId="{E14ED9DC-1708-4EEC-8F05-816CE5790931}" dt="2024-01-05T20:19:01.535" v="83" actId="1076"/>
          <ac:spMkLst>
            <pc:docMk/>
            <pc:sldMk cId="0" sldId="274"/>
            <ac:spMk id="27" creationId="{F062B574-2D5B-C911-6D4B-3B797E25BE90}"/>
          </ac:spMkLst>
        </pc:spChg>
        <pc:spChg chg="mod">
          <ac:chgData name="Mazharul Islam" userId="e3c23cc8c53bfee2" providerId="LiveId" clId="{E14ED9DC-1708-4EEC-8F05-816CE5790931}" dt="2024-01-05T20:17:43.032" v="14" actId="1076"/>
          <ac:spMkLst>
            <pc:docMk/>
            <pc:sldMk cId="0" sldId="274"/>
            <ac:spMk id="30" creationId="{42640A19-23B0-7FE5-5343-A206920E39DB}"/>
          </ac:spMkLst>
        </pc:spChg>
        <pc:spChg chg="mod">
          <ac:chgData name="Mazharul Islam" userId="e3c23cc8c53bfee2" providerId="LiveId" clId="{E14ED9DC-1708-4EEC-8F05-816CE5790931}" dt="2024-01-05T20:17:53.791" v="15" actId="1076"/>
          <ac:spMkLst>
            <pc:docMk/>
            <pc:sldMk cId="0" sldId="274"/>
            <ac:spMk id="31" creationId="{C01FFBFE-B5B7-9E80-3488-2A50CD266052}"/>
          </ac:spMkLst>
        </pc:spChg>
        <pc:spChg chg="mod">
          <ac:chgData name="Mazharul Islam" userId="e3c23cc8c53bfee2" providerId="LiveId" clId="{E14ED9DC-1708-4EEC-8F05-816CE5790931}" dt="2024-01-05T20:19:08.073" v="84" actId="1076"/>
          <ac:spMkLst>
            <pc:docMk/>
            <pc:sldMk cId="0" sldId="274"/>
            <ac:spMk id="548" creationId="{00000000-0000-0000-0000-000000000000}"/>
          </ac:spMkLst>
        </pc:spChg>
        <pc:spChg chg="mod">
          <ac:chgData name="Mazharul Islam" userId="e3c23cc8c53bfee2" providerId="LiveId" clId="{E14ED9DC-1708-4EEC-8F05-816CE5790931}" dt="2024-01-05T20:17:31.371" v="13" actId="1076"/>
          <ac:spMkLst>
            <pc:docMk/>
            <pc:sldMk cId="0" sldId="274"/>
            <ac:spMk id="549" creationId="{00000000-0000-0000-0000-000000000000}"/>
          </ac:spMkLst>
        </pc:spChg>
        <pc:grpChg chg="del">
          <ac:chgData name="Mazharul Islam" userId="e3c23cc8c53bfee2" providerId="LiveId" clId="{E14ED9DC-1708-4EEC-8F05-816CE5790931}" dt="2024-01-05T20:16:04.187" v="0" actId="478"/>
          <ac:grpSpMkLst>
            <pc:docMk/>
            <pc:sldMk cId="0" sldId="274"/>
            <ac:grpSpMk id="6" creationId="{7E7798E5-4EAC-8739-6852-68EE4BE45B89}"/>
          </ac:grpSpMkLst>
        </pc:grpChg>
        <pc:grpChg chg="del">
          <ac:chgData name="Mazharul Islam" userId="e3c23cc8c53bfee2" providerId="LiveId" clId="{E14ED9DC-1708-4EEC-8F05-816CE5790931}" dt="2024-01-05T20:16:10.586" v="1" actId="478"/>
          <ac:grpSpMkLst>
            <pc:docMk/>
            <pc:sldMk cId="0" sldId="274"/>
            <ac:grpSpMk id="18" creationId="{00918AE4-CCF6-DFBE-14A3-2ECADB8ADCE2}"/>
          </ac:grpSpMkLst>
        </pc:grpChg>
        <pc:grpChg chg="del">
          <ac:chgData name="Mazharul Islam" userId="e3c23cc8c53bfee2" providerId="LiveId" clId="{E14ED9DC-1708-4EEC-8F05-816CE5790931}" dt="2024-01-05T20:16:13.476" v="2" actId="478"/>
          <ac:grpSpMkLst>
            <pc:docMk/>
            <pc:sldMk cId="0" sldId="274"/>
            <ac:grpSpMk id="23" creationId="{A246E269-189D-A86C-1F3C-828CD4F23076}"/>
          </ac:grpSpMkLst>
        </pc:grpChg>
        <pc:cxnChg chg="mod">
          <ac:chgData name="Mazharul Islam" userId="e3c23cc8c53bfee2" providerId="LiveId" clId="{E14ED9DC-1708-4EEC-8F05-816CE5790931}" dt="2024-01-05T20:17:17.433" v="11" actId="1076"/>
          <ac:cxnSpMkLst>
            <pc:docMk/>
            <pc:sldMk cId="0" sldId="274"/>
            <ac:cxnSpMk id="29" creationId="{512E8A7E-ADE7-4D63-EC56-B4CCBB66417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31689E-F684-0E28-AA5A-3B722656BA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E13E1-DC99-BE4F-9FAA-A64C08E7AC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6BE4-D32F-4869-AD47-9E7BE89403C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4E3A1-7954-F3AD-B52D-30C36B66C9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B74EC-BCC8-5669-D86C-2B85ECC067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E5458-A2CC-4D0B-B4CE-5DC0DFB2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c78772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c78772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e2f2945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e2f2945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231500" y="3179175"/>
            <a:ext cx="1203775" cy="2068025"/>
          </a:xfrm>
          <a:custGeom>
            <a:avLst/>
            <a:gdLst/>
            <a:ahLst/>
            <a:cxnLst/>
            <a:rect l="l" t="t" r="r" b="b"/>
            <a:pathLst>
              <a:path w="48151" h="82721" extrusionOk="0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</p:sp>
      <p:sp>
        <p:nvSpPr>
          <p:cNvPr id="28" name="Google Shape;28;p6"/>
          <p:cNvSpPr/>
          <p:nvPr/>
        </p:nvSpPr>
        <p:spPr>
          <a:xfrm>
            <a:off x="7284325" y="-92600"/>
            <a:ext cx="1913700" cy="1134325"/>
          </a:xfrm>
          <a:custGeom>
            <a:avLst/>
            <a:gdLst/>
            <a:ahLst/>
            <a:cxnLst/>
            <a:rect l="l" t="t" r="r" b="b"/>
            <a:pathLst>
              <a:path w="76548" h="45373" extrusionOk="0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815650" y="-379800"/>
            <a:ext cx="11252200" cy="4546600"/>
          </a:xfrm>
          <a:custGeom>
            <a:avLst/>
            <a:gdLst/>
            <a:ahLst/>
            <a:cxnLst/>
            <a:rect l="l" t="t" r="r" b="b"/>
            <a:pathLst>
              <a:path w="450088" h="181864" extrusionOk="0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89500" y="1184750"/>
            <a:ext cx="7111200" cy="3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9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3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4" hasCustomPrompt="1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5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7" hasCustomPrompt="1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18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0" hasCustomPrompt="1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 hasCustomPrompt="1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2" hasCustomPrompt="1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4" hasCustomPrompt="1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/>
          <p:nvPr/>
        </p:nvSpPr>
        <p:spPr>
          <a:xfrm flipH="1">
            <a:off x="-192025" y="-75375"/>
            <a:ext cx="9846125" cy="5262200"/>
          </a:xfrm>
          <a:custGeom>
            <a:avLst/>
            <a:gdLst/>
            <a:ahLst/>
            <a:cxnLst/>
            <a:rect l="l" t="t" r="r" b="b"/>
            <a:pathLst>
              <a:path w="393845" h="210488" extrusionOk="0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</p:sp>
      <p:sp>
        <p:nvSpPr>
          <p:cNvPr id="319" name="Google Shape;319;p52"/>
          <p:cNvSpPr txBox="1">
            <a:spLocks noGrp="1"/>
          </p:cNvSpPr>
          <p:nvPr>
            <p:ph type="title"/>
          </p:nvPr>
        </p:nvSpPr>
        <p:spPr>
          <a:xfrm flipH="1">
            <a:off x="4559975" y="219192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5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59975" y="14001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 flipH="1">
            <a:off x="5759075" y="299297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70" r:id="rId8"/>
    <p:sldLayoutId id="214748369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032000"/>
            <a:ext cx="8520600" cy="751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Path Finding &amp; </a:t>
            </a:r>
            <a:r>
              <a:rPr lang="en-GB" dirty="0" err="1"/>
              <a:t>Nevigation</a:t>
            </a:r>
            <a:r>
              <a:rPr lang="en-GB" dirty="0"/>
              <a:t> System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solution of finding path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8DCFC6-1080-01C6-3575-03E56257BC5D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F16432-4FF0-A808-6EB1-1731FC9504C7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5A5CEE8A-1F4D-9253-B5AB-D47B3D30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7"/>
          <p:cNvSpPr txBox="1">
            <a:spLocks noGrp="1"/>
          </p:cNvSpPr>
          <p:nvPr>
            <p:ph type="title"/>
          </p:nvPr>
        </p:nvSpPr>
        <p:spPr>
          <a:xfrm>
            <a:off x="526974" y="2871127"/>
            <a:ext cx="2758449" cy="593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2400" dirty="0"/>
              <a:t>Mr. </a:t>
            </a:r>
            <a:r>
              <a:rPr lang="en-GB" sz="2400" dirty="0" err="1"/>
              <a:t>Montaser</a:t>
            </a:r>
            <a:r>
              <a:rPr lang="en-GB" sz="2400" dirty="0"/>
              <a:t> Abdul </a:t>
            </a:r>
            <a:r>
              <a:rPr lang="en-GB" sz="2400" dirty="0" err="1"/>
              <a:t>Quader</a:t>
            </a:r>
            <a:endParaRPr lang="en-GB" sz="2400" dirty="0"/>
          </a:p>
        </p:txBody>
      </p:sp>
      <p:sp>
        <p:nvSpPr>
          <p:cNvPr id="549" name="Google Shape;549;p77"/>
          <p:cNvSpPr txBox="1">
            <a:spLocks noGrp="1"/>
          </p:cNvSpPr>
          <p:nvPr>
            <p:ph type="subTitle" idx="1"/>
          </p:nvPr>
        </p:nvSpPr>
        <p:spPr>
          <a:xfrm>
            <a:off x="526957" y="3504689"/>
            <a:ext cx="2536084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Lecturer, Department of CSE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Green University of Bangladesh</a:t>
            </a:r>
            <a:endParaRPr dirty="0"/>
          </a:p>
        </p:txBody>
      </p:sp>
      <p:sp>
        <p:nvSpPr>
          <p:cNvPr id="17" name="Google Shape;549;p77">
            <a:extLst>
              <a:ext uri="{FF2B5EF4-FFF2-40B4-BE49-F238E27FC236}">
                <a16:creationId xmlns:a16="http://schemas.microsoft.com/office/drawing/2014/main" id="{822A142D-83A5-09B7-4831-A0D2F6D87779}"/>
              </a:ext>
            </a:extLst>
          </p:cNvPr>
          <p:cNvSpPr txBox="1">
            <a:spLocks/>
          </p:cNvSpPr>
          <p:nvPr/>
        </p:nvSpPr>
        <p:spPr>
          <a:xfrm>
            <a:off x="2942996" y="3583857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endParaRPr lang="en-GB" dirty="0"/>
          </a:p>
        </p:txBody>
      </p:sp>
      <p:sp>
        <p:nvSpPr>
          <p:cNvPr id="22" name="Google Shape;549;p77">
            <a:extLst>
              <a:ext uri="{FF2B5EF4-FFF2-40B4-BE49-F238E27FC236}">
                <a16:creationId xmlns:a16="http://schemas.microsoft.com/office/drawing/2014/main" id="{D922AD70-3B08-38C2-E773-C90B2EBF2EF1}"/>
              </a:ext>
            </a:extLst>
          </p:cNvPr>
          <p:cNvSpPr txBox="1">
            <a:spLocks/>
          </p:cNvSpPr>
          <p:nvPr/>
        </p:nvSpPr>
        <p:spPr>
          <a:xfrm>
            <a:off x="5764628" y="3438202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Student ID- 221002534</a:t>
            </a:r>
          </a:p>
          <a:p>
            <a:pPr marL="0" indent="0"/>
            <a:r>
              <a:rPr lang="en-GB" dirty="0"/>
              <a:t>Department of CSE</a:t>
            </a:r>
          </a:p>
          <a:p>
            <a:pPr marL="0" indent="0"/>
            <a:r>
              <a:rPr lang="en-GB" dirty="0"/>
              <a:t>Green University of Bangladesh</a:t>
            </a:r>
          </a:p>
        </p:txBody>
      </p:sp>
      <p:sp>
        <p:nvSpPr>
          <p:cNvPr id="26" name="Google Shape;548;p77">
            <a:extLst>
              <a:ext uri="{FF2B5EF4-FFF2-40B4-BE49-F238E27FC236}">
                <a16:creationId xmlns:a16="http://schemas.microsoft.com/office/drawing/2014/main" id="{7D026169-5228-CCF0-D356-E083FDD84A3F}"/>
              </a:ext>
            </a:extLst>
          </p:cNvPr>
          <p:cNvSpPr txBox="1">
            <a:spLocks/>
          </p:cNvSpPr>
          <p:nvPr/>
        </p:nvSpPr>
        <p:spPr>
          <a:xfrm>
            <a:off x="3285424" y="2989879"/>
            <a:ext cx="2193655" cy="5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lang="en-GB" sz="2400" dirty="0"/>
          </a:p>
        </p:txBody>
      </p:sp>
      <p:sp>
        <p:nvSpPr>
          <p:cNvPr id="27" name="Google Shape;548;p77">
            <a:extLst>
              <a:ext uri="{FF2B5EF4-FFF2-40B4-BE49-F238E27FC236}">
                <a16:creationId xmlns:a16="http://schemas.microsoft.com/office/drawing/2014/main" id="{F062B574-2D5B-C911-6D4B-3B797E25BE90}"/>
              </a:ext>
            </a:extLst>
          </p:cNvPr>
          <p:cNvSpPr txBox="1">
            <a:spLocks/>
          </p:cNvSpPr>
          <p:nvPr/>
        </p:nvSpPr>
        <p:spPr>
          <a:xfrm>
            <a:off x="5534183" y="2910711"/>
            <a:ext cx="3124856" cy="5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sz="2400" dirty="0"/>
              <a:t>Md. Mazharul Islam Shehab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E8A7E-ADE7-4D63-EC56-B4CCBB664173}"/>
              </a:ext>
            </a:extLst>
          </p:cNvPr>
          <p:cNvCxnSpPr/>
          <p:nvPr/>
        </p:nvCxnSpPr>
        <p:spPr>
          <a:xfrm>
            <a:off x="4319822" y="768435"/>
            <a:ext cx="0" cy="386432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Google Shape;549;p77">
            <a:extLst>
              <a:ext uri="{FF2B5EF4-FFF2-40B4-BE49-F238E27FC236}">
                <a16:creationId xmlns:a16="http://schemas.microsoft.com/office/drawing/2014/main" id="{42640A19-23B0-7FE5-5343-A206920E39DB}"/>
              </a:ext>
            </a:extLst>
          </p:cNvPr>
          <p:cNvSpPr txBox="1">
            <a:spLocks/>
          </p:cNvSpPr>
          <p:nvPr/>
        </p:nvSpPr>
        <p:spPr>
          <a:xfrm>
            <a:off x="526957" y="1980550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Present to: </a:t>
            </a:r>
          </a:p>
        </p:txBody>
      </p:sp>
      <p:sp>
        <p:nvSpPr>
          <p:cNvPr id="31" name="Google Shape;549;p77">
            <a:extLst>
              <a:ext uri="{FF2B5EF4-FFF2-40B4-BE49-F238E27FC236}">
                <a16:creationId xmlns:a16="http://schemas.microsoft.com/office/drawing/2014/main" id="{C01FFBFE-B5B7-9E80-3488-2A50CD266052}"/>
              </a:ext>
            </a:extLst>
          </p:cNvPr>
          <p:cNvSpPr txBox="1">
            <a:spLocks/>
          </p:cNvSpPr>
          <p:nvPr/>
        </p:nvSpPr>
        <p:spPr>
          <a:xfrm>
            <a:off x="5822228" y="1980550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Present by: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0391D-3C74-C72E-DD86-CBD1B7C6428A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D29AB-5A38-8EDC-C66E-DAFA0A82C653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pic>
          <p:nvPicPr>
            <p:cNvPr id="5" name="Picture 4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378ABE6D-2A9B-AB8C-0A6F-E41E78F22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>
            <a:spLocks noGrp="1"/>
          </p:cNvSpPr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CONTENTS OF THIS Project</a:t>
            </a:r>
            <a:endParaRPr dirty="0"/>
          </a:p>
        </p:txBody>
      </p:sp>
      <p:grpSp>
        <p:nvGrpSpPr>
          <p:cNvPr id="2" name="Google Shape;8817;p135">
            <a:extLst>
              <a:ext uri="{FF2B5EF4-FFF2-40B4-BE49-F238E27FC236}">
                <a16:creationId xmlns:a16="http://schemas.microsoft.com/office/drawing/2014/main" id="{029B2C0D-6927-7149-453A-756651A6CAE7}"/>
              </a:ext>
            </a:extLst>
          </p:cNvPr>
          <p:cNvGrpSpPr/>
          <p:nvPr/>
        </p:nvGrpSpPr>
        <p:grpSpPr>
          <a:xfrm>
            <a:off x="146096" y="1999050"/>
            <a:ext cx="8634835" cy="2022492"/>
            <a:chOff x="1247650" y="2075423"/>
            <a:chExt cx="6648477" cy="1557238"/>
          </a:xfrm>
        </p:grpSpPr>
        <p:sp>
          <p:nvSpPr>
            <p:cNvPr id="3" name="Google Shape;8818;p135">
              <a:extLst>
                <a:ext uri="{FF2B5EF4-FFF2-40B4-BE49-F238E27FC236}">
                  <a16:creationId xmlns:a16="http://schemas.microsoft.com/office/drawing/2014/main" id="{DC88F39E-B7EB-5176-96FA-F65DFDD2DF2C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dirty="0">
                  <a:solidFill>
                    <a:schemeClr val="dk1"/>
                  </a:solidFill>
                  <a:latin typeface="Fira Sans Condensed"/>
                </a:rPr>
                <a:t>Future Improvements</a:t>
              </a:r>
            </a:p>
          </p:txBody>
        </p:sp>
        <p:sp>
          <p:nvSpPr>
            <p:cNvPr id="4" name="Google Shape;8819;p135">
              <a:extLst>
                <a:ext uri="{FF2B5EF4-FFF2-40B4-BE49-F238E27FC236}">
                  <a16:creationId xmlns:a16="http://schemas.microsoft.com/office/drawing/2014/main" id="{2C13DBE7-1F0A-15B5-F9FB-C2858C4347FB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dk1"/>
                  </a:solidFill>
                  <a:latin typeface="Fira Sans Condensed"/>
                </a:rPr>
                <a:t>Real World Application</a:t>
              </a:r>
            </a:p>
          </p:txBody>
        </p:sp>
        <p:sp>
          <p:nvSpPr>
            <p:cNvPr id="5" name="Google Shape;8820;p135">
              <a:extLst>
                <a:ext uri="{FF2B5EF4-FFF2-40B4-BE49-F238E27FC236}">
                  <a16:creationId xmlns:a16="http://schemas.microsoft.com/office/drawing/2014/main" id="{CA64D170-25AC-CD0A-E575-412F8105E573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1"/>
                  </a:solidFill>
                  <a:latin typeface="Fira Sans Condensed"/>
                  <a:sym typeface="Fira Sans Condensed"/>
                </a:rPr>
                <a:t>Project Goals</a:t>
              </a:r>
            </a:p>
          </p:txBody>
        </p:sp>
        <p:sp>
          <p:nvSpPr>
            <p:cNvPr id="6" name="Google Shape;8821;p135">
              <a:extLst>
                <a:ext uri="{FF2B5EF4-FFF2-40B4-BE49-F238E27FC236}">
                  <a16:creationId xmlns:a16="http://schemas.microsoft.com/office/drawing/2014/main" id="{2678A9E7-CFA4-0A22-441E-4D7E68E1476C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Fira Sans Condensed"/>
                </a:rPr>
                <a:t>Features</a:t>
              </a:r>
            </a:p>
          </p:txBody>
        </p:sp>
        <p:sp>
          <p:nvSpPr>
            <p:cNvPr id="7" name="Google Shape;8822;p135">
              <a:extLst>
                <a:ext uri="{FF2B5EF4-FFF2-40B4-BE49-F238E27FC236}">
                  <a16:creationId xmlns:a16="http://schemas.microsoft.com/office/drawing/2014/main" id="{FB2A6538-DA71-25F6-27F5-75F0C95DDC36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dirty="0">
                  <a:solidFill>
                    <a:schemeClr val="dk1"/>
                  </a:solidFill>
                  <a:latin typeface="Fira Sans Condensed"/>
                </a:rPr>
                <a:t>User Control &amp; Customization</a:t>
              </a:r>
            </a:p>
          </p:txBody>
        </p:sp>
        <p:sp>
          <p:nvSpPr>
            <p:cNvPr id="8" name="Google Shape;8823;p135">
              <a:extLst>
                <a:ext uri="{FF2B5EF4-FFF2-40B4-BE49-F238E27FC236}">
                  <a16:creationId xmlns:a16="http://schemas.microsoft.com/office/drawing/2014/main" id="{CFB32472-D24F-F469-D549-2251B6C5042A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solidFill>
              <a:srgbClr val="191919"/>
            </a:solidFill>
            <a:ln w="19050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0D3520-D17D-233D-8692-D9B5408822D7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03A241-380E-6CC6-6460-52DC4B0D0749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pic>
          <p:nvPicPr>
            <p:cNvPr id="11" name="Picture 10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0A0A716E-779F-779F-50F5-1B861A641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>
            <a:spLocks noGrp="1"/>
          </p:cNvSpPr>
          <p:nvPr>
            <p:ph type="title" idx="9"/>
          </p:nvPr>
        </p:nvSpPr>
        <p:spPr>
          <a:xfrm>
            <a:off x="665811" y="716797"/>
            <a:ext cx="3330456" cy="67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Project Goals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95" name="Google Shape;395;p62"/>
          <p:cNvSpPr txBox="1">
            <a:spLocks noGrp="1"/>
          </p:cNvSpPr>
          <p:nvPr>
            <p:ph type="subTitle" idx="13"/>
          </p:nvPr>
        </p:nvSpPr>
        <p:spPr>
          <a:xfrm>
            <a:off x="665811" y="1388532"/>
            <a:ext cx="8015345" cy="2831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Develop a pathfinding algorithm that can efficiently navigate through crowded and dynamic environments.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Minimize delivery time while ensuring safety and avoiding obstacles.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Reduce dependence on human intervention for route planning.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DDE79B-2BFC-2DCF-E73F-3060672090D3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A99B85-112F-6A2B-2516-719CE0ACE6F9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F4DFD293-17FB-E236-2831-8238E037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4;p62">
            <a:extLst>
              <a:ext uri="{FF2B5EF4-FFF2-40B4-BE49-F238E27FC236}">
                <a16:creationId xmlns:a16="http://schemas.microsoft.com/office/drawing/2014/main" id="{54008CC2-5E19-F284-9C91-89756CDAA80D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Features</a:t>
            </a:r>
          </a:p>
        </p:txBody>
      </p:sp>
      <p:sp>
        <p:nvSpPr>
          <p:cNvPr id="4" name="Google Shape;395;p62">
            <a:extLst>
              <a:ext uri="{FF2B5EF4-FFF2-40B4-BE49-F238E27FC236}">
                <a16:creationId xmlns:a16="http://schemas.microsoft.com/office/drawing/2014/main" id="{1AB13C2F-93CB-0E20-7F57-DB92B4D49F86}"/>
              </a:ext>
            </a:extLst>
          </p:cNvPr>
          <p:cNvSpPr txBox="1">
            <a:spLocks/>
          </p:cNvSpPr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Dynamic rendering of the grid with different cell types (start, finish, wall, empty, path).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Real-time visualization of the pathfinding process highlighting explored nodes and the final path.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User control over speed of pathfinding animation.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3AA6BE-39C0-D648-F631-D66AFAB5415B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C588EE-9A48-BF4E-F4E6-EBCCC59B2E4E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pic>
          <p:nvPicPr>
            <p:cNvPr id="6" name="Picture 5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C38C32E2-2C99-9175-3785-FE54312D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4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4;p62">
            <a:extLst>
              <a:ext uri="{FF2B5EF4-FFF2-40B4-BE49-F238E27FC236}">
                <a16:creationId xmlns:a16="http://schemas.microsoft.com/office/drawing/2014/main" id="{54008CC2-5E19-F284-9C91-89756CDAA80D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4730278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User Control and Customization</a:t>
            </a:r>
          </a:p>
        </p:txBody>
      </p:sp>
      <p:sp>
        <p:nvSpPr>
          <p:cNvPr id="4" name="Google Shape;395;p62">
            <a:extLst>
              <a:ext uri="{FF2B5EF4-FFF2-40B4-BE49-F238E27FC236}">
                <a16:creationId xmlns:a16="http://schemas.microsoft.com/office/drawing/2014/main" id="{1AB13C2F-93CB-0E20-7F57-DB92B4D49F86}"/>
              </a:ext>
            </a:extLst>
          </p:cNvPr>
          <p:cNvSpPr txBox="1">
            <a:spLocks/>
          </p:cNvSpPr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Choice between two pathfinding algorithms: Dijkstra's and A*.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Adjustable grid size and obstacle density.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Interactive placement of start and finish points and drawing of obstacles.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Control panel with sliders and buttons for easy manipulation.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F9E561-4EF7-4F39-98D8-24C649513335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991A7-FF44-C2BE-2D76-35D83C5388E6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pic>
          <p:nvPicPr>
            <p:cNvPr id="6" name="Picture 5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77BAC2B2-EE5D-01F1-1085-7C49E970B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8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4;p62">
            <a:extLst>
              <a:ext uri="{FF2B5EF4-FFF2-40B4-BE49-F238E27FC236}">
                <a16:creationId xmlns:a16="http://schemas.microsoft.com/office/drawing/2014/main" id="{B6D054D3-4427-BB07-5F41-C6ADB8035706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4481922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Real World Application</a:t>
            </a:r>
          </a:p>
        </p:txBody>
      </p:sp>
      <p:sp>
        <p:nvSpPr>
          <p:cNvPr id="7" name="Google Shape;364;p61">
            <a:extLst>
              <a:ext uri="{FF2B5EF4-FFF2-40B4-BE49-F238E27FC236}">
                <a16:creationId xmlns:a16="http://schemas.microsoft.com/office/drawing/2014/main" id="{D943ACD9-47B7-9DAB-C135-5CEC0E8B5F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5493" y="2877549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GB" sz="1600" dirty="0"/>
              <a:t>Route optimization for delivery vehicles</a:t>
            </a:r>
            <a:endParaRPr sz="1600" dirty="0"/>
          </a:p>
        </p:txBody>
      </p:sp>
      <p:sp>
        <p:nvSpPr>
          <p:cNvPr id="8" name="Google Shape;364;p61">
            <a:extLst>
              <a:ext uri="{FF2B5EF4-FFF2-40B4-BE49-F238E27FC236}">
                <a16:creationId xmlns:a16="http://schemas.microsoft.com/office/drawing/2014/main" id="{2A787F29-35F3-116E-5635-73EB4AC7B503}"/>
              </a:ext>
            </a:extLst>
          </p:cNvPr>
          <p:cNvSpPr txBox="1">
            <a:spLocks/>
          </p:cNvSpPr>
          <p:nvPr/>
        </p:nvSpPr>
        <p:spPr>
          <a:xfrm>
            <a:off x="4939407" y="428472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Warehouse automation</a:t>
            </a:r>
          </a:p>
        </p:txBody>
      </p:sp>
      <p:sp>
        <p:nvSpPr>
          <p:cNvPr id="9" name="Google Shape;364;p61">
            <a:extLst>
              <a:ext uri="{FF2B5EF4-FFF2-40B4-BE49-F238E27FC236}">
                <a16:creationId xmlns:a16="http://schemas.microsoft.com/office/drawing/2014/main" id="{CFCE8CF7-FAF5-CA67-A43B-0C7E42EDF767}"/>
              </a:ext>
            </a:extLst>
          </p:cNvPr>
          <p:cNvSpPr txBox="1">
            <a:spLocks/>
          </p:cNvSpPr>
          <p:nvPr/>
        </p:nvSpPr>
        <p:spPr>
          <a:xfrm>
            <a:off x="2342945" y="4238492"/>
            <a:ext cx="1940454" cy="63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Traffic management systems</a:t>
            </a:r>
          </a:p>
        </p:txBody>
      </p:sp>
      <p:sp>
        <p:nvSpPr>
          <p:cNvPr id="10" name="Google Shape;364;p61">
            <a:extLst>
              <a:ext uri="{FF2B5EF4-FFF2-40B4-BE49-F238E27FC236}">
                <a16:creationId xmlns:a16="http://schemas.microsoft.com/office/drawing/2014/main" id="{B5AA230C-EE44-6CB8-C878-36B65E72CE0D}"/>
              </a:ext>
            </a:extLst>
          </p:cNvPr>
          <p:cNvSpPr txBox="1">
            <a:spLocks/>
          </p:cNvSpPr>
          <p:nvPr/>
        </p:nvSpPr>
        <p:spPr>
          <a:xfrm>
            <a:off x="2589802" y="1459622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Emergency response vehicles</a:t>
            </a:r>
          </a:p>
        </p:txBody>
      </p:sp>
      <p:sp>
        <p:nvSpPr>
          <p:cNvPr id="13" name="Google Shape;364;p61">
            <a:extLst>
              <a:ext uri="{FF2B5EF4-FFF2-40B4-BE49-F238E27FC236}">
                <a16:creationId xmlns:a16="http://schemas.microsoft.com/office/drawing/2014/main" id="{0CD39C00-2D7E-C31A-F738-153886D15844}"/>
              </a:ext>
            </a:extLst>
          </p:cNvPr>
          <p:cNvSpPr txBox="1">
            <a:spLocks/>
          </p:cNvSpPr>
          <p:nvPr/>
        </p:nvSpPr>
        <p:spPr>
          <a:xfrm>
            <a:off x="5017395" y="1583709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Strategic gameplay</a:t>
            </a:r>
          </a:p>
        </p:txBody>
      </p:sp>
      <p:sp>
        <p:nvSpPr>
          <p:cNvPr id="14" name="Google Shape;364;p61">
            <a:extLst>
              <a:ext uri="{FF2B5EF4-FFF2-40B4-BE49-F238E27FC236}">
                <a16:creationId xmlns:a16="http://schemas.microsoft.com/office/drawing/2014/main" id="{4A8F6E3F-73EB-4428-F9B4-700955BB8BEA}"/>
              </a:ext>
            </a:extLst>
          </p:cNvPr>
          <p:cNvSpPr txBox="1">
            <a:spLocks/>
          </p:cNvSpPr>
          <p:nvPr/>
        </p:nvSpPr>
        <p:spPr>
          <a:xfrm>
            <a:off x="6733107" y="2819433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Autonomous robots in factories</a:t>
            </a:r>
          </a:p>
        </p:txBody>
      </p:sp>
      <p:grpSp>
        <p:nvGrpSpPr>
          <p:cNvPr id="22" name="Google Shape;9641;p137">
            <a:extLst>
              <a:ext uri="{FF2B5EF4-FFF2-40B4-BE49-F238E27FC236}">
                <a16:creationId xmlns:a16="http://schemas.microsoft.com/office/drawing/2014/main" id="{461003D6-839F-6EEA-9FA1-490D0D38D235}"/>
              </a:ext>
            </a:extLst>
          </p:cNvPr>
          <p:cNvGrpSpPr/>
          <p:nvPr/>
        </p:nvGrpSpPr>
        <p:grpSpPr>
          <a:xfrm>
            <a:off x="2726246" y="2087857"/>
            <a:ext cx="4041201" cy="2098631"/>
            <a:chOff x="238125" y="999450"/>
            <a:chExt cx="7140700" cy="3708225"/>
          </a:xfrm>
        </p:grpSpPr>
        <p:sp>
          <p:nvSpPr>
            <p:cNvPr id="23" name="Google Shape;9642;p137">
              <a:extLst>
                <a:ext uri="{FF2B5EF4-FFF2-40B4-BE49-F238E27FC236}">
                  <a16:creationId xmlns:a16="http://schemas.microsoft.com/office/drawing/2014/main" id="{8E45C66E-7809-D4BF-C76C-FC8DBCB4F7CA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43;p137">
              <a:extLst>
                <a:ext uri="{FF2B5EF4-FFF2-40B4-BE49-F238E27FC236}">
                  <a16:creationId xmlns:a16="http://schemas.microsoft.com/office/drawing/2014/main" id="{C33CA4EE-D023-00E7-A7D7-6887C3D9283F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44;p137">
              <a:extLst>
                <a:ext uri="{FF2B5EF4-FFF2-40B4-BE49-F238E27FC236}">
                  <a16:creationId xmlns:a16="http://schemas.microsoft.com/office/drawing/2014/main" id="{50BE11B6-78AF-03A4-C695-7035D65A41FB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45;p137">
              <a:extLst>
                <a:ext uri="{FF2B5EF4-FFF2-40B4-BE49-F238E27FC236}">
                  <a16:creationId xmlns:a16="http://schemas.microsoft.com/office/drawing/2014/main" id="{1BD10511-1F0D-DF4C-A10A-2600DFDB8608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46;p137">
              <a:extLst>
                <a:ext uri="{FF2B5EF4-FFF2-40B4-BE49-F238E27FC236}">
                  <a16:creationId xmlns:a16="http://schemas.microsoft.com/office/drawing/2014/main" id="{DB6DFCAD-E962-5907-8EF2-7AD0557C5686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47;p137">
              <a:extLst>
                <a:ext uri="{FF2B5EF4-FFF2-40B4-BE49-F238E27FC236}">
                  <a16:creationId xmlns:a16="http://schemas.microsoft.com/office/drawing/2014/main" id="{194B5458-9B6F-BA69-B16B-3C548C0A61A2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48;p137">
              <a:extLst>
                <a:ext uri="{FF2B5EF4-FFF2-40B4-BE49-F238E27FC236}">
                  <a16:creationId xmlns:a16="http://schemas.microsoft.com/office/drawing/2014/main" id="{4B152BDA-CF27-0693-C02B-D68C66140A41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49;p137">
              <a:extLst>
                <a:ext uri="{FF2B5EF4-FFF2-40B4-BE49-F238E27FC236}">
                  <a16:creationId xmlns:a16="http://schemas.microsoft.com/office/drawing/2014/main" id="{6CA42E1D-C63A-BB0A-6213-3DCA5930405F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50;p137">
              <a:extLst>
                <a:ext uri="{FF2B5EF4-FFF2-40B4-BE49-F238E27FC236}">
                  <a16:creationId xmlns:a16="http://schemas.microsoft.com/office/drawing/2014/main" id="{3EA34448-8BFE-83E5-A2F0-C91EDEF7B546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60F72-8D10-4C49-1527-83977C9BE8DA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594DE3-EDB7-0457-AE58-DEB560E5BD1B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1AB5B605-2831-9644-35BF-EB00749D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0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4;p62">
            <a:extLst>
              <a:ext uri="{FF2B5EF4-FFF2-40B4-BE49-F238E27FC236}">
                <a16:creationId xmlns:a16="http://schemas.microsoft.com/office/drawing/2014/main" id="{502CBBEE-7B7B-4874-6956-340CB9160B28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Future Improvements</a:t>
            </a:r>
          </a:p>
        </p:txBody>
      </p:sp>
      <p:sp>
        <p:nvSpPr>
          <p:cNvPr id="15" name="Google Shape;395;p62">
            <a:extLst>
              <a:ext uri="{FF2B5EF4-FFF2-40B4-BE49-F238E27FC236}">
                <a16:creationId xmlns:a16="http://schemas.microsoft.com/office/drawing/2014/main" id="{95A53B72-5717-4F4E-1223-BC1204DFC8C8}"/>
              </a:ext>
            </a:extLst>
          </p:cNvPr>
          <p:cNvSpPr txBox="1">
            <a:spLocks/>
          </p:cNvSpPr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Potential enhancements for the project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Exploration of additional pathfinding algorithms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Integration with real-world applications or games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467792-BBCA-A5FE-9A38-5D05CD8AE582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378CCB-6F2F-AED9-D7E7-16CEEE56201E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FCEC3E64-FD80-6F49-D282-1A2878A3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2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94;p62">
            <a:extLst>
              <a:ext uri="{FF2B5EF4-FFF2-40B4-BE49-F238E27FC236}">
                <a16:creationId xmlns:a16="http://schemas.microsoft.com/office/drawing/2014/main" id="{229EF002-8888-081E-3AB4-6285343A7800}"/>
              </a:ext>
            </a:extLst>
          </p:cNvPr>
          <p:cNvSpPr txBox="1">
            <a:spLocks/>
          </p:cNvSpPr>
          <p:nvPr/>
        </p:nvSpPr>
        <p:spPr>
          <a:xfrm>
            <a:off x="1473082" y="1315106"/>
            <a:ext cx="6197835" cy="227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9600" dirty="0">
                <a:solidFill>
                  <a:schemeClr val="dk1"/>
                </a:solidFill>
              </a:rPr>
              <a:t>Thank you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A7EF5A-0B98-D194-F35D-3031E6FF49AC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511A90-AB68-DAD5-4A0C-EA8AD8E38EC0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64C303CB-9DD6-669F-4D6D-176363403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233</Words>
  <Application>Microsoft Office PowerPoint</Application>
  <PresentationFormat>On-screen Show (16:9)</PresentationFormat>
  <Paragraphs>51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Muli</vt:lpstr>
      <vt:lpstr>Fira Sans Condensed ExtraBold</vt:lpstr>
      <vt:lpstr>Wingdings</vt:lpstr>
      <vt:lpstr>Fira Sans Condensed</vt:lpstr>
      <vt:lpstr>Arial</vt:lpstr>
      <vt:lpstr>White Research Center XL by Slidesgo</vt:lpstr>
      <vt:lpstr>Path Finding &amp; Nevigation System</vt:lpstr>
      <vt:lpstr>Mr. Montaser Abdul Quader</vt:lpstr>
      <vt:lpstr>CONTENTS OF THIS Project</vt:lpstr>
      <vt:lpstr>Project Goals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Finding &amp; Nevigation System</dc:title>
  <cp:lastModifiedBy>Mazharul Islam</cp:lastModifiedBy>
  <cp:revision>2</cp:revision>
  <dcterms:modified xsi:type="dcterms:W3CDTF">2024-01-05T20:20:14Z</dcterms:modified>
</cp:coreProperties>
</file>