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2.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3.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17"/>
  </p:notesMasterIdLst>
  <p:sldIdLst>
    <p:sldId id="256" r:id="rId5"/>
    <p:sldId id="257" r:id="rId6"/>
    <p:sldId id="275" r:id="rId7"/>
    <p:sldId id="258" r:id="rId8"/>
    <p:sldId id="259" r:id="rId9"/>
    <p:sldId id="260" r:id="rId10"/>
    <p:sldId id="262" r:id="rId11"/>
    <p:sldId id="277" r:id="rId12"/>
    <p:sldId id="278" r:id="rId13"/>
    <p:sldId id="273" r:id="rId14"/>
    <p:sldId id="266" r:id="rId15"/>
    <p:sldId id="274" r:id="rId16"/>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792" y="7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323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3238"/>
          </a:xfrm>
          <a:prstGeom prst="rect">
            <a:avLst/>
          </a:prstGeom>
        </p:spPr>
        <p:txBody>
          <a:bodyPr vert="horz" lIns="91440" tIns="45720" rIns="91440" bIns="45720" rtlCol="0"/>
          <a:lstStyle>
            <a:lvl1pPr algn="r">
              <a:defRPr sz="1200"/>
            </a:lvl1pPr>
          </a:lstStyle>
          <a:p>
            <a:fld id="{A4C90BBC-AFA2-4087-8D8E-ACA13B55172B}" type="datetimeFigureOut">
              <a:rPr lang="en-US" smtClean="0"/>
              <a:pPr/>
              <a:t>12/8/2024</a:t>
            </a:fld>
            <a:endParaRPr lang="en-US"/>
          </a:p>
        </p:txBody>
      </p:sp>
      <p:sp>
        <p:nvSpPr>
          <p:cNvPr id="4" name="Slide Image Placeholder 3"/>
          <p:cNvSpPr>
            <a:spLocks noGrp="1" noRot="1" noChangeAspect="1"/>
          </p:cNvSpPr>
          <p:nvPr>
            <p:ph type="sldImg" idx="2"/>
          </p:nvPr>
        </p:nvSpPr>
        <p:spPr>
          <a:xfrm>
            <a:off x="533400" y="754063"/>
            <a:ext cx="6705600" cy="37719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778375"/>
            <a:ext cx="621665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323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3238"/>
          </a:xfrm>
          <a:prstGeom prst="rect">
            <a:avLst/>
          </a:prstGeom>
        </p:spPr>
        <p:txBody>
          <a:bodyPr vert="horz" lIns="91440" tIns="45720" rIns="91440" bIns="45720" rtlCol="0" anchor="b"/>
          <a:lstStyle>
            <a:lvl1pPr algn="r">
              <a:defRPr sz="1200"/>
            </a:lvl1pPr>
          </a:lstStyle>
          <a:p>
            <a:fld id="{37D149C6-5609-4EDC-9A8B-6DC96E249D89}"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8650" name="Slide Image Placeholder 1"/>
          <p:cNvSpPr>
            <a:spLocks noGrp="1" noRot="1" noChangeAspect="1"/>
          </p:cNvSpPr>
          <p:nvPr>
            <p:ph type="sldImg"/>
          </p:nvPr>
        </p:nvSpPr>
        <p:spPr/>
      </p:sp>
      <p:sp>
        <p:nvSpPr>
          <p:cNvPr id="1048651" name="Notes Placeholder 2"/>
          <p:cNvSpPr>
            <a:spLocks noGrp="1"/>
          </p:cNvSpPr>
          <p:nvPr>
            <p:ph type="body" idx="1"/>
          </p:nvPr>
        </p:nvSpPr>
        <p:spPr/>
        <p:txBody>
          <a:bodyPr/>
          <a:lstStyle/>
          <a:p>
            <a:endParaRPr lang="en-US" dirty="0"/>
          </a:p>
        </p:txBody>
      </p:sp>
      <p:sp>
        <p:nvSpPr>
          <p:cNvPr id="1048652" name="Slide Number Placeholder 3"/>
          <p:cNvSpPr>
            <a:spLocks noGrp="1"/>
          </p:cNvSpPr>
          <p:nvPr>
            <p:ph type="sldNum" sz="quarter" idx="10"/>
          </p:nvPr>
        </p:nvSpPr>
        <p:spPr/>
        <p:txBody>
          <a:bodyPr/>
          <a:lstStyle/>
          <a:p>
            <a:fld id="{F7021451-1387-4CA6-816F-3879F97B5CBC}" type="slidenum">
              <a:rPr lang="en-US"/>
              <a:pPr/>
              <a:t>3</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24"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25"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29"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30"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32"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33"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34"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35"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36"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37"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41"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43"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45"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46"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8"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5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51"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52"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3"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5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5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56"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5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59"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60"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62"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63"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65"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66"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67"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68"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70"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71"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72"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73"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74"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75"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79"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81"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8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8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84"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5"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6"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88"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89"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90"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92"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93"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94"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96"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9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98"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00"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01"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03"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0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05"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06"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08"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09"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10"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11"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12"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13"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20" name="PlaceHolder 2"/>
          <p:cNvSpPr>
            <a:spLocks noGrp="1"/>
          </p:cNvSpPr>
          <p:nvPr>
            <p:ph type="subTitle"/>
          </p:nvPr>
        </p:nvSpPr>
        <p:spPr>
          <a:xfrm>
            <a:off x="609480" y="1604520"/>
            <a:ext cx="10972440" cy="3977280"/>
          </a:xfrm>
          <a:prstGeom prst="rect">
            <a:avLst/>
          </a:prstGeom>
          <a:noFill/>
          <a:ln w="0">
            <a:noFill/>
          </a:ln>
        </p:spPr>
        <p:txBody>
          <a:bodyPr lIns="0" tIns="0" rIns="0" bIns="0" anchor="ctr">
            <a:noAutofit/>
          </a:bodyPr>
          <a:lstStyle/>
          <a:p>
            <a:pPr indent="0" algn="ctr">
              <a:buNone/>
            </a:pPr>
            <a:endParaRPr lang="en-US"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7"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8"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2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22" name="PlaceHolder 2"/>
          <p:cNvSpPr>
            <a:spLocks noGrp="1"/>
          </p:cNvSpPr>
          <p:nvPr>
            <p:ph/>
          </p:nvPr>
        </p:nvSpPr>
        <p:spPr>
          <a:xfrm>
            <a:off x="609480" y="1604520"/>
            <a:ext cx="1097244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2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2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2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2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2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2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3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3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3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3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3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3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3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3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3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4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4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4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4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4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4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4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4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4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5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5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5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5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5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2"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3"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4"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16"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7"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18"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latin typeface="Arial"/>
            </a:endParaRPr>
          </a:p>
        </p:txBody>
      </p:sp>
      <p:sp>
        <p:nvSpPr>
          <p:cNvPr id="20"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21"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
        <p:nvSpPr>
          <p:cNvPr id="22"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theme" Target="../theme/theme3.xml"/><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5.xml"/><Relationship Id="rId13" Type="http://schemas.openxmlformats.org/officeDocument/2006/relationships/theme" Target="../theme/theme4.xml"/><Relationship Id="rId3" Type="http://schemas.openxmlformats.org/officeDocument/2006/relationships/slideLayout" Target="../slideLayouts/slideLayout40.xml"/><Relationship Id="rId7" Type="http://schemas.openxmlformats.org/officeDocument/2006/relationships/slideLayout" Target="../slideLayouts/slideLayout44.xml"/><Relationship Id="rId12" Type="http://schemas.openxmlformats.org/officeDocument/2006/relationships/slideLayout" Target="../slideLayouts/slideLayout49.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11" Type="http://schemas.openxmlformats.org/officeDocument/2006/relationships/slideLayout" Target="../slideLayouts/slideLayout48.xml"/><Relationship Id="rId5" Type="http://schemas.openxmlformats.org/officeDocument/2006/relationships/slideLayout" Target="../slideLayouts/slideLayout42.xml"/><Relationship Id="rId10" Type="http://schemas.openxmlformats.org/officeDocument/2006/relationships/slideLayout" Target="../slideLayouts/slideLayout47.xml"/><Relationship Id="rId4" Type="http://schemas.openxmlformats.org/officeDocument/2006/relationships/slideLayout" Target="../slideLayouts/slideLayout41.xml"/><Relationship Id="rId9" Type="http://schemas.openxmlformats.org/officeDocument/2006/relationships/slideLayout" Target="../slideLayouts/slideLayout4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latin typeface="Arial"/>
              </a:rPr>
              <a:t>Click to edit the title text format</a:t>
            </a:r>
          </a:p>
        </p:txBody>
      </p:sp>
      <p:sp>
        <p:nvSpPr>
          <p:cNvPr id="3"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latin typeface="Arial"/>
              </a:rPr>
              <a:t>Click to edit the title text format</a:t>
            </a:r>
          </a:p>
        </p:txBody>
      </p:sp>
      <p:sp>
        <p:nvSpPr>
          <p:cNvPr id="39"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700"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latin typeface="Arial"/>
              </a:rPr>
              <a:t>Click to edit the title text format</a:t>
            </a:r>
          </a:p>
        </p:txBody>
      </p:sp>
      <p:sp>
        <p:nvSpPr>
          <p:cNvPr id="77"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4" name="Rectangle 1"/>
          <p:cNvSpPr/>
          <p:nvPr/>
        </p:nvSpPr>
        <p:spPr>
          <a:xfrm>
            <a:off x="0" y="1655640"/>
            <a:ext cx="12190680" cy="5200920"/>
          </a:xfrm>
          <a:prstGeom prst="rect">
            <a:avLst/>
          </a:prstGeom>
          <a:solidFill>
            <a:schemeClr val="tx2">
              <a:lumMod val="60000"/>
              <a:lumOff val="40000"/>
              <a:alpha val="15000"/>
            </a:schemeClr>
          </a:solidFill>
          <a:ln>
            <a:noFill/>
          </a:ln>
        </p:spPr>
        <p:style>
          <a:lnRef idx="2">
            <a:schemeClr val="accent1">
              <a:shade val="50000"/>
            </a:schemeClr>
          </a:lnRef>
          <a:fillRef idx="1">
            <a:schemeClr val="accent1"/>
          </a:fillRef>
          <a:effectRef idx="0">
            <a:schemeClr val="accent1"/>
          </a:effectRef>
          <a:fontRef idx="minor"/>
        </p:style>
      </p:sp>
      <p:cxnSp>
        <p:nvCxnSpPr>
          <p:cNvPr id="115" name="Straight Connector 4"/>
          <p:cNvCxnSpPr/>
          <p:nvPr/>
        </p:nvCxnSpPr>
        <p:spPr>
          <a:xfrm flipH="1">
            <a:off x="2470320" y="2771280"/>
            <a:ext cx="608760" cy="1440"/>
          </a:xfrm>
          <a:prstGeom prst="straightConnector1">
            <a:avLst/>
          </a:prstGeom>
          <a:ln w="0">
            <a:solidFill>
              <a:srgbClr val="4C6748"/>
            </a:solidFill>
          </a:ln>
        </p:spPr>
      </p:cxnSp>
      <p:cxnSp>
        <p:nvCxnSpPr>
          <p:cNvPr id="116" name="Straight Connector 5"/>
          <p:cNvCxnSpPr/>
          <p:nvPr/>
        </p:nvCxnSpPr>
        <p:spPr>
          <a:xfrm flipH="1">
            <a:off x="6968160" y="2771280"/>
            <a:ext cx="608760" cy="1440"/>
          </a:xfrm>
          <a:prstGeom prst="straightConnector1">
            <a:avLst/>
          </a:prstGeom>
          <a:ln w="0">
            <a:solidFill>
              <a:srgbClr val="4C6748"/>
            </a:solidFill>
          </a:ln>
        </p:spPr>
      </p:cxnSp>
      <p:sp>
        <p:nvSpPr>
          <p:cNvPr id="117"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r>
              <a:rPr lang="en-US" sz="4400" b="0" strike="noStrike" spc="-1">
                <a:latin typeface="Arial"/>
              </a:rPr>
              <a:t>Click to edit the title text format</a:t>
            </a:r>
          </a:p>
        </p:txBody>
      </p:sp>
      <p:sp>
        <p:nvSpPr>
          <p:cNvPr id="118" name="PlaceHolder 2"/>
          <p:cNvSpPr>
            <a:spLocks noGrp="1"/>
          </p:cNvSpPr>
          <p:nvPr>
            <p:ph type="body"/>
          </p:nvPr>
        </p:nvSpPr>
        <p:spPr>
          <a:xfrm>
            <a:off x="609480" y="1604520"/>
            <a:ext cx="10972440" cy="397728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US" sz="2800" b="0" strike="noStrike" spc="-1">
                <a:latin typeface="Arial"/>
              </a:rPr>
              <a:t>Second Outline Level</a:t>
            </a:r>
          </a:p>
          <a:p>
            <a:pPr marL="1296000" lvl="2" indent="-288000">
              <a:spcBef>
                <a:spcPts val="850"/>
              </a:spcBef>
              <a:buClr>
                <a:srgbClr val="000000"/>
              </a:buClr>
              <a:buSzPct val="45000"/>
              <a:buFont typeface="Wingdings" charset="2"/>
              <a:buChar char=""/>
            </a:pPr>
            <a:r>
              <a:rPr lang="en-US" sz="2400" b="0" strike="noStrike" spc="-1">
                <a:latin typeface="Arial"/>
              </a:rPr>
              <a:t>Third Outline Level</a:t>
            </a:r>
          </a:p>
          <a:p>
            <a:pPr marL="1728000" lvl="3" indent="-216000">
              <a:spcBef>
                <a:spcPts val="567"/>
              </a:spcBef>
              <a:buClr>
                <a:srgbClr val="000000"/>
              </a:buClr>
              <a:buSzPct val="75000"/>
              <a:buFont typeface="Symbol" charset="2"/>
              <a:buChar char=""/>
            </a:pPr>
            <a:r>
              <a:rPr lang="en-US" sz="2000" b="0" strike="noStrike" spc="-1">
                <a:latin typeface="Arial"/>
              </a:rPr>
              <a:t>Fourth Outline Level</a:t>
            </a:r>
          </a:p>
          <a:p>
            <a:pPr marL="2160000" lvl="4" indent="-216000">
              <a:spcBef>
                <a:spcPts val="283"/>
              </a:spcBef>
              <a:buClr>
                <a:srgbClr val="000000"/>
              </a:buClr>
              <a:buSzPct val="45000"/>
              <a:buFont typeface="Wingdings" charset="2"/>
              <a:buChar char=""/>
            </a:pPr>
            <a:r>
              <a:rPr lang="en-US" sz="2000" b="0" strike="noStrike" spc="-1">
                <a:latin typeface="Arial"/>
              </a:rPr>
              <a:t>Fifth Outline Level</a:t>
            </a:r>
          </a:p>
          <a:p>
            <a:pPr marL="2592000" lvl="5" indent="-216000">
              <a:spcBef>
                <a:spcPts val="283"/>
              </a:spcBef>
              <a:buClr>
                <a:srgbClr val="000000"/>
              </a:buClr>
              <a:buSzPct val="45000"/>
              <a:buFont typeface="Wingdings" charset="2"/>
              <a:buChar char=""/>
            </a:pPr>
            <a:r>
              <a:rPr lang="en-US" sz="2000" b="0" strike="noStrike" spc="-1">
                <a:latin typeface="Arial"/>
              </a:rPr>
              <a:t>Sixth Outline Level</a:t>
            </a:r>
          </a:p>
          <a:p>
            <a:pPr marL="3024000" lvl="6" indent="-216000">
              <a:spcBef>
                <a:spcPts val="283"/>
              </a:spcBef>
              <a:buClr>
                <a:srgbClr val="000000"/>
              </a:buClr>
              <a:buSzPct val="45000"/>
              <a:buFont typeface="Wingdings" charset="2"/>
              <a:buChar char=""/>
            </a:pPr>
            <a:r>
              <a:rPr lang="en-US"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fif"/><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6.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26.xml"/></Relationships>
</file>

<file path=ppt/slides/_rels/slide8.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8" Type="http://schemas.openxmlformats.org/officeDocument/2006/relationships/image" Target="../media/image15.jpg"/><Relationship Id="rId3" Type="http://schemas.openxmlformats.org/officeDocument/2006/relationships/image" Target="../media/image10.jpg"/><Relationship Id="rId7" Type="http://schemas.openxmlformats.org/officeDocument/2006/relationships/image" Target="../media/image14.jpg"/><Relationship Id="rId2" Type="http://schemas.openxmlformats.org/officeDocument/2006/relationships/image" Target="../media/image9.jpg"/><Relationship Id="rId1" Type="http://schemas.openxmlformats.org/officeDocument/2006/relationships/slideLayout" Target="../slideLayouts/slideLayout26.xml"/><Relationship Id="rId6" Type="http://schemas.openxmlformats.org/officeDocument/2006/relationships/image" Target="../media/image13.jpg"/><Relationship Id="rId5" Type="http://schemas.openxmlformats.org/officeDocument/2006/relationships/image" Target="../media/image12.jpg"/><Relationship Id="rId4" Type="http://schemas.openxmlformats.org/officeDocument/2006/relationships/image" Target="../media/image11.jp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56" name="Rectangle 46"/>
          <p:cNvSpPr/>
          <p:nvPr/>
        </p:nvSpPr>
        <p:spPr>
          <a:xfrm rot="5400000">
            <a:off x="650520" y="387720"/>
            <a:ext cx="71640" cy="54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p:style>
      </p:sp>
      <p:sp>
        <p:nvSpPr>
          <p:cNvPr id="157" name="Rectangle 48"/>
          <p:cNvSpPr/>
          <p:nvPr/>
        </p:nvSpPr>
        <p:spPr>
          <a:xfrm>
            <a:off x="411480" y="2286000"/>
            <a:ext cx="4387680" cy="16920"/>
          </a:xfrm>
          <a:prstGeom prst="rect">
            <a:avLst/>
          </a:prstGeom>
          <a:solidFill>
            <a:srgbClr val="D5D5D5"/>
          </a:solidFill>
          <a:ln w="3175">
            <a:noFill/>
          </a:ln>
        </p:spPr>
        <p:style>
          <a:lnRef idx="2">
            <a:schemeClr val="accent1">
              <a:shade val="50000"/>
            </a:schemeClr>
          </a:lnRef>
          <a:fillRef idx="1">
            <a:schemeClr val="accent1"/>
          </a:fillRef>
          <a:effectRef idx="0">
            <a:schemeClr val="accent1"/>
          </a:effectRef>
          <a:fontRef idx="minor"/>
        </p:style>
      </p:sp>
      <p:sp>
        <p:nvSpPr>
          <p:cNvPr id="158" name="PlaceHolder 2"/>
          <p:cNvSpPr>
            <a:spLocks noGrp="1"/>
          </p:cNvSpPr>
          <p:nvPr>
            <p:ph/>
          </p:nvPr>
        </p:nvSpPr>
        <p:spPr>
          <a:xfrm>
            <a:off x="411479" y="3052690"/>
            <a:ext cx="5046785" cy="2817830"/>
          </a:xfrm>
          <a:prstGeom prst="rect">
            <a:avLst/>
          </a:prstGeom>
          <a:noFill/>
          <a:ln w="0">
            <a:noFill/>
          </a:ln>
        </p:spPr>
        <p:txBody>
          <a:bodyPr lIns="90000" tIns="45000" rIns="90000" bIns="45000" anchor="t">
            <a:normAutofit/>
          </a:bodyPr>
          <a:lstStyle/>
          <a:p>
            <a:pPr marL="285840" indent="-285840">
              <a:lnSpc>
                <a:spcPct val="90000"/>
              </a:lnSpc>
              <a:spcBef>
                <a:spcPts val="1001"/>
              </a:spcBef>
              <a:buClr>
                <a:srgbClr val="000000"/>
              </a:buClr>
              <a:buFont typeface="Arial"/>
              <a:buChar char="•"/>
            </a:pPr>
            <a:r>
              <a:rPr lang="en-US" sz="2000" b="1" strike="noStrike" spc="191" dirty="0">
                <a:solidFill>
                  <a:srgbClr val="000000"/>
                </a:solidFill>
                <a:latin typeface="Showcard Gothic" panose="04020904020102020604" pitchFamily="82" charset="0"/>
                <a:ea typeface="Calibri"/>
              </a:rPr>
              <a:t>Presented by</a:t>
            </a:r>
            <a:r>
              <a:rPr lang="en-US" sz="2000" b="1" spc="191" dirty="0">
                <a:solidFill>
                  <a:srgbClr val="000000"/>
                </a:solidFill>
                <a:latin typeface="Showcard Gothic" panose="04020904020102020604" pitchFamily="82" charset="0"/>
                <a:ea typeface="Calibri"/>
              </a:rPr>
              <a:t>-</a:t>
            </a:r>
            <a:endParaRPr lang="en-US" sz="2000" b="1" strike="noStrike" spc="-1" dirty="0">
              <a:latin typeface="Showcard Gothic" panose="04020904020102020604" pitchFamily="82" charset="0"/>
            </a:endParaRPr>
          </a:p>
          <a:p>
            <a:pPr indent="0">
              <a:lnSpc>
                <a:spcPct val="90000"/>
              </a:lnSpc>
              <a:spcBef>
                <a:spcPts val="1001"/>
              </a:spcBef>
              <a:buNone/>
              <a:tabLst>
                <a:tab pos="0" algn="l"/>
              </a:tabLst>
            </a:pPr>
            <a:r>
              <a:rPr lang="en-US" sz="1800" strike="noStrike" spc="191" dirty="0">
                <a:solidFill>
                  <a:srgbClr val="000000"/>
                </a:solidFill>
                <a:latin typeface="Showcard Gothic" panose="04020904020102020604" pitchFamily="82" charset="0"/>
              </a:rPr>
              <a:t>Rukonuzzaman Topu</a:t>
            </a:r>
            <a:endParaRPr lang="en-US" sz="1800" strike="noStrike" spc="-1" dirty="0">
              <a:latin typeface="Showcard Gothic" panose="04020904020102020604" pitchFamily="82" charset="0"/>
            </a:endParaRPr>
          </a:p>
          <a:p>
            <a:pPr indent="0">
              <a:lnSpc>
                <a:spcPct val="90000"/>
              </a:lnSpc>
              <a:spcBef>
                <a:spcPts val="1001"/>
              </a:spcBef>
              <a:buNone/>
              <a:tabLst>
                <a:tab pos="0" algn="l"/>
              </a:tabLst>
            </a:pPr>
            <a:endParaRPr lang="en-US" sz="1800" b="0" strike="noStrike" spc="-1" dirty="0">
              <a:latin typeface="Arial"/>
            </a:endParaRPr>
          </a:p>
          <a:p>
            <a:pPr marL="343080" indent="-343080">
              <a:lnSpc>
                <a:spcPct val="90000"/>
              </a:lnSpc>
              <a:spcBef>
                <a:spcPts val="1001"/>
              </a:spcBef>
              <a:buClr>
                <a:srgbClr val="000000"/>
              </a:buClr>
              <a:buFont typeface="Arial"/>
              <a:buChar char="•"/>
              <a:tabLst>
                <a:tab pos="0" algn="l"/>
              </a:tabLst>
            </a:pPr>
            <a:r>
              <a:rPr lang="en-US" sz="2000" b="1" strike="noStrike" spc="191" dirty="0">
                <a:solidFill>
                  <a:srgbClr val="000000"/>
                </a:solidFill>
                <a:latin typeface="Rockwell Extra Bold" panose="02060903040505020403" pitchFamily="18" charset="0"/>
                <a:ea typeface="Calibri"/>
              </a:rPr>
              <a:t>Presented to-</a:t>
            </a:r>
            <a:endParaRPr lang="en-US" sz="2000" b="1" strike="noStrike" spc="-1" dirty="0">
              <a:latin typeface="Rockwell Extra Bold" panose="02060903040505020403" pitchFamily="18" charset="0"/>
            </a:endParaRPr>
          </a:p>
          <a:p>
            <a:pPr indent="0">
              <a:spcBef>
                <a:spcPts val="1001"/>
              </a:spcBef>
              <a:buNone/>
              <a:tabLst>
                <a:tab pos="0" algn="l"/>
              </a:tabLst>
            </a:pPr>
            <a:r>
              <a:rPr lang="en-US" sz="1800" dirty="0">
                <a:latin typeface="Rockwell Extra Bold" panose="02060903040505020403" pitchFamily="18" charset="0"/>
              </a:rPr>
              <a:t>Md. </a:t>
            </a:r>
            <a:r>
              <a:rPr lang="en-US" sz="1800" dirty="0" err="1">
                <a:latin typeface="Rockwell Extra Bold" panose="02060903040505020403" pitchFamily="18" charset="0"/>
              </a:rPr>
              <a:t>Parvez</a:t>
            </a:r>
            <a:r>
              <a:rPr lang="en-US" sz="1800" dirty="0">
                <a:latin typeface="Rockwell Extra Bold" panose="02060903040505020403" pitchFamily="18" charset="0"/>
              </a:rPr>
              <a:t> </a:t>
            </a:r>
            <a:r>
              <a:rPr lang="en-US" sz="1800" dirty="0" err="1">
                <a:latin typeface="Rockwell Extra Bold" panose="02060903040505020403" pitchFamily="18" charset="0"/>
              </a:rPr>
              <a:t>Hossain</a:t>
            </a:r>
            <a:endParaRPr lang="en-US" sz="1800" strike="noStrike" spc="-1" dirty="0">
              <a:latin typeface="Rockwell Extra Bold" panose="02060903040505020403" pitchFamily="18" charset="0"/>
            </a:endParaRPr>
          </a:p>
          <a:p>
            <a:pPr indent="0">
              <a:lnSpc>
                <a:spcPct val="90000"/>
              </a:lnSpc>
              <a:spcBef>
                <a:spcPts val="1001"/>
              </a:spcBef>
              <a:buNone/>
              <a:tabLst>
                <a:tab pos="0" algn="l"/>
              </a:tabLst>
            </a:pPr>
            <a:r>
              <a:rPr lang="en-US" sz="1800" strike="noStrike" spc="191" dirty="0">
                <a:latin typeface="Rockwell Extra Bold" panose="02060903040505020403" pitchFamily="18" charset="0"/>
                <a:ea typeface="Segoe UI Light"/>
              </a:rPr>
              <a:t>Lecturer Dept. Of CSE</a:t>
            </a:r>
            <a:endParaRPr lang="en-US" sz="1800" strike="noStrike" spc="-1" dirty="0">
              <a:latin typeface="Rockwell Extra Bold" panose="02060903040505020403" pitchFamily="18" charset="0"/>
            </a:endParaRPr>
          </a:p>
          <a:p>
            <a:pPr indent="0">
              <a:lnSpc>
                <a:spcPct val="90000"/>
              </a:lnSpc>
              <a:spcBef>
                <a:spcPts val="1001"/>
              </a:spcBef>
              <a:buNone/>
              <a:tabLst>
                <a:tab pos="0" algn="l"/>
              </a:tabLst>
            </a:pPr>
            <a:endParaRPr lang="en-US" sz="1800" b="0" strike="noStrike" spc="-1" dirty="0">
              <a:latin typeface="Arial"/>
            </a:endParaRPr>
          </a:p>
          <a:p>
            <a:pPr indent="0">
              <a:lnSpc>
                <a:spcPct val="90000"/>
              </a:lnSpc>
              <a:spcBef>
                <a:spcPts val="1001"/>
              </a:spcBef>
              <a:buNone/>
              <a:tabLst>
                <a:tab pos="0" algn="l"/>
              </a:tabLst>
            </a:pPr>
            <a:endParaRPr lang="en-US" sz="1800" b="0" strike="noStrike" spc="-1" dirty="0">
              <a:latin typeface="Arial"/>
            </a:endParaRPr>
          </a:p>
        </p:txBody>
      </p:sp>
      <p:pic>
        <p:nvPicPr>
          <p:cNvPr id="7" name="Picture 6">
            <a:extLst>
              <a:ext uri="{FF2B5EF4-FFF2-40B4-BE49-F238E27FC236}">
                <a16:creationId xmlns:a16="http://schemas.microsoft.com/office/drawing/2014/main" id="{BBC48AE7-54F0-4F80-1709-9FC6ED67B665}"/>
              </a:ext>
            </a:extLst>
          </p:cNvPr>
          <p:cNvPicPr>
            <a:picLocks noChangeAspect="1"/>
          </p:cNvPicPr>
          <p:nvPr/>
        </p:nvPicPr>
        <p:blipFill>
          <a:blip r:embed="rId2" cstate="print"/>
          <a:stretch>
            <a:fillRect/>
          </a:stretch>
        </p:blipFill>
        <p:spPr>
          <a:xfrm>
            <a:off x="10785480" y="0"/>
            <a:ext cx="1406520" cy="1366517"/>
          </a:xfrm>
          <a:prstGeom prst="rect">
            <a:avLst/>
          </a:prstGeom>
        </p:spPr>
      </p:pic>
      <p:sp>
        <p:nvSpPr>
          <p:cNvPr id="8" name="Rectangle 20"/>
          <p:cNvSpPr/>
          <p:nvPr/>
        </p:nvSpPr>
        <p:spPr>
          <a:xfrm>
            <a:off x="440779" y="520504"/>
            <a:ext cx="3962414" cy="2405575"/>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endParaRPr lang="en-US" sz="4000" b="1" dirty="0">
              <a:solidFill>
                <a:schemeClr val="tx1">
                  <a:lumMod val="75000"/>
                  <a:lumOff val="25000"/>
                </a:schemeClr>
              </a:solidFill>
              <a:latin typeface="Segoe UI Light" pitchFamily="34" charset="0"/>
              <a:cs typeface="Segoe UI Light" pitchFamily="34" charset="0"/>
            </a:endParaRPr>
          </a:p>
          <a:p>
            <a:pPr algn="ctr"/>
            <a:r>
              <a:rPr lang="en-US" sz="4000" b="1" dirty="0">
                <a:solidFill>
                  <a:schemeClr val="tx1">
                    <a:lumMod val="75000"/>
                    <a:lumOff val="25000"/>
                  </a:schemeClr>
                </a:solidFill>
                <a:latin typeface="Segoe UI Light" pitchFamily="34" charset="0"/>
                <a:cs typeface="Segoe UI Light" pitchFamily="34" charset="0"/>
              </a:rPr>
              <a:t>Presentation on </a:t>
            </a:r>
            <a:r>
              <a:rPr lang="en-US" sz="4000" b="1" i="0" dirty="0">
                <a:solidFill>
                  <a:srgbClr val="15171A"/>
                </a:solidFill>
                <a:effectLst/>
                <a:latin typeface="Inter"/>
              </a:rPr>
              <a:t>Personal Health Records </a:t>
            </a:r>
          </a:p>
          <a:p>
            <a:pPr algn="ctr"/>
            <a:r>
              <a:rPr lang="en-US" sz="2800" b="1" dirty="0">
                <a:solidFill>
                  <a:schemeClr val="tx1">
                    <a:lumMod val="75000"/>
                    <a:lumOff val="25000"/>
                  </a:schemeClr>
                </a:solidFill>
                <a:latin typeface="Segoe UI Light" pitchFamily="34" charset="0"/>
                <a:cs typeface="Segoe UI Light" pitchFamily="34" charset="0"/>
              </a:rPr>
              <a:t> </a:t>
            </a:r>
            <a:endParaRPr lang="en-GB" sz="2800" dirty="0">
              <a:solidFill>
                <a:srgbClr val="000000"/>
              </a:solidFill>
              <a:latin typeface="Arial Unicode MS" pitchFamily="34" charset="-128"/>
              <a:ea typeface="Arial Unicode MS" pitchFamily="34" charset="-128"/>
              <a:cs typeface="Arial Unicode MS" pitchFamily="34" charset="-128"/>
            </a:endParaRPr>
          </a:p>
        </p:txBody>
      </p:sp>
      <p:pic>
        <p:nvPicPr>
          <p:cNvPr id="3" name="Picture 2">
            <a:extLst>
              <a:ext uri="{FF2B5EF4-FFF2-40B4-BE49-F238E27FC236}">
                <a16:creationId xmlns:a16="http://schemas.microsoft.com/office/drawing/2014/main" id="{90CE0D62-F73F-666B-8467-16D791F8781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99160" y="1536230"/>
            <a:ext cx="7392840" cy="358155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nderstanding code smells and how refactoring can help | TechTarget"/>
          <p:cNvPicPr>
            <a:picLocks noChangeAspect="1" noChangeArrowheads="1"/>
          </p:cNvPicPr>
          <p:nvPr/>
        </p:nvPicPr>
        <p:blipFill>
          <a:blip r:embed="rId2">
            <a:lum bright="5000" contrast="-51000"/>
          </a:blip>
          <a:srcRect/>
          <a:stretch>
            <a:fillRect/>
          </a:stretch>
        </p:blipFill>
        <p:spPr bwMode="auto">
          <a:xfrm>
            <a:off x="0" y="0"/>
            <a:ext cx="12192000" cy="6858000"/>
          </a:xfrm>
          <a:prstGeom prst="rect">
            <a:avLst/>
          </a:prstGeom>
          <a:noFill/>
        </p:spPr>
      </p:pic>
      <p:sp>
        <p:nvSpPr>
          <p:cNvPr id="257" name="Rectangle 37"/>
          <p:cNvSpPr/>
          <p:nvPr/>
        </p:nvSpPr>
        <p:spPr>
          <a:xfrm>
            <a:off x="1927268" y="703386"/>
            <a:ext cx="8609428" cy="5656708"/>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marL="285840" indent="-285840" algn="ctr">
              <a:lnSpc>
                <a:spcPct val="90000"/>
              </a:lnSpc>
              <a:spcAft>
                <a:spcPts val="601"/>
              </a:spcAft>
              <a:buClr>
                <a:srgbClr val="000000"/>
              </a:buClr>
              <a:tabLst>
                <a:tab pos="0" algn="l"/>
              </a:tabLst>
            </a:pPr>
            <a:endParaRPr lang="en-US" sz="1400" b="0" strike="noStrike" spc="-1" dirty="0">
              <a:latin typeface="Arial"/>
            </a:endParaRPr>
          </a:p>
        </p:txBody>
      </p:sp>
      <p:sp>
        <p:nvSpPr>
          <p:cNvPr id="259" name="Rectangle 38"/>
          <p:cNvSpPr/>
          <p:nvPr/>
        </p:nvSpPr>
        <p:spPr>
          <a:xfrm flipH="1">
            <a:off x="4274728" y="2259580"/>
            <a:ext cx="4387680" cy="25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260" name="TextBox 18"/>
          <p:cNvSpPr/>
          <p:nvPr/>
        </p:nvSpPr>
        <p:spPr>
          <a:xfrm>
            <a:off x="646560" y="2570760"/>
            <a:ext cx="5584680" cy="2224440"/>
          </a:xfrm>
          <a:prstGeom prst="rect">
            <a:avLst/>
          </a:prstGeom>
          <a:noFill/>
          <a:ln w="0">
            <a:noFill/>
          </a:ln>
        </p:spPr>
        <p:style>
          <a:lnRef idx="0">
            <a:scrgbClr r="0" g="0" b="0"/>
          </a:lnRef>
          <a:fillRef idx="0">
            <a:scrgbClr r="0" g="0" b="0"/>
          </a:fillRef>
          <a:effectRef idx="0">
            <a:scrgbClr r="0" g="0" b="0"/>
          </a:effectRef>
          <a:fontRef idx="minor"/>
        </p:style>
      </p:sp>
      <p:sp>
        <p:nvSpPr>
          <p:cNvPr id="10" name="Rectangle 20"/>
          <p:cNvSpPr/>
          <p:nvPr/>
        </p:nvSpPr>
        <p:spPr>
          <a:xfrm>
            <a:off x="4571942" y="1463039"/>
            <a:ext cx="3404440" cy="618977"/>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marL="285840" indent="-285840">
              <a:lnSpc>
                <a:spcPct val="90000"/>
              </a:lnSpc>
              <a:spcAft>
                <a:spcPts val="601"/>
              </a:spcAft>
              <a:tabLst>
                <a:tab pos="0" algn="l"/>
              </a:tabLst>
            </a:pPr>
            <a:r>
              <a:rPr lang="en-US" sz="2800" spc="-1" dirty="0">
                <a:solidFill>
                  <a:srgbClr val="000000"/>
                </a:solidFill>
                <a:latin typeface="Segoe UI Light"/>
              </a:rPr>
              <a:t>         Limitations</a:t>
            </a:r>
            <a:endParaRPr lang="en-US" sz="2800" spc="-1" dirty="0"/>
          </a:p>
        </p:txBody>
      </p:sp>
      <p:sp>
        <p:nvSpPr>
          <p:cNvPr id="14" name="Rectangle 20"/>
          <p:cNvSpPr/>
          <p:nvPr/>
        </p:nvSpPr>
        <p:spPr>
          <a:xfrm>
            <a:off x="3936548" y="2951868"/>
            <a:ext cx="5179315" cy="2464194"/>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marL="285840" indent="-285840">
              <a:lnSpc>
                <a:spcPct val="90000"/>
              </a:lnSpc>
              <a:spcAft>
                <a:spcPts val="601"/>
              </a:spcAft>
              <a:tabLst>
                <a:tab pos="0" algn="l"/>
              </a:tabLst>
            </a:pPr>
            <a:endParaRPr lang="en-US" sz="2800" spc="-1" dirty="0"/>
          </a:p>
        </p:txBody>
      </p:sp>
      <p:sp>
        <p:nvSpPr>
          <p:cNvPr id="17" name="Rectangle 16"/>
          <p:cNvSpPr/>
          <p:nvPr/>
        </p:nvSpPr>
        <p:spPr>
          <a:xfrm>
            <a:off x="4867381" y="3390327"/>
            <a:ext cx="2757314" cy="1266077"/>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50000"/>
              </a:lnSpc>
              <a:buFont typeface="Arial" pitchFamily="34" charset="0"/>
              <a:buChar char="•"/>
            </a:pPr>
            <a:r>
              <a:rPr lang="en-US" sz="2400" dirty="0">
                <a:latin typeface="Arial Unicode MS" pitchFamily="34" charset="-128"/>
                <a:ea typeface="Arial Unicode MS" pitchFamily="34" charset="-128"/>
                <a:cs typeface="Arial Unicode MS" pitchFamily="34" charset="-128"/>
              </a:rPr>
              <a:t>User Interface</a:t>
            </a:r>
          </a:p>
          <a:p>
            <a:pPr>
              <a:lnSpc>
                <a:spcPct val="150000"/>
              </a:lnSpc>
              <a:buFont typeface="Arial" pitchFamily="34" charset="0"/>
              <a:buChar char="•"/>
            </a:pPr>
            <a:r>
              <a:rPr lang="en-US" sz="2400" dirty="0">
                <a:latin typeface="Arial Unicode MS" pitchFamily="34" charset="-128"/>
                <a:ea typeface="Arial Unicode MS" pitchFamily="34" charset="-128"/>
                <a:cs typeface="Arial Unicode MS" pitchFamily="34" charset="-128"/>
              </a:rPr>
              <a:t>Maintainability</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3078" name="Picture 6" descr="Conclusion Stock Photos, Images and Backgrounds for Free Download"/>
          <p:cNvPicPr>
            <a:picLocks noChangeAspect="1" noChangeArrowheads="1"/>
          </p:cNvPicPr>
          <p:nvPr/>
        </p:nvPicPr>
        <p:blipFill>
          <a:blip r:embed="rId2">
            <a:lum bright="3000" contrast="-29000"/>
          </a:blip>
          <a:srcRect/>
          <a:stretch>
            <a:fillRect/>
          </a:stretch>
        </p:blipFill>
        <p:spPr bwMode="auto">
          <a:xfrm>
            <a:off x="1642669" y="-1"/>
            <a:ext cx="12525307" cy="8159263"/>
          </a:xfrm>
          <a:prstGeom prst="rect">
            <a:avLst/>
          </a:prstGeom>
          <a:noFill/>
        </p:spPr>
      </p:pic>
      <p:grpSp>
        <p:nvGrpSpPr>
          <p:cNvPr id="262" name="Group 6"/>
          <p:cNvGrpSpPr/>
          <p:nvPr/>
        </p:nvGrpSpPr>
        <p:grpSpPr>
          <a:xfrm>
            <a:off x="326160" y="-1080"/>
            <a:ext cx="527400" cy="5861160"/>
            <a:chOff x="326160" y="-1080"/>
            <a:chExt cx="527400" cy="5861160"/>
          </a:xfrm>
        </p:grpSpPr>
        <p:sp>
          <p:nvSpPr>
            <p:cNvPr id="263" name="Rectangle 30"/>
            <p:cNvSpPr/>
            <p:nvPr/>
          </p:nvSpPr>
          <p:spPr>
            <a:xfrm rot="10800000">
              <a:off x="327600" y="5702400"/>
              <a:ext cx="525960" cy="1576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264" name="Rectangle 31"/>
            <p:cNvSpPr/>
            <p:nvPr/>
          </p:nvSpPr>
          <p:spPr>
            <a:xfrm rot="5400000" flipH="1" flipV="1">
              <a:off x="-2215080" y="2539440"/>
              <a:ext cx="5607720" cy="5259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grpSp>
      <p:sp>
        <p:nvSpPr>
          <p:cNvPr id="268" name="TextBox 16"/>
          <p:cNvSpPr/>
          <p:nvPr/>
        </p:nvSpPr>
        <p:spPr>
          <a:xfrm>
            <a:off x="646560" y="2570760"/>
            <a:ext cx="5584680" cy="2224440"/>
          </a:xfrm>
          <a:prstGeom prst="rect">
            <a:avLst/>
          </a:prstGeom>
          <a:noFill/>
          <a:ln w="0">
            <a:noFill/>
          </a:ln>
        </p:spPr>
        <p:style>
          <a:lnRef idx="0">
            <a:scrgbClr r="0" g="0" b="0"/>
          </a:lnRef>
          <a:fillRef idx="0">
            <a:scrgbClr r="0" g="0" b="0"/>
          </a:fillRef>
          <a:effectRef idx="0">
            <a:scrgbClr r="0" g="0" b="0"/>
          </a:effectRef>
          <a:fontRef idx="minor"/>
        </p:style>
      </p:sp>
      <p:sp>
        <p:nvSpPr>
          <p:cNvPr id="8" name="Rectangle 20"/>
          <p:cNvSpPr/>
          <p:nvPr/>
        </p:nvSpPr>
        <p:spPr>
          <a:xfrm>
            <a:off x="2702828" y="653142"/>
            <a:ext cx="5715452" cy="2801261"/>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r>
              <a:rPr lang="en-US" sz="2400" dirty="0"/>
              <a:t>The Personal Health Tracker helps users manage health through goal-setting, reminders, and efficient data structures for better outcomes.</a:t>
            </a:r>
            <a:endParaRPr lang="en-US" sz="2400" dirty="0">
              <a:latin typeface="Bahnschrift Light Condensed"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86FF76B9-219D-4469-AF87-0236D2903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 name="Group 15">
            <a:extLst>
              <a:ext uri="{FF2B5EF4-FFF2-40B4-BE49-F238E27FC236}">
                <a16:creationId xmlns:a16="http://schemas.microsoft.com/office/drawing/2014/main" id="{DB88BD78-87E1-424D-B479-C37D8E41B12E}"/>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flipH="1">
            <a:off x="10964637" y="2358"/>
            <a:ext cx="1876653" cy="1766008"/>
            <a:chOff x="-648769" y="2358"/>
            <a:chExt cx="1876653" cy="1766008"/>
          </a:xfrm>
        </p:grpSpPr>
        <p:sp>
          <p:nvSpPr>
            <p:cNvPr id="17" name="Freeform: Shape 16">
              <a:extLst>
                <a:ext uri="{FF2B5EF4-FFF2-40B4-BE49-F238E27FC236}">
                  <a16:creationId xmlns:a16="http://schemas.microsoft.com/office/drawing/2014/main" id="{C05EB894-9410-4B20-95E4-7A25101AB89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415188" y="-231223"/>
              <a:ext cx="1409491" cy="1876653"/>
            </a:xfrm>
            <a:custGeom>
              <a:avLst/>
              <a:gdLst>
                <a:gd name="connsiteX0" fmla="*/ 0 w 1409491"/>
                <a:gd name="connsiteY0" fmla="*/ 643075 h 1876653"/>
                <a:gd name="connsiteX1" fmla="*/ 643075 w 1409491"/>
                <a:gd name="connsiteY1" fmla="*/ 0 h 1876653"/>
                <a:gd name="connsiteX2" fmla="*/ 1409491 w 1409491"/>
                <a:gd name="connsiteY2" fmla="*/ 0 h 1876653"/>
                <a:gd name="connsiteX3" fmla="*/ 1409491 w 1409491"/>
                <a:gd name="connsiteY3" fmla="*/ 1876653 h 1876653"/>
                <a:gd name="connsiteX4" fmla="*/ 1233578 w 1409491"/>
                <a:gd name="connsiteY4" fmla="*/ 1876653 h 187665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09491" h="1876653">
                  <a:moveTo>
                    <a:pt x="0" y="643075"/>
                  </a:moveTo>
                  <a:lnTo>
                    <a:pt x="643075" y="0"/>
                  </a:lnTo>
                  <a:lnTo>
                    <a:pt x="1409491" y="0"/>
                  </a:lnTo>
                  <a:lnTo>
                    <a:pt x="1409491" y="1876653"/>
                  </a:lnTo>
                  <a:lnTo>
                    <a:pt x="1233578" y="1876653"/>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166E38B6-B050-4340-8E8F-3A971DADC03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2700000">
              <a:off x="301285" y="1282788"/>
              <a:ext cx="485578" cy="48557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0" name="Rectangle 19">
            <a:extLst>
              <a:ext uri="{FF2B5EF4-FFF2-40B4-BE49-F238E27FC236}">
                <a16:creationId xmlns:a16="http://schemas.microsoft.com/office/drawing/2014/main" id="{2E80C965-DB6D-4F81-9E9E-B027384D0B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700000">
            <a:off x="2737196" y="6033666"/>
            <a:ext cx="645368" cy="645368"/>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Isosceles Triangle 21">
            <a:extLst>
              <a:ext uri="{FF2B5EF4-FFF2-40B4-BE49-F238E27FC236}">
                <a16:creationId xmlns:a16="http://schemas.microsoft.com/office/drawing/2014/main" id="{633C5E46-DAC5-4661-9C87-22B08E2A51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43436" y="5721108"/>
            <a:ext cx="2261965" cy="1136891"/>
          </a:xfrm>
          <a:prstGeom prst="triangle">
            <a:avLst>
              <a:gd name="adj" fmla="val 50000"/>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 name="Straight Connector 1">
            <a:extLst>
              <a:ext uri="{FF2B5EF4-FFF2-40B4-BE49-F238E27FC236}">
                <a16:creationId xmlns:a16="http://schemas.microsoft.com/office/drawing/2014/main" id="{99788C69-7CF3-462E-8B33-5C9036EABE08}"/>
              </a:ext>
            </a:extLst>
          </p:cNvPr>
          <p:cNvCxnSpPr>
            <a:cxnSpLocks/>
          </p:cNvCxnSpPr>
          <p:nvPr/>
        </p:nvCxnSpPr>
        <p:spPr>
          <a:xfrm rot="20280000">
            <a:off x="1458808" y="1063032"/>
            <a:ext cx="0" cy="3144229"/>
          </a:xfrm>
          <a:prstGeom prst="line">
            <a:avLst/>
          </a:prstGeom>
          <a:ln w="28575" cap="rnd">
            <a:solidFill>
              <a:schemeClr val="tx1">
                <a:lumMod val="95000"/>
                <a:lumOff val="5000"/>
              </a:schemeClr>
            </a:solidFill>
            <a:round/>
          </a:ln>
        </p:spPr>
        <p:style>
          <a:lnRef idx="1">
            <a:schemeClr val="accent1"/>
          </a:lnRef>
          <a:fillRef idx="0">
            <a:schemeClr val="accent1"/>
          </a:fillRef>
          <a:effectRef idx="0">
            <a:schemeClr val="accent1"/>
          </a:effectRef>
          <a:fontRef idx="minor">
            <a:schemeClr val="tx1"/>
          </a:fontRef>
        </p:style>
      </p:cxnSp>
      <p:cxnSp>
        <p:nvCxnSpPr>
          <p:cNvPr id="3" name="Straight Connector 2">
            <a:extLst>
              <a:ext uri="{FF2B5EF4-FFF2-40B4-BE49-F238E27FC236}">
                <a16:creationId xmlns:a16="http://schemas.microsoft.com/office/drawing/2014/main" id="{C54BA84D-899C-4031-94AD-8BF25A5480EC}"/>
              </a:ext>
            </a:extLst>
          </p:cNvPr>
          <p:cNvCxnSpPr>
            <a:cxnSpLocks/>
          </p:cNvCxnSpPr>
          <p:nvPr/>
        </p:nvCxnSpPr>
        <p:spPr>
          <a:xfrm rot="20280000">
            <a:off x="821115" y="926620"/>
            <a:ext cx="1339470" cy="0"/>
          </a:xfrm>
          <a:prstGeom prst="line">
            <a:avLst/>
          </a:prstGeom>
          <a:ln w="28575" cap="rnd">
            <a:solidFill>
              <a:schemeClr val="tx1">
                <a:lumMod val="95000"/>
                <a:lumOff val="5000"/>
              </a:schemeClr>
            </a:solidFill>
            <a:roun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66ABAE7D-B293-42D2-9CD2-8D95682F54E6}"/>
              </a:ext>
            </a:extLst>
          </p:cNvPr>
          <p:cNvCxnSpPr>
            <a:cxnSpLocks/>
          </p:cNvCxnSpPr>
          <p:nvPr/>
        </p:nvCxnSpPr>
        <p:spPr>
          <a:xfrm rot="20280000">
            <a:off x="1998964" y="3841899"/>
            <a:ext cx="1339470" cy="0"/>
          </a:xfrm>
          <a:prstGeom prst="line">
            <a:avLst/>
          </a:prstGeom>
          <a:ln w="28575" cap="rnd">
            <a:solidFill>
              <a:schemeClr val="tx1">
                <a:lumMod val="95000"/>
                <a:lumOff val="5000"/>
              </a:schemeClr>
            </a:solidFill>
            <a:round/>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32F89FD5-0F0C-4D92-B426-332A4D307A00}"/>
              </a:ext>
            </a:extLst>
          </p:cNvPr>
          <p:cNvCxnSpPr>
            <a:cxnSpLocks/>
          </p:cNvCxnSpPr>
          <p:nvPr/>
        </p:nvCxnSpPr>
        <p:spPr>
          <a:xfrm rot="20280000">
            <a:off x="2277810" y="643467"/>
            <a:ext cx="0" cy="886225"/>
          </a:xfrm>
          <a:prstGeom prst="line">
            <a:avLst/>
          </a:prstGeom>
          <a:ln w="28575" cap="rnd">
            <a:solidFill>
              <a:schemeClr val="tx1">
                <a:lumMod val="95000"/>
                <a:lumOff val="5000"/>
              </a:schemeClr>
            </a:solidFill>
            <a:round/>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DB914B2F-6032-4E3B-98EB-9D4C0EC71860}"/>
              </a:ext>
            </a:extLst>
          </p:cNvPr>
          <p:cNvCxnSpPr>
            <a:cxnSpLocks/>
          </p:cNvCxnSpPr>
          <p:nvPr/>
        </p:nvCxnSpPr>
        <p:spPr>
          <a:xfrm rot="20280000">
            <a:off x="3123673" y="2737053"/>
            <a:ext cx="0" cy="886225"/>
          </a:xfrm>
          <a:prstGeom prst="line">
            <a:avLst/>
          </a:prstGeom>
          <a:ln w="28575" cap="rnd">
            <a:solidFill>
              <a:schemeClr val="tx1">
                <a:lumMod val="95000"/>
                <a:lumOff val="5000"/>
              </a:schemeClr>
            </a:solidFill>
            <a:roun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2BD861D2-0323-4753-A42A-2A421A661461}"/>
              </a:ext>
            </a:extLst>
          </p:cNvPr>
          <p:cNvSpPr txBox="1"/>
          <p:nvPr/>
        </p:nvSpPr>
        <p:spPr>
          <a:xfrm>
            <a:off x="1685576" y="1321921"/>
            <a:ext cx="8467080" cy="1725836"/>
          </a:xfrm>
          <a:prstGeom prst="rect">
            <a:avLst/>
          </a:prstGeom>
          <a:noFill/>
          <a:effectLst>
            <a:outerShdw blurRad="50800" dist="38100" dir="2700000" algn="tl" rotWithShape="0">
              <a:prstClr val="black">
                <a:alpha val="23000"/>
              </a:prstClr>
            </a:outerShdw>
          </a:effectLst>
        </p:spPr>
        <p:txBody>
          <a:bodyPr wrap="square" rtlCol="0">
            <a:spAutoFit/>
          </a:bodyPr>
          <a:lstStyle/>
          <a:p>
            <a:pPr algn="ctr" defTabSz="1088136">
              <a:spcAft>
                <a:spcPts val="600"/>
              </a:spcAft>
            </a:pPr>
            <a:r>
              <a:rPr lang="en-US" sz="10472" kern="1200" spc="357" dirty="0">
                <a:solidFill>
                  <a:schemeClr val="tx1">
                    <a:lumMod val="75000"/>
                    <a:lumOff val="25000"/>
                  </a:schemeClr>
                </a:solidFill>
                <a:latin typeface="Roboto Bold" panose="02000000000000000000" pitchFamily="2" charset="0"/>
                <a:ea typeface="Roboto Bold" panose="02000000000000000000" pitchFamily="2" charset="0"/>
                <a:cs typeface="Roboto Bold" panose="02000000000000000000" pitchFamily="2" charset="0"/>
              </a:rPr>
              <a:t>THANK YOU</a:t>
            </a:r>
            <a:endParaRPr lang="en-US" sz="8800" spc="300" dirty="0">
              <a:solidFill>
                <a:schemeClr val="tx1">
                  <a:lumMod val="75000"/>
                  <a:lumOff val="25000"/>
                </a:schemeClr>
              </a:solidFill>
              <a:latin typeface="Roboto Bold" panose="02000000000000000000" pitchFamily="2" charset="0"/>
              <a:ea typeface="Roboto Bold" panose="02000000000000000000" pitchFamily="2" charset="0"/>
              <a:cs typeface="Roboto Bold" panose="02000000000000000000" pitchFamily="2" charset="0"/>
            </a:endParaRPr>
          </a:p>
        </p:txBody>
      </p:sp>
      <p:sp>
        <p:nvSpPr>
          <p:cNvPr id="8" name="Slide Number Placeholder 7"/>
          <p:cNvSpPr>
            <a:spLocks/>
          </p:cNvSpPr>
          <p:nvPr/>
        </p:nvSpPr>
        <p:spPr>
          <a:xfrm>
            <a:off x="8098053" y="5778912"/>
            <a:ext cx="3272831" cy="435620"/>
          </a:xfrm>
          <a:prstGeom prst="rect">
            <a:avLst/>
          </a:prstGeom>
        </p:spPr>
        <p:txBody>
          <a:bodyPr/>
          <a:lstStyle/>
          <a:p>
            <a:pPr defTabSz="1088136">
              <a:spcAft>
                <a:spcPts val="600"/>
              </a:spcAft>
            </a:pPr>
            <a:fld id="{CDE9799A-A135-429A-B547-F9B0842D3DBE}" type="slidenum">
              <a:rPr lang="en-US" sz="2142" kern="1200">
                <a:solidFill>
                  <a:schemeClr val="tx1"/>
                </a:solidFill>
                <a:latin typeface="+mn-lt"/>
                <a:ea typeface="+mn-ea"/>
                <a:cs typeface="+mn-cs"/>
              </a:rPr>
              <a:pPr defTabSz="1088136">
                <a:spcAft>
                  <a:spcPts val="600"/>
                </a:spcAft>
              </a:pPr>
              <a:t>12</a:t>
            </a:fld>
            <a:endParaRPr lang="en-US"/>
          </a:p>
        </p:txBody>
      </p:sp>
    </p:spTree>
    <p:extLst>
      <p:ext uri="{BB962C8B-B14F-4D97-AF65-F5344CB8AC3E}">
        <p14:creationId xmlns:p14="http://schemas.microsoft.com/office/powerpoint/2010/main" val="21966355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BBAA9C"/>
        </a:solidFill>
        <a:effectLst/>
      </p:bgPr>
    </p:bg>
    <p:spTree>
      <p:nvGrpSpPr>
        <p:cNvPr id="1" name=""/>
        <p:cNvGrpSpPr/>
        <p:nvPr/>
      </p:nvGrpSpPr>
      <p:grpSpPr>
        <a:xfrm>
          <a:off x="0" y="0"/>
          <a:ext cx="0" cy="0"/>
          <a:chOff x="0" y="0"/>
          <a:chExt cx="0" cy="0"/>
        </a:xfrm>
      </p:grpSpPr>
      <p:sp>
        <p:nvSpPr>
          <p:cNvPr id="160" name="Rectangle 24"/>
          <p:cNvSpPr/>
          <p:nvPr/>
        </p:nvSpPr>
        <p:spPr>
          <a:xfrm>
            <a:off x="2880" y="0"/>
            <a:ext cx="12187440" cy="6856560"/>
          </a:xfrm>
          <a:prstGeom prst="rect">
            <a:avLst/>
          </a:prstGeom>
          <a:solidFill>
            <a:srgbClr val="668A60"/>
          </a:solidFill>
          <a:ln>
            <a:noFill/>
          </a:ln>
        </p:spPr>
        <p:style>
          <a:lnRef idx="2">
            <a:schemeClr val="accent1">
              <a:shade val="50000"/>
            </a:schemeClr>
          </a:lnRef>
          <a:fillRef idx="1">
            <a:schemeClr val="accent1"/>
          </a:fillRef>
          <a:effectRef idx="0">
            <a:schemeClr val="accent1"/>
          </a:effectRef>
          <a:fontRef idx="minor"/>
        </p:style>
      </p:sp>
      <p:sp>
        <p:nvSpPr>
          <p:cNvPr id="161" name="Rectangle 26"/>
          <p:cNvSpPr/>
          <p:nvPr/>
        </p:nvSpPr>
        <p:spPr>
          <a:xfrm>
            <a:off x="4560" y="1440"/>
            <a:ext cx="12187440" cy="6856560"/>
          </a:xfrm>
          <a:prstGeom prst="rect">
            <a:avLst/>
          </a:prstGeom>
          <a:solidFill>
            <a:schemeClr val="bg1">
              <a:alpha val="53000"/>
            </a:schemeClr>
          </a:solidFill>
          <a:ln>
            <a:noFill/>
          </a:ln>
        </p:spPr>
        <p:style>
          <a:lnRef idx="2">
            <a:schemeClr val="accent1">
              <a:shade val="50000"/>
            </a:schemeClr>
          </a:lnRef>
          <a:fillRef idx="1">
            <a:schemeClr val="accent1"/>
          </a:fillRef>
          <a:effectRef idx="0">
            <a:schemeClr val="accent1"/>
          </a:effectRef>
          <a:fontRef idx="minor"/>
        </p:style>
      </p:sp>
      <p:grpSp>
        <p:nvGrpSpPr>
          <p:cNvPr id="162" name="Group 28"/>
          <p:cNvGrpSpPr/>
          <p:nvPr/>
        </p:nvGrpSpPr>
        <p:grpSpPr>
          <a:xfrm>
            <a:off x="54720" y="837360"/>
            <a:ext cx="430920" cy="305640"/>
            <a:chOff x="54720" y="837360"/>
            <a:chExt cx="430920" cy="305640"/>
          </a:xfrm>
        </p:grpSpPr>
        <p:cxnSp>
          <p:nvCxnSpPr>
            <p:cNvPr id="163" name="Straight Connector 29"/>
            <p:cNvCxnSpPr/>
            <p:nvPr/>
          </p:nvCxnSpPr>
          <p:spPr>
            <a:xfrm>
              <a:off x="54720" y="1141920"/>
              <a:ext cx="431280" cy="1440"/>
            </a:xfrm>
            <a:prstGeom prst="straightConnector1">
              <a:avLst/>
            </a:prstGeom>
            <a:ln w="25400">
              <a:solidFill>
                <a:srgbClr val="D6CCC4">
                  <a:alpha val="50000"/>
                </a:srgbClr>
              </a:solidFill>
              <a:prstDash val="sysDot"/>
              <a:round/>
            </a:ln>
          </p:spPr>
        </p:cxnSp>
        <p:cxnSp>
          <p:nvCxnSpPr>
            <p:cNvPr id="164" name="Straight Connector 30"/>
            <p:cNvCxnSpPr/>
            <p:nvPr/>
          </p:nvCxnSpPr>
          <p:spPr>
            <a:xfrm>
              <a:off x="54720" y="1040400"/>
              <a:ext cx="431280" cy="1440"/>
            </a:xfrm>
            <a:prstGeom prst="straightConnector1">
              <a:avLst/>
            </a:prstGeom>
            <a:ln w="25400">
              <a:solidFill>
                <a:srgbClr val="D6CCC4">
                  <a:alpha val="50000"/>
                </a:srgbClr>
              </a:solidFill>
              <a:prstDash val="sysDot"/>
              <a:round/>
            </a:ln>
          </p:spPr>
        </p:cxnSp>
        <p:cxnSp>
          <p:nvCxnSpPr>
            <p:cNvPr id="165" name="Straight Connector 31"/>
            <p:cNvCxnSpPr/>
            <p:nvPr/>
          </p:nvCxnSpPr>
          <p:spPr>
            <a:xfrm>
              <a:off x="54720" y="938880"/>
              <a:ext cx="431280" cy="1440"/>
            </a:xfrm>
            <a:prstGeom prst="straightConnector1">
              <a:avLst/>
            </a:prstGeom>
            <a:ln w="25400">
              <a:solidFill>
                <a:srgbClr val="D6CCC4">
                  <a:alpha val="50000"/>
                </a:srgbClr>
              </a:solidFill>
              <a:prstDash val="sysDot"/>
              <a:round/>
            </a:ln>
          </p:spPr>
        </p:cxnSp>
        <p:cxnSp>
          <p:nvCxnSpPr>
            <p:cNvPr id="166" name="Straight Connector 32"/>
            <p:cNvCxnSpPr/>
            <p:nvPr/>
          </p:nvCxnSpPr>
          <p:spPr>
            <a:xfrm>
              <a:off x="54720" y="837360"/>
              <a:ext cx="431280" cy="1440"/>
            </a:xfrm>
            <a:prstGeom prst="straightConnector1">
              <a:avLst/>
            </a:prstGeom>
            <a:ln w="25400">
              <a:solidFill>
                <a:srgbClr val="D6CCC4">
                  <a:alpha val="50000"/>
                </a:srgbClr>
              </a:solidFill>
              <a:prstDash val="sysDot"/>
              <a:round/>
            </a:ln>
          </p:spPr>
        </p:cxnSp>
      </p:grpSp>
      <p:grpSp>
        <p:nvGrpSpPr>
          <p:cNvPr id="167" name="Group 34"/>
          <p:cNvGrpSpPr/>
          <p:nvPr/>
        </p:nvGrpSpPr>
        <p:grpSpPr>
          <a:xfrm>
            <a:off x="0" y="2076840"/>
            <a:ext cx="12394800" cy="4438440"/>
            <a:chOff x="0" y="2076840"/>
            <a:chExt cx="12394800" cy="4438440"/>
          </a:xfrm>
        </p:grpSpPr>
        <p:sp>
          <p:nvSpPr>
            <p:cNvPr id="168" name="Oval 35"/>
            <p:cNvSpPr/>
            <p:nvPr/>
          </p:nvSpPr>
          <p:spPr>
            <a:xfrm rot="4500000">
              <a:off x="7942680" y="2507400"/>
              <a:ext cx="3562560" cy="3562560"/>
            </a:xfrm>
            <a:prstGeom prst="ellipse">
              <a:avLst/>
            </a:prstGeom>
            <a:noFill/>
            <a:ln w="31750">
              <a:solidFill>
                <a:srgbClr val="F1F0F0">
                  <a:alpha val="10000"/>
                </a:srgbClr>
              </a:solidFill>
              <a:prstDash val="sysDot"/>
            </a:ln>
          </p:spPr>
          <p:style>
            <a:lnRef idx="2">
              <a:schemeClr val="accent1">
                <a:shade val="50000"/>
              </a:schemeClr>
            </a:lnRef>
            <a:fillRef idx="1">
              <a:schemeClr val="accent1"/>
            </a:fillRef>
            <a:effectRef idx="0">
              <a:schemeClr val="accent1"/>
            </a:effectRef>
            <a:fontRef idx="minor"/>
          </p:style>
        </p:sp>
        <p:sp>
          <p:nvSpPr>
            <p:cNvPr id="169" name="Oval 36"/>
            <p:cNvSpPr/>
            <p:nvPr/>
          </p:nvSpPr>
          <p:spPr>
            <a:xfrm rot="16200000">
              <a:off x="10434960" y="4050360"/>
              <a:ext cx="1380240" cy="1380240"/>
            </a:xfrm>
            <a:prstGeom prst="ellipse">
              <a:avLst/>
            </a:prstGeom>
            <a:noFill/>
            <a:ln w="31750">
              <a:solidFill>
                <a:srgbClr val="F1F0F0">
                  <a:alpha val="20000"/>
                </a:srgbClr>
              </a:solidFill>
              <a:prstDash val="sysDot"/>
            </a:ln>
          </p:spPr>
          <p:style>
            <a:lnRef idx="2">
              <a:schemeClr val="accent1">
                <a:shade val="50000"/>
              </a:schemeClr>
            </a:lnRef>
            <a:fillRef idx="1">
              <a:schemeClr val="accent1"/>
            </a:fillRef>
            <a:effectRef idx="0">
              <a:schemeClr val="accent1"/>
            </a:effectRef>
            <a:fontRef idx="minor"/>
          </p:style>
        </p:sp>
        <p:sp>
          <p:nvSpPr>
            <p:cNvPr id="170" name="Oval 37"/>
            <p:cNvSpPr/>
            <p:nvPr/>
          </p:nvSpPr>
          <p:spPr>
            <a:xfrm rot="16200000">
              <a:off x="0" y="2076840"/>
              <a:ext cx="3142800" cy="3142800"/>
            </a:xfrm>
            <a:prstGeom prst="ellipse">
              <a:avLst/>
            </a:prstGeom>
            <a:gradFill rotWithShape="0">
              <a:gsLst>
                <a:gs pos="0">
                  <a:srgbClr val="AFABAB">
                    <a:alpha val="20000"/>
                  </a:srgbClr>
                </a:gs>
                <a:gs pos="100000">
                  <a:srgbClr val="767171">
                    <a:alpha val="10196"/>
                  </a:srgbClr>
                </a:gs>
              </a:gsLst>
              <a:lin ang="0"/>
            </a:gradFill>
            <a:ln>
              <a:noFill/>
            </a:ln>
          </p:spPr>
          <p:style>
            <a:lnRef idx="2">
              <a:schemeClr val="accent1">
                <a:shade val="50000"/>
              </a:schemeClr>
            </a:lnRef>
            <a:fillRef idx="1">
              <a:schemeClr val="accent1"/>
            </a:fillRef>
            <a:effectRef idx="0">
              <a:schemeClr val="accent1"/>
            </a:effectRef>
            <a:fontRef idx="minor"/>
          </p:style>
        </p:sp>
        <p:sp>
          <p:nvSpPr>
            <p:cNvPr id="171" name="Oval 38"/>
            <p:cNvSpPr/>
            <p:nvPr/>
          </p:nvSpPr>
          <p:spPr>
            <a:xfrm rot="12600000">
              <a:off x="10150920" y="4271400"/>
              <a:ext cx="1896480" cy="1896480"/>
            </a:xfrm>
            <a:prstGeom prst="ellipse">
              <a:avLst/>
            </a:prstGeom>
            <a:gradFill rotWithShape="0">
              <a:gsLst>
                <a:gs pos="0">
                  <a:srgbClr val="AFABAB">
                    <a:alpha val="10196"/>
                  </a:srgbClr>
                </a:gs>
                <a:gs pos="100000">
                  <a:srgbClr val="AFABAB">
                    <a:alpha val="20000"/>
                  </a:srgbClr>
                </a:gs>
              </a:gsLst>
              <a:lin ang="18000000"/>
            </a:gradFill>
            <a:ln>
              <a:noFill/>
            </a:ln>
          </p:spPr>
          <p:style>
            <a:lnRef idx="2">
              <a:schemeClr val="accent1">
                <a:shade val="50000"/>
              </a:schemeClr>
            </a:lnRef>
            <a:fillRef idx="1">
              <a:schemeClr val="accent1"/>
            </a:fillRef>
            <a:effectRef idx="0">
              <a:schemeClr val="accent1"/>
            </a:effectRef>
            <a:fontRef idx="minor"/>
          </p:style>
        </p:sp>
        <p:sp>
          <p:nvSpPr>
            <p:cNvPr id="172" name="Oval 39"/>
            <p:cNvSpPr/>
            <p:nvPr/>
          </p:nvSpPr>
          <p:spPr>
            <a:xfrm rot="4500000">
              <a:off x="2046960" y="3039480"/>
              <a:ext cx="2577960" cy="2577960"/>
            </a:xfrm>
            <a:prstGeom prst="ellipse">
              <a:avLst/>
            </a:prstGeom>
            <a:noFill/>
            <a:ln w="31750">
              <a:solidFill>
                <a:srgbClr val="F1F0F0">
                  <a:alpha val="20000"/>
                </a:srgbClr>
              </a:solidFill>
              <a:prstDash val="sysDot"/>
            </a:ln>
          </p:spPr>
          <p:style>
            <a:lnRef idx="2">
              <a:schemeClr val="accent1">
                <a:shade val="50000"/>
              </a:schemeClr>
            </a:lnRef>
            <a:fillRef idx="1">
              <a:schemeClr val="accent1"/>
            </a:fillRef>
            <a:effectRef idx="0">
              <a:schemeClr val="accent1"/>
            </a:effectRef>
            <a:fontRef idx="minor"/>
          </p:style>
        </p:sp>
        <p:sp>
          <p:nvSpPr>
            <p:cNvPr id="173" name="Oval 40"/>
            <p:cNvSpPr/>
            <p:nvPr/>
          </p:nvSpPr>
          <p:spPr>
            <a:xfrm rot="4500000">
              <a:off x="2225520" y="3192840"/>
              <a:ext cx="2241720" cy="2241720"/>
            </a:xfrm>
            <a:prstGeom prst="ellipse">
              <a:avLst/>
            </a:prstGeom>
            <a:noFill/>
            <a:ln w="31750">
              <a:solidFill>
                <a:srgbClr val="F1F0F0">
                  <a:alpha val="10000"/>
                </a:srgbClr>
              </a:solidFill>
            </a:ln>
          </p:spPr>
          <p:style>
            <a:lnRef idx="2">
              <a:schemeClr val="accent1">
                <a:shade val="50000"/>
              </a:schemeClr>
            </a:lnRef>
            <a:fillRef idx="1">
              <a:schemeClr val="accent1"/>
            </a:fillRef>
            <a:effectRef idx="0">
              <a:schemeClr val="accent1"/>
            </a:effectRef>
            <a:fontRef idx="minor"/>
          </p:style>
        </p:sp>
      </p:grpSp>
      <p:sp>
        <p:nvSpPr>
          <p:cNvPr id="174" name="Rectangle 42"/>
          <p:cNvSpPr/>
          <p:nvPr/>
        </p:nvSpPr>
        <p:spPr>
          <a:xfrm rot="16200000">
            <a:off x="10438200" y="1044000"/>
            <a:ext cx="2795040" cy="709920"/>
          </a:xfrm>
          <a:prstGeom prst="rect">
            <a:avLst/>
          </a:prstGeom>
          <a:gradFill rotWithShape="0">
            <a:gsLst>
              <a:gs pos="0">
                <a:srgbClr val="F5F5F5">
                  <a:alpha val="0"/>
                </a:srgbClr>
              </a:gs>
              <a:gs pos="100000">
                <a:srgbClr val="AFABAB">
                  <a:alpha val="10196"/>
                </a:srgbClr>
              </a:gs>
            </a:gsLst>
            <a:lin ang="3000000"/>
          </a:gradFill>
          <a:ln>
            <a:noFill/>
          </a:ln>
        </p:spPr>
        <p:style>
          <a:lnRef idx="2">
            <a:schemeClr val="accent1">
              <a:shade val="50000"/>
            </a:schemeClr>
          </a:lnRef>
          <a:fillRef idx="1">
            <a:schemeClr val="accent1"/>
          </a:fillRef>
          <a:effectRef idx="0">
            <a:schemeClr val="accent1"/>
          </a:effectRef>
          <a:fontRef idx="minor"/>
        </p:style>
      </p:sp>
      <p:grpSp>
        <p:nvGrpSpPr>
          <p:cNvPr id="175" name="Group 44"/>
          <p:cNvGrpSpPr/>
          <p:nvPr/>
        </p:nvGrpSpPr>
        <p:grpSpPr>
          <a:xfrm>
            <a:off x="11259360" y="317520"/>
            <a:ext cx="549720" cy="550080"/>
            <a:chOff x="11259360" y="317520"/>
            <a:chExt cx="549720" cy="550080"/>
          </a:xfrm>
        </p:grpSpPr>
        <p:cxnSp>
          <p:nvCxnSpPr>
            <p:cNvPr id="176" name="Straight Connector 45"/>
            <p:cNvCxnSpPr/>
            <p:nvPr/>
          </p:nvCxnSpPr>
          <p:spPr>
            <a:xfrm>
              <a:off x="11259360" y="317520"/>
              <a:ext cx="550080" cy="1440"/>
            </a:xfrm>
            <a:prstGeom prst="straightConnector1">
              <a:avLst/>
            </a:prstGeom>
            <a:ln w="31750" cap="rnd">
              <a:solidFill>
                <a:srgbClr val="F1F0F0">
                  <a:alpha val="40000"/>
                </a:srgbClr>
              </a:solidFill>
              <a:prstDash val="sysDot"/>
              <a:round/>
            </a:ln>
          </p:spPr>
        </p:cxnSp>
        <p:cxnSp>
          <p:nvCxnSpPr>
            <p:cNvPr id="177" name="Straight Connector 46"/>
            <p:cNvCxnSpPr/>
            <p:nvPr/>
          </p:nvCxnSpPr>
          <p:spPr>
            <a:xfrm>
              <a:off x="11259360" y="500400"/>
              <a:ext cx="550080" cy="1440"/>
            </a:xfrm>
            <a:prstGeom prst="straightConnector1">
              <a:avLst/>
            </a:prstGeom>
            <a:ln w="31750" cap="rnd">
              <a:solidFill>
                <a:srgbClr val="F1F0F0">
                  <a:alpha val="40000"/>
                </a:srgbClr>
              </a:solidFill>
              <a:prstDash val="sysDot"/>
              <a:round/>
            </a:ln>
          </p:spPr>
        </p:cxnSp>
        <p:cxnSp>
          <p:nvCxnSpPr>
            <p:cNvPr id="178" name="Straight Connector 47"/>
            <p:cNvCxnSpPr/>
            <p:nvPr/>
          </p:nvCxnSpPr>
          <p:spPr>
            <a:xfrm>
              <a:off x="11259360" y="683280"/>
              <a:ext cx="550080" cy="1440"/>
            </a:xfrm>
            <a:prstGeom prst="straightConnector1">
              <a:avLst/>
            </a:prstGeom>
            <a:ln w="31750" cap="rnd">
              <a:solidFill>
                <a:srgbClr val="F1F0F0">
                  <a:alpha val="40000"/>
                </a:srgbClr>
              </a:solidFill>
              <a:prstDash val="sysDot"/>
              <a:round/>
            </a:ln>
          </p:spPr>
        </p:cxnSp>
        <p:cxnSp>
          <p:nvCxnSpPr>
            <p:cNvPr id="179" name="Straight Connector 48"/>
            <p:cNvCxnSpPr/>
            <p:nvPr/>
          </p:nvCxnSpPr>
          <p:spPr>
            <a:xfrm>
              <a:off x="11259360" y="866520"/>
              <a:ext cx="550080" cy="1440"/>
            </a:xfrm>
            <a:prstGeom prst="straightConnector1">
              <a:avLst/>
            </a:prstGeom>
            <a:ln w="31750" cap="rnd">
              <a:solidFill>
                <a:srgbClr val="F1F0F0">
                  <a:alpha val="40000"/>
                </a:srgbClr>
              </a:solidFill>
              <a:prstDash val="sysDot"/>
              <a:round/>
            </a:ln>
          </p:spPr>
        </p:cxnSp>
      </p:grpSp>
      <p:sp>
        <p:nvSpPr>
          <p:cNvPr id="180" name="Rectangle 50"/>
          <p:cNvSpPr/>
          <p:nvPr/>
        </p:nvSpPr>
        <p:spPr>
          <a:xfrm rot="10800000">
            <a:off x="1440" y="6141960"/>
            <a:ext cx="6094440" cy="709920"/>
          </a:xfrm>
          <a:prstGeom prst="rect">
            <a:avLst/>
          </a:prstGeom>
          <a:gradFill rotWithShape="0">
            <a:gsLst>
              <a:gs pos="10000">
                <a:srgbClr val="767171">
                  <a:alpha val="10196"/>
                </a:srgbClr>
              </a:gs>
              <a:gs pos="100000">
                <a:srgbClr val="F1F0F0">
                  <a:alpha val="0"/>
                </a:srgbClr>
              </a:gs>
            </a:gsLst>
            <a:lin ang="19200000"/>
          </a:gradFill>
          <a:ln>
            <a:noFill/>
          </a:ln>
        </p:spPr>
        <p:style>
          <a:lnRef idx="2">
            <a:schemeClr val="accent1">
              <a:shade val="50000"/>
            </a:schemeClr>
          </a:lnRef>
          <a:fillRef idx="1">
            <a:schemeClr val="accent1"/>
          </a:fillRef>
          <a:effectRef idx="0">
            <a:schemeClr val="accent1"/>
          </a:effectRef>
          <a:fontRef idx="minor"/>
        </p:style>
      </p:sp>
      <p:grpSp>
        <p:nvGrpSpPr>
          <p:cNvPr id="181" name="Group 52"/>
          <p:cNvGrpSpPr/>
          <p:nvPr/>
        </p:nvGrpSpPr>
        <p:grpSpPr>
          <a:xfrm>
            <a:off x="984600" y="5572080"/>
            <a:ext cx="550080" cy="1287000"/>
            <a:chOff x="984600" y="5572080"/>
            <a:chExt cx="550080" cy="1287000"/>
          </a:xfrm>
        </p:grpSpPr>
        <p:cxnSp>
          <p:nvCxnSpPr>
            <p:cNvPr id="182" name="Straight Connector 53"/>
            <p:cNvCxnSpPr/>
            <p:nvPr/>
          </p:nvCxnSpPr>
          <p:spPr>
            <a:xfrm>
              <a:off x="1533600" y="5572080"/>
              <a:ext cx="1440" cy="1287360"/>
            </a:xfrm>
            <a:prstGeom prst="straightConnector1">
              <a:avLst/>
            </a:prstGeom>
            <a:ln w="31750" cap="rnd">
              <a:solidFill>
                <a:srgbClr val="F1F0F0">
                  <a:alpha val="40000"/>
                </a:srgbClr>
              </a:solidFill>
              <a:prstDash val="sysDot"/>
              <a:round/>
            </a:ln>
          </p:spPr>
        </p:cxnSp>
        <p:cxnSp>
          <p:nvCxnSpPr>
            <p:cNvPr id="183" name="Straight Connector 54"/>
            <p:cNvCxnSpPr/>
            <p:nvPr/>
          </p:nvCxnSpPr>
          <p:spPr>
            <a:xfrm>
              <a:off x="1350720" y="5572080"/>
              <a:ext cx="1440" cy="1287360"/>
            </a:xfrm>
            <a:prstGeom prst="straightConnector1">
              <a:avLst/>
            </a:prstGeom>
            <a:ln w="31750" cap="rnd">
              <a:solidFill>
                <a:srgbClr val="F1F0F0">
                  <a:alpha val="40000"/>
                </a:srgbClr>
              </a:solidFill>
              <a:prstDash val="sysDot"/>
              <a:round/>
            </a:ln>
          </p:spPr>
        </p:cxnSp>
        <p:cxnSp>
          <p:nvCxnSpPr>
            <p:cNvPr id="184" name="Straight Connector 55"/>
            <p:cNvCxnSpPr/>
            <p:nvPr/>
          </p:nvCxnSpPr>
          <p:spPr>
            <a:xfrm>
              <a:off x="1167480" y="5572080"/>
              <a:ext cx="1440" cy="1287360"/>
            </a:xfrm>
            <a:prstGeom prst="straightConnector1">
              <a:avLst/>
            </a:prstGeom>
            <a:ln w="31750" cap="rnd">
              <a:solidFill>
                <a:srgbClr val="F1F0F0">
                  <a:alpha val="40000"/>
                </a:srgbClr>
              </a:solidFill>
              <a:prstDash val="sysDot"/>
              <a:round/>
            </a:ln>
          </p:spPr>
        </p:cxnSp>
        <p:cxnSp>
          <p:nvCxnSpPr>
            <p:cNvPr id="185" name="Straight Connector 56"/>
            <p:cNvCxnSpPr/>
            <p:nvPr/>
          </p:nvCxnSpPr>
          <p:spPr>
            <a:xfrm>
              <a:off x="984600" y="5572080"/>
              <a:ext cx="1440" cy="1287360"/>
            </a:xfrm>
            <a:prstGeom prst="straightConnector1">
              <a:avLst/>
            </a:prstGeom>
            <a:ln w="31750" cap="rnd">
              <a:solidFill>
                <a:srgbClr val="F1F0F0">
                  <a:alpha val="40000"/>
                </a:srgbClr>
              </a:solidFill>
              <a:prstDash val="sysDot"/>
              <a:round/>
            </a:ln>
          </p:spPr>
        </p:cxnSp>
      </p:grpSp>
      <p:sp>
        <p:nvSpPr>
          <p:cNvPr id="40" name="Rectangle 20"/>
          <p:cNvSpPr/>
          <p:nvPr/>
        </p:nvSpPr>
        <p:spPr>
          <a:xfrm>
            <a:off x="1181686" y="3207434"/>
            <a:ext cx="2743200" cy="717452"/>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lvl="0" algn="ctr">
              <a:lnSpc>
                <a:spcPct val="150000"/>
              </a:lnSpc>
            </a:pPr>
            <a:r>
              <a:rPr lang="en-US" sz="3600" strike="noStrike" spc="-1" dirty="0">
                <a:latin typeface="Segoe UI Light" pitchFamily="34" charset="0"/>
                <a:ea typeface="Arial Unicode MS" pitchFamily="34" charset="-128"/>
                <a:cs typeface="Segoe UI Light" pitchFamily="34" charset="0"/>
              </a:rPr>
              <a:t>CONTENTS</a:t>
            </a:r>
          </a:p>
        </p:txBody>
      </p:sp>
      <p:grpSp>
        <p:nvGrpSpPr>
          <p:cNvPr id="41" name="Google Shape;88;p15">
            <a:extLst>
              <a:ext uri="{FF2B5EF4-FFF2-40B4-BE49-F238E27FC236}">
                <a16:creationId xmlns:a16="http://schemas.microsoft.com/office/drawing/2014/main" id="{D05491A4-AE01-41E7-AA8A-289DBA88089D}"/>
              </a:ext>
            </a:extLst>
          </p:cNvPr>
          <p:cNvGrpSpPr/>
          <p:nvPr/>
        </p:nvGrpSpPr>
        <p:grpSpPr>
          <a:xfrm>
            <a:off x="5096194" y="2361448"/>
            <a:ext cx="3641750" cy="427437"/>
            <a:chOff x="1354401" y="733903"/>
            <a:chExt cx="5911614" cy="762640"/>
          </a:xfrm>
        </p:grpSpPr>
        <p:sp>
          <p:nvSpPr>
            <p:cNvPr id="42" name="Google Shape;89;p15">
              <a:extLst>
                <a:ext uri="{FF2B5EF4-FFF2-40B4-BE49-F238E27FC236}">
                  <a16:creationId xmlns:a16="http://schemas.microsoft.com/office/drawing/2014/main" id="{AB83AB3C-F5F6-4DD7-AFAD-E69B13162A4D}"/>
                </a:ext>
              </a:extLst>
            </p:cNvPr>
            <p:cNvSpPr/>
            <p:nvPr/>
          </p:nvSpPr>
          <p:spPr>
            <a:xfrm>
              <a:off x="1372278" y="799428"/>
              <a:ext cx="5893737"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rgbClr val="000000">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43" name="Google Shape;90;p15">
              <a:extLst>
                <a:ext uri="{FF2B5EF4-FFF2-40B4-BE49-F238E27FC236}">
                  <a16:creationId xmlns:a16="http://schemas.microsoft.com/office/drawing/2014/main" id="{4F9FCCEE-A0A8-4B1B-970E-DA59750C16C9}"/>
                </a:ext>
              </a:extLst>
            </p:cNvPr>
            <p:cNvSpPr/>
            <p:nvPr/>
          </p:nvSpPr>
          <p:spPr>
            <a:xfrm>
              <a:off x="1354401" y="781553"/>
              <a:ext cx="5911614"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44" name="Google Shape;93;p15">
              <a:extLst>
                <a:ext uri="{FF2B5EF4-FFF2-40B4-BE49-F238E27FC236}">
                  <a16:creationId xmlns:a16="http://schemas.microsoft.com/office/drawing/2014/main" id="{5639E105-869A-4D00-86D0-A646A598B3CB}"/>
                </a:ext>
              </a:extLst>
            </p:cNvPr>
            <p:cNvSpPr/>
            <p:nvPr/>
          </p:nvSpPr>
          <p:spPr>
            <a:xfrm>
              <a:off x="1461654" y="1448838"/>
              <a:ext cx="586858" cy="47705"/>
            </a:xfrm>
            <a:custGeom>
              <a:avLst/>
              <a:gdLst/>
              <a:ahLst/>
              <a:cxnLst/>
              <a:rect l="l" t="t" r="r" b="b"/>
              <a:pathLst>
                <a:path w="21110" h="1716" extrusionOk="0">
                  <a:moveTo>
                    <a:pt x="0" y="1"/>
                  </a:moveTo>
                  <a:lnTo>
                    <a:pt x="1393" y="1715"/>
                  </a:lnTo>
                  <a:lnTo>
                    <a:pt x="21110" y="1715"/>
                  </a:lnTo>
                  <a:lnTo>
                    <a:pt x="21110" y="1"/>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45" name="Google Shape;94;p15">
              <a:extLst>
                <a:ext uri="{FF2B5EF4-FFF2-40B4-BE49-F238E27FC236}">
                  <a16:creationId xmlns:a16="http://schemas.microsoft.com/office/drawing/2014/main" id="{69DC8FB7-A4DF-4223-921C-8239CEC9236E}"/>
                </a:ext>
              </a:extLst>
            </p:cNvPr>
            <p:cNvSpPr/>
            <p:nvPr/>
          </p:nvSpPr>
          <p:spPr>
            <a:xfrm>
              <a:off x="1796617" y="733903"/>
              <a:ext cx="604761" cy="47677"/>
            </a:xfrm>
            <a:custGeom>
              <a:avLst/>
              <a:gdLst/>
              <a:ahLst/>
              <a:cxnLst/>
              <a:rect l="l" t="t" r="r" b="b"/>
              <a:pathLst>
                <a:path w="21754" h="1715" extrusionOk="0">
                  <a:moveTo>
                    <a:pt x="596" y="0"/>
                  </a:moveTo>
                  <a:lnTo>
                    <a:pt x="0" y="1715"/>
                  </a:lnTo>
                  <a:lnTo>
                    <a:pt x="21753" y="1715"/>
                  </a:lnTo>
                  <a:lnTo>
                    <a:pt x="20312" y="0"/>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46" name="Google Shape;95;p15">
              <a:extLst>
                <a:ext uri="{FF2B5EF4-FFF2-40B4-BE49-F238E27FC236}">
                  <a16:creationId xmlns:a16="http://schemas.microsoft.com/office/drawing/2014/main" id="{2A631073-2053-4768-A4F0-659A169DE854}"/>
                </a:ext>
              </a:extLst>
            </p:cNvPr>
            <p:cNvSpPr/>
            <p:nvPr/>
          </p:nvSpPr>
          <p:spPr>
            <a:xfrm>
              <a:off x="1500380" y="733903"/>
              <a:ext cx="859270" cy="762637"/>
            </a:xfrm>
            <a:custGeom>
              <a:avLst/>
              <a:gdLst/>
              <a:ahLst/>
              <a:cxnLst/>
              <a:rect l="l" t="t" r="r" b="b"/>
              <a:pathLst>
                <a:path w="30909" h="27433" extrusionOk="0">
                  <a:moveTo>
                    <a:pt x="4977" y="0"/>
                  </a:moveTo>
                  <a:lnTo>
                    <a:pt x="0" y="27432"/>
                  </a:lnTo>
                  <a:lnTo>
                    <a:pt x="25932" y="27432"/>
                  </a:lnTo>
                  <a:lnTo>
                    <a:pt x="30909" y="0"/>
                  </a:ln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02</a:t>
              </a:r>
              <a:endParaRPr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47" name="Google Shape;98;p15">
              <a:extLst>
                <a:ext uri="{FF2B5EF4-FFF2-40B4-BE49-F238E27FC236}">
                  <a16:creationId xmlns:a16="http://schemas.microsoft.com/office/drawing/2014/main" id="{43E5BE66-7B88-4FE2-AA88-4F3B35E729F7}"/>
                </a:ext>
              </a:extLst>
            </p:cNvPr>
            <p:cNvSpPr txBox="1"/>
            <p:nvPr/>
          </p:nvSpPr>
          <p:spPr>
            <a:xfrm>
              <a:off x="3054000" y="944464"/>
              <a:ext cx="3210900" cy="365700"/>
            </a:xfrm>
            <a:prstGeom prst="rect">
              <a:avLst/>
            </a:prstGeom>
            <a:noFill/>
            <a:ln>
              <a:noFill/>
            </a:ln>
          </p:spPr>
          <p:txBody>
            <a:bodyPr spcFirstLastPara="1" wrap="square" lIns="91425" tIns="91425" rIns="91425" bIns="91425" anchor="ctr" anchorCtr="0">
              <a:noAutofit/>
            </a:bodyPr>
            <a:lstStyle/>
            <a:p>
              <a:pPr lvl="0" algn="ctr">
                <a:defRPr/>
              </a:pPr>
              <a:r>
                <a:rPr lang="en-US" sz="1600" b="1" dirty="0">
                  <a:solidFill>
                    <a:srgbClr val="434343"/>
                  </a:solidFill>
                  <a:latin typeface="Times New Roman" panose="02020603050405020304" pitchFamily="18" charset="0"/>
                  <a:cs typeface="Times New Roman" panose="02020603050405020304" pitchFamily="18" charset="0"/>
                </a:rPr>
                <a:t>MOTIVATION</a:t>
              </a:r>
            </a:p>
          </p:txBody>
        </p:sp>
      </p:grpSp>
      <p:grpSp>
        <p:nvGrpSpPr>
          <p:cNvPr id="49" name="Google Shape;88;p15">
            <a:extLst>
              <a:ext uri="{FF2B5EF4-FFF2-40B4-BE49-F238E27FC236}">
                <a16:creationId xmlns:a16="http://schemas.microsoft.com/office/drawing/2014/main" id="{D05491A4-AE01-41E7-AA8A-289DBA88089D}"/>
              </a:ext>
            </a:extLst>
          </p:cNvPr>
          <p:cNvGrpSpPr/>
          <p:nvPr/>
        </p:nvGrpSpPr>
        <p:grpSpPr>
          <a:xfrm>
            <a:off x="5093848" y="2795197"/>
            <a:ext cx="3641750" cy="427437"/>
            <a:chOff x="1354401" y="733903"/>
            <a:chExt cx="5911614" cy="762640"/>
          </a:xfrm>
        </p:grpSpPr>
        <p:sp>
          <p:nvSpPr>
            <p:cNvPr id="50" name="Google Shape;89;p15">
              <a:extLst>
                <a:ext uri="{FF2B5EF4-FFF2-40B4-BE49-F238E27FC236}">
                  <a16:creationId xmlns:a16="http://schemas.microsoft.com/office/drawing/2014/main" id="{AB83AB3C-F5F6-4DD7-AFAD-E69B13162A4D}"/>
                </a:ext>
              </a:extLst>
            </p:cNvPr>
            <p:cNvSpPr/>
            <p:nvPr/>
          </p:nvSpPr>
          <p:spPr>
            <a:xfrm>
              <a:off x="1372278" y="799428"/>
              <a:ext cx="5893737"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rgbClr val="000000">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51" name="Google Shape;90;p15">
              <a:extLst>
                <a:ext uri="{FF2B5EF4-FFF2-40B4-BE49-F238E27FC236}">
                  <a16:creationId xmlns:a16="http://schemas.microsoft.com/office/drawing/2014/main" id="{4F9FCCEE-A0A8-4B1B-970E-DA59750C16C9}"/>
                </a:ext>
              </a:extLst>
            </p:cNvPr>
            <p:cNvSpPr/>
            <p:nvPr/>
          </p:nvSpPr>
          <p:spPr>
            <a:xfrm>
              <a:off x="1354401" y="781553"/>
              <a:ext cx="5911614"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52" name="Google Shape;93;p15">
              <a:extLst>
                <a:ext uri="{FF2B5EF4-FFF2-40B4-BE49-F238E27FC236}">
                  <a16:creationId xmlns:a16="http://schemas.microsoft.com/office/drawing/2014/main" id="{5639E105-869A-4D00-86D0-A646A598B3CB}"/>
                </a:ext>
              </a:extLst>
            </p:cNvPr>
            <p:cNvSpPr/>
            <p:nvPr/>
          </p:nvSpPr>
          <p:spPr>
            <a:xfrm>
              <a:off x="1461654" y="1448838"/>
              <a:ext cx="586858" cy="47705"/>
            </a:xfrm>
            <a:custGeom>
              <a:avLst/>
              <a:gdLst/>
              <a:ahLst/>
              <a:cxnLst/>
              <a:rect l="l" t="t" r="r" b="b"/>
              <a:pathLst>
                <a:path w="21110" h="1716" extrusionOk="0">
                  <a:moveTo>
                    <a:pt x="0" y="1"/>
                  </a:moveTo>
                  <a:lnTo>
                    <a:pt x="1393" y="1715"/>
                  </a:lnTo>
                  <a:lnTo>
                    <a:pt x="21110" y="1715"/>
                  </a:lnTo>
                  <a:lnTo>
                    <a:pt x="21110" y="1"/>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53" name="Google Shape;94;p15">
              <a:extLst>
                <a:ext uri="{FF2B5EF4-FFF2-40B4-BE49-F238E27FC236}">
                  <a16:creationId xmlns:a16="http://schemas.microsoft.com/office/drawing/2014/main" id="{69DC8FB7-A4DF-4223-921C-8239CEC9236E}"/>
                </a:ext>
              </a:extLst>
            </p:cNvPr>
            <p:cNvSpPr/>
            <p:nvPr/>
          </p:nvSpPr>
          <p:spPr>
            <a:xfrm>
              <a:off x="1796617" y="733903"/>
              <a:ext cx="604761" cy="47677"/>
            </a:xfrm>
            <a:custGeom>
              <a:avLst/>
              <a:gdLst/>
              <a:ahLst/>
              <a:cxnLst/>
              <a:rect l="l" t="t" r="r" b="b"/>
              <a:pathLst>
                <a:path w="21754" h="1715" extrusionOk="0">
                  <a:moveTo>
                    <a:pt x="596" y="0"/>
                  </a:moveTo>
                  <a:lnTo>
                    <a:pt x="0" y="1715"/>
                  </a:lnTo>
                  <a:lnTo>
                    <a:pt x="21753" y="1715"/>
                  </a:lnTo>
                  <a:lnTo>
                    <a:pt x="20312" y="0"/>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54" name="Google Shape;95;p15">
              <a:extLst>
                <a:ext uri="{FF2B5EF4-FFF2-40B4-BE49-F238E27FC236}">
                  <a16:creationId xmlns:a16="http://schemas.microsoft.com/office/drawing/2014/main" id="{2A631073-2053-4768-A4F0-659A169DE854}"/>
                </a:ext>
              </a:extLst>
            </p:cNvPr>
            <p:cNvSpPr/>
            <p:nvPr/>
          </p:nvSpPr>
          <p:spPr>
            <a:xfrm>
              <a:off x="1500380" y="733903"/>
              <a:ext cx="859270" cy="762637"/>
            </a:xfrm>
            <a:custGeom>
              <a:avLst/>
              <a:gdLst/>
              <a:ahLst/>
              <a:cxnLst/>
              <a:rect l="l" t="t" r="r" b="b"/>
              <a:pathLst>
                <a:path w="30909" h="27433" extrusionOk="0">
                  <a:moveTo>
                    <a:pt x="4977" y="0"/>
                  </a:moveTo>
                  <a:lnTo>
                    <a:pt x="0" y="27432"/>
                  </a:lnTo>
                  <a:lnTo>
                    <a:pt x="25932" y="27432"/>
                  </a:lnTo>
                  <a:lnTo>
                    <a:pt x="30909" y="0"/>
                  </a:ln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03</a:t>
              </a:r>
              <a:endParaRPr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55" name="Google Shape;98;p15">
              <a:extLst>
                <a:ext uri="{FF2B5EF4-FFF2-40B4-BE49-F238E27FC236}">
                  <a16:creationId xmlns:a16="http://schemas.microsoft.com/office/drawing/2014/main" id="{43E5BE66-7B88-4FE2-AA88-4F3B35E729F7}"/>
                </a:ext>
              </a:extLst>
            </p:cNvPr>
            <p:cNvSpPr txBox="1"/>
            <p:nvPr/>
          </p:nvSpPr>
          <p:spPr>
            <a:xfrm>
              <a:off x="3054000" y="944464"/>
              <a:ext cx="3210900" cy="365700"/>
            </a:xfrm>
            <a:prstGeom prst="rect">
              <a:avLst/>
            </a:prstGeom>
            <a:noFill/>
            <a:ln>
              <a:noFill/>
            </a:ln>
          </p:spPr>
          <p:txBody>
            <a:bodyPr spcFirstLastPara="1" wrap="square" lIns="91425" tIns="91425" rIns="91425" bIns="91425" anchor="ctr" anchorCtr="0">
              <a:noAutofit/>
            </a:bodyPr>
            <a:lstStyle/>
            <a:p>
              <a:pPr lvl="0" algn="ctr">
                <a:defRPr/>
              </a:pPr>
              <a:r>
                <a:rPr lang="en-US" sz="1600" b="1" dirty="0">
                  <a:solidFill>
                    <a:srgbClr val="434343"/>
                  </a:solidFill>
                  <a:latin typeface="Times New Roman" panose="02020603050405020304" pitchFamily="18" charset="0"/>
                  <a:cs typeface="Times New Roman" panose="02020603050405020304" pitchFamily="18" charset="0"/>
                </a:rPr>
                <a:t>AIMS</a:t>
              </a:r>
            </a:p>
          </p:txBody>
        </p:sp>
      </p:grpSp>
      <p:grpSp>
        <p:nvGrpSpPr>
          <p:cNvPr id="56" name="Google Shape;88;p15">
            <a:extLst>
              <a:ext uri="{FF2B5EF4-FFF2-40B4-BE49-F238E27FC236}">
                <a16:creationId xmlns:a16="http://schemas.microsoft.com/office/drawing/2014/main" id="{D05491A4-AE01-41E7-AA8A-289DBA88089D}"/>
              </a:ext>
            </a:extLst>
          </p:cNvPr>
          <p:cNvGrpSpPr/>
          <p:nvPr/>
        </p:nvGrpSpPr>
        <p:grpSpPr>
          <a:xfrm>
            <a:off x="5091500" y="3228957"/>
            <a:ext cx="3757077" cy="427437"/>
            <a:chOff x="1354401" y="733903"/>
            <a:chExt cx="6098823" cy="762640"/>
          </a:xfrm>
        </p:grpSpPr>
        <p:sp>
          <p:nvSpPr>
            <p:cNvPr id="57" name="Google Shape;89;p15">
              <a:extLst>
                <a:ext uri="{FF2B5EF4-FFF2-40B4-BE49-F238E27FC236}">
                  <a16:creationId xmlns:a16="http://schemas.microsoft.com/office/drawing/2014/main" id="{AB83AB3C-F5F6-4DD7-AFAD-E69B13162A4D}"/>
                </a:ext>
              </a:extLst>
            </p:cNvPr>
            <p:cNvSpPr/>
            <p:nvPr/>
          </p:nvSpPr>
          <p:spPr>
            <a:xfrm>
              <a:off x="1372278" y="799428"/>
              <a:ext cx="5893737"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rgbClr val="000000">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58" name="Google Shape;90;p15">
              <a:extLst>
                <a:ext uri="{FF2B5EF4-FFF2-40B4-BE49-F238E27FC236}">
                  <a16:creationId xmlns:a16="http://schemas.microsoft.com/office/drawing/2014/main" id="{4F9FCCEE-A0A8-4B1B-970E-DA59750C16C9}"/>
                </a:ext>
              </a:extLst>
            </p:cNvPr>
            <p:cNvSpPr/>
            <p:nvPr/>
          </p:nvSpPr>
          <p:spPr>
            <a:xfrm>
              <a:off x="1354401" y="781553"/>
              <a:ext cx="5911614"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59" name="Google Shape;93;p15">
              <a:extLst>
                <a:ext uri="{FF2B5EF4-FFF2-40B4-BE49-F238E27FC236}">
                  <a16:creationId xmlns:a16="http://schemas.microsoft.com/office/drawing/2014/main" id="{5639E105-869A-4D00-86D0-A646A598B3CB}"/>
                </a:ext>
              </a:extLst>
            </p:cNvPr>
            <p:cNvSpPr/>
            <p:nvPr/>
          </p:nvSpPr>
          <p:spPr>
            <a:xfrm>
              <a:off x="1461654" y="1448838"/>
              <a:ext cx="586858" cy="47705"/>
            </a:xfrm>
            <a:custGeom>
              <a:avLst/>
              <a:gdLst/>
              <a:ahLst/>
              <a:cxnLst/>
              <a:rect l="l" t="t" r="r" b="b"/>
              <a:pathLst>
                <a:path w="21110" h="1716" extrusionOk="0">
                  <a:moveTo>
                    <a:pt x="0" y="1"/>
                  </a:moveTo>
                  <a:lnTo>
                    <a:pt x="1393" y="1715"/>
                  </a:lnTo>
                  <a:lnTo>
                    <a:pt x="21110" y="1715"/>
                  </a:lnTo>
                  <a:lnTo>
                    <a:pt x="21110" y="1"/>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60" name="Google Shape;94;p15">
              <a:extLst>
                <a:ext uri="{FF2B5EF4-FFF2-40B4-BE49-F238E27FC236}">
                  <a16:creationId xmlns:a16="http://schemas.microsoft.com/office/drawing/2014/main" id="{69DC8FB7-A4DF-4223-921C-8239CEC9236E}"/>
                </a:ext>
              </a:extLst>
            </p:cNvPr>
            <p:cNvSpPr/>
            <p:nvPr/>
          </p:nvSpPr>
          <p:spPr>
            <a:xfrm>
              <a:off x="1796617" y="733903"/>
              <a:ext cx="604761" cy="47677"/>
            </a:xfrm>
            <a:custGeom>
              <a:avLst/>
              <a:gdLst/>
              <a:ahLst/>
              <a:cxnLst/>
              <a:rect l="l" t="t" r="r" b="b"/>
              <a:pathLst>
                <a:path w="21754" h="1715" extrusionOk="0">
                  <a:moveTo>
                    <a:pt x="596" y="0"/>
                  </a:moveTo>
                  <a:lnTo>
                    <a:pt x="0" y="1715"/>
                  </a:lnTo>
                  <a:lnTo>
                    <a:pt x="21753" y="1715"/>
                  </a:lnTo>
                  <a:lnTo>
                    <a:pt x="20312" y="0"/>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61" name="Google Shape;95;p15">
              <a:extLst>
                <a:ext uri="{FF2B5EF4-FFF2-40B4-BE49-F238E27FC236}">
                  <a16:creationId xmlns:a16="http://schemas.microsoft.com/office/drawing/2014/main" id="{2A631073-2053-4768-A4F0-659A169DE854}"/>
                </a:ext>
              </a:extLst>
            </p:cNvPr>
            <p:cNvSpPr/>
            <p:nvPr/>
          </p:nvSpPr>
          <p:spPr>
            <a:xfrm>
              <a:off x="1500380" y="733903"/>
              <a:ext cx="859270" cy="762637"/>
            </a:xfrm>
            <a:custGeom>
              <a:avLst/>
              <a:gdLst/>
              <a:ahLst/>
              <a:cxnLst/>
              <a:rect l="l" t="t" r="r" b="b"/>
              <a:pathLst>
                <a:path w="30909" h="27433" extrusionOk="0">
                  <a:moveTo>
                    <a:pt x="4977" y="0"/>
                  </a:moveTo>
                  <a:lnTo>
                    <a:pt x="0" y="27432"/>
                  </a:lnTo>
                  <a:lnTo>
                    <a:pt x="25932" y="27432"/>
                  </a:lnTo>
                  <a:lnTo>
                    <a:pt x="30909" y="0"/>
                  </a:ln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04</a:t>
              </a:r>
              <a:endParaRPr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62" name="Google Shape;98;p15">
              <a:extLst>
                <a:ext uri="{FF2B5EF4-FFF2-40B4-BE49-F238E27FC236}">
                  <a16:creationId xmlns:a16="http://schemas.microsoft.com/office/drawing/2014/main" id="{43E5BE66-7B88-4FE2-AA88-4F3B35E729F7}"/>
                </a:ext>
              </a:extLst>
            </p:cNvPr>
            <p:cNvSpPr txBox="1"/>
            <p:nvPr/>
          </p:nvSpPr>
          <p:spPr>
            <a:xfrm>
              <a:off x="2132452" y="894263"/>
              <a:ext cx="5320772" cy="453871"/>
            </a:xfrm>
            <a:prstGeom prst="rect">
              <a:avLst/>
            </a:prstGeom>
            <a:noFill/>
            <a:ln>
              <a:noFill/>
            </a:ln>
          </p:spPr>
          <p:txBody>
            <a:bodyPr spcFirstLastPara="1" wrap="square" lIns="91425" tIns="91425" rIns="91425" bIns="91425" anchor="ctr" anchorCtr="0">
              <a:noAutofit/>
            </a:bodyPr>
            <a:lstStyle/>
            <a:p>
              <a:pPr lvl="0" algn="ctr">
                <a:defRPr/>
              </a:pPr>
              <a:r>
                <a:rPr lang="en-US" sz="1600" b="1" dirty="0">
                  <a:solidFill>
                    <a:srgbClr val="434343"/>
                  </a:solidFill>
                  <a:latin typeface="Times New Roman" panose="02020603050405020304" pitchFamily="18" charset="0"/>
                  <a:cs typeface="Times New Roman" panose="02020603050405020304" pitchFamily="18" charset="0"/>
                </a:rPr>
                <a:t>TOOLS &amp; TECHNOLOGIES</a:t>
              </a:r>
            </a:p>
          </p:txBody>
        </p:sp>
      </p:grpSp>
      <p:grpSp>
        <p:nvGrpSpPr>
          <p:cNvPr id="64" name="Google Shape;88;p15">
            <a:extLst>
              <a:ext uri="{FF2B5EF4-FFF2-40B4-BE49-F238E27FC236}">
                <a16:creationId xmlns:a16="http://schemas.microsoft.com/office/drawing/2014/main" id="{D05491A4-AE01-41E7-AA8A-289DBA88089D}"/>
              </a:ext>
            </a:extLst>
          </p:cNvPr>
          <p:cNvGrpSpPr/>
          <p:nvPr/>
        </p:nvGrpSpPr>
        <p:grpSpPr>
          <a:xfrm>
            <a:off x="5077435" y="3665048"/>
            <a:ext cx="3641750" cy="427437"/>
            <a:chOff x="1354401" y="733903"/>
            <a:chExt cx="5911614" cy="762640"/>
          </a:xfrm>
        </p:grpSpPr>
        <p:sp>
          <p:nvSpPr>
            <p:cNvPr id="65" name="Google Shape;89;p15">
              <a:extLst>
                <a:ext uri="{FF2B5EF4-FFF2-40B4-BE49-F238E27FC236}">
                  <a16:creationId xmlns:a16="http://schemas.microsoft.com/office/drawing/2014/main" id="{AB83AB3C-F5F6-4DD7-AFAD-E69B13162A4D}"/>
                </a:ext>
              </a:extLst>
            </p:cNvPr>
            <p:cNvSpPr/>
            <p:nvPr/>
          </p:nvSpPr>
          <p:spPr>
            <a:xfrm>
              <a:off x="1372278" y="799428"/>
              <a:ext cx="5893737"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rgbClr val="000000">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66" name="Google Shape;90;p15">
              <a:extLst>
                <a:ext uri="{FF2B5EF4-FFF2-40B4-BE49-F238E27FC236}">
                  <a16:creationId xmlns:a16="http://schemas.microsoft.com/office/drawing/2014/main" id="{4F9FCCEE-A0A8-4B1B-970E-DA59750C16C9}"/>
                </a:ext>
              </a:extLst>
            </p:cNvPr>
            <p:cNvSpPr/>
            <p:nvPr/>
          </p:nvSpPr>
          <p:spPr>
            <a:xfrm>
              <a:off x="1354401" y="781553"/>
              <a:ext cx="5911614"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67" name="Google Shape;93;p15">
              <a:extLst>
                <a:ext uri="{FF2B5EF4-FFF2-40B4-BE49-F238E27FC236}">
                  <a16:creationId xmlns:a16="http://schemas.microsoft.com/office/drawing/2014/main" id="{5639E105-869A-4D00-86D0-A646A598B3CB}"/>
                </a:ext>
              </a:extLst>
            </p:cNvPr>
            <p:cNvSpPr/>
            <p:nvPr/>
          </p:nvSpPr>
          <p:spPr>
            <a:xfrm>
              <a:off x="1461654" y="1448838"/>
              <a:ext cx="586858" cy="47705"/>
            </a:xfrm>
            <a:custGeom>
              <a:avLst/>
              <a:gdLst/>
              <a:ahLst/>
              <a:cxnLst/>
              <a:rect l="l" t="t" r="r" b="b"/>
              <a:pathLst>
                <a:path w="21110" h="1716" extrusionOk="0">
                  <a:moveTo>
                    <a:pt x="0" y="1"/>
                  </a:moveTo>
                  <a:lnTo>
                    <a:pt x="1393" y="1715"/>
                  </a:lnTo>
                  <a:lnTo>
                    <a:pt x="21110" y="1715"/>
                  </a:lnTo>
                  <a:lnTo>
                    <a:pt x="21110" y="1"/>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68" name="Google Shape;94;p15">
              <a:extLst>
                <a:ext uri="{FF2B5EF4-FFF2-40B4-BE49-F238E27FC236}">
                  <a16:creationId xmlns:a16="http://schemas.microsoft.com/office/drawing/2014/main" id="{69DC8FB7-A4DF-4223-921C-8239CEC9236E}"/>
                </a:ext>
              </a:extLst>
            </p:cNvPr>
            <p:cNvSpPr/>
            <p:nvPr/>
          </p:nvSpPr>
          <p:spPr>
            <a:xfrm>
              <a:off x="1796617" y="733903"/>
              <a:ext cx="604761" cy="47677"/>
            </a:xfrm>
            <a:custGeom>
              <a:avLst/>
              <a:gdLst/>
              <a:ahLst/>
              <a:cxnLst/>
              <a:rect l="l" t="t" r="r" b="b"/>
              <a:pathLst>
                <a:path w="21754" h="1715" extrusionOk="0">
                  <a:moveTo>
                    <a:pt x="596" y="0"/>
                  </a:moveTo>
                  <a:lnTo>
                    <a:pt x="0" y="1715"/>
                  </a:lnTo>
                  <a:lnTo>
                    <a:pt x="21753" y="1715"/>
                  </a:lnTo>
                  <a:lnTo>
                    <a:pt x="20312" y="0"/>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69" name="Google Shape;95;p15">
              <a:extLst>
                <a:ext uri="{FF2B5EF4-FFF2-40B4-BE49-F238E27FC236}">
                  <a16:creationId xmlns:a16="http://schemas.microsoft.com/office/drawing/2014/main" id="{2A631073-2053-4768-A4F0-659A169DE854}"/>
                </a:ext>
              </a:extLst>
            </p:cNvPr>
            <p:cNvSpPr/>
            <p:nvPr/>
          </p:nvSpPr>
          <p:spPr>
            <a:xfrm>
              <a:off x="1500380" y="733903"/>
              <a:ext cx="859270" cy="762637"/>
            </a:xfrm>
            <a:custGeom>
              <a:avLst/>
              <a:gdLst/>
              <a:ahLst/>
              <a:cxnLst/>
              <a:rect l="l" t="t" r="r" b="b"/>
              <a:pathLst>
                <a:path w="30909" h="27433" extrusionOk="0">
                  <a:moveTo>
                    <a:pt x="4977" y="0"/>
                  </a:moveTo>
                  <a:lnTo>
                    <a:pt x="0" y="27432"/>
                  </a:lnTo>
                  <a:lnTo>
                    <a:pt x="25932" y="27432"/>
                  </a:lnTo>
                  <a:lnTo>
                    <a:pt x="30909" y="0"/>
                  </a:ln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05</a:t>
              </a:r>
              <a:endParaRPr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70" name="Google Shape;98;p15">
              <a:extLst>
                <a:ext uri="{FF2B5EF4-FFF2-40B4-BE49-F238E27FC236}">
                  <a16:creationId xmlns:a16="http://schemas.microsoft.com/office/drawing/2014/main" id="{43E5BE66-7B88-4FE2-AA88-4F3B35E729F7}"/>
                </a:ext>
              </a:extLst>
            </p:cNvPr>
            <p:cNvSpPr txBox="1"/>
            <p:nvPr/>
          </p:nvSpPr>
          <p:spPr>
            <a:xfrm>
              <a:off x="3054000" y="944464"/>
              <a:ext cx="3210900" cy="365700"/>
            </a:xfrm>
            <a:prstGeom prst="rect">
              <a:avLst/>
            </a:prstGeom>
            <a:noFill/>
            <a:ln>
              <a:noFill/>
            </a:ln>
          </p:spPr>
          <p:txBody>
            <a:bodyPr spcFirstLastPara="1" wrap="square" lIns="91425" tIns="91425" rIns="91425" bIns="91425" anchor="ctr" anchorCtr="0">
              <a:noAutofit/>
            </a:bodyPr>
            <a:lstStyle/>
            <a:p>
              <a:pPr lvl="0" algn="ctr">
                <a:defRPr/>
              </a:pPr>
              <a:r>
                <a:rPr lang="en-US" sz="1600" b="1" dirty="0">
                  <a:solidFill>
                    <a:srgbClr val="434343"/>
                  </a:solidFill>
                  <a:latin typeface="Times New Roman" panose="02020603050405020304" pitchFamily="18" charset="0"/>
                  <a:cs typeface="Times New Roman" panose="02020603050405020304" pitchFamily="18" charset="0"/>
                </a:rPr>
                <a:t>CODE</a:t>
              </a:r>
            </a:p>
          </p:txBody>
        </p:sp>
      </p:grpSp>
      <p:grpSp>
        <p:nvGrpSpPr>
          <p:cNvPr id="78" name="Google Shape;88;p15">
            <a:extLst>
              <a:ext uri="{FF2B5EF4-FFF2-40B4-BE49-F238E27FC236}">
                <a16:creationId xmlns:a16="http://schemas.microsoft.com/office/drawing/2014/main" id="{D05491A4-AE01-41E7-AA8A-289DBA88089D}"/>
              </a:ext>
            </a:extLst>
          </p:cNvPr>
          <p:cNvGrpSpPr/>
          <p:nvPr/>
        </p:nvGrpSpPr>
        <p:grpSpPr>
          <a:xfrm>
            <a:off x="5072746" y="4110506"/>
            <a:ext cx="3846168" cy="427437"/>
            <a:chOff x="1354401" y="733903"/>
            <a:chExt cx="6243444" cy="762640"/>
          </a:xfrm>
        </p:grpSpPr>
        <p:sp>
          <p:nvSpPr>
            <p:cNvPr id="79" name="Google Shape;89;p15">
              <a:extLst>
                <a:ext uri="{FF2B5EF4-FFF2-40B4-BE49-F238E27FC236}">
                  <a16:creationId xmlns:a16="http://schemas.microsoft.com/office/drawing/2014/main" id="{AB83AB3C-F5F6-4DD7-AFAD-E69B13162A4D}"/>
                </a:ext>
              </a:extLst>
            </p:cNvPr>
            <p:cNvSpPr/>
            <p:nvPr/>
          </p:nvSpPr>
          <p:spPr>
            <a:xfrm>
              <a:off x="1372278" y="799428"/>
              <a:ext cx="5893737"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rgbClr val="000000">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80" name="Google Shape;90;p15">
              <a:extLst>
                <a:ext uri="{FF2B5EF4-FFF2-40B4-BE49-F238E27FC236}">
                  <a16:creationId xmlns:a16="http://schemas.microsoft.com/office/drawing/2014/main" id="{4F9FCCEE-A0A8-4B1B-970E-DA59750C16C9}"/>
                </a:ext>
              </a:extLst>
            </p:cNvPr>
            <p:cNvSpPr/>
            <p:nvPr/>
          </p:nvSpPr>
          <p:spPr>
            <a:xfrm>
              <a:off x="1354401" y="781553"/>
              <a:ext cx="5911614"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81" name="Google Shape;93;p15">
              <a:extLst>
                <a:ext uri="{FF2B5EF4-FFF2-40B4-BE49-F238E27FC236}">
                  <a16:creationId xmlns:a16="http://schemas.microsoft.com/office/drawing/2014/main" id="{5639E105-869A-4D00-86D0-A646A598B3CB}"/>
                </a:ext>
              </a:extLst>
            </p:cNvPr>
            <p:cNvSpPr/>
            <p:nvPr/>
          </p:nvSpPr>
          <p:spPr>
            <a:xfrm>
              <a:off x="1461654" y="1448838"/>
              <a:ext cx="586858" cy="47705"/>
            </a:xfrm>
            <a:custGeom>
              <a:avLst/>
              <a:gdLst/>
              <a:ahLst/>
              <a:cxnLst/>
              <a:rect l="l" t="t" r="r" b="b"/>
              <a:pathLst>
                <a:path w="21110" h="1716" extrusionOk="0">
                  <a:moveTo>
                    <a:pt x="0" y="1"/>
                  </a:moveTo>
                  <a:lnTo>
                    <a:pt x="1393" y="1715"/>
                  </a:lnTo>
                  <a:lnTo>
                    <a:pt x="21110" y="1715"/>
                  </a:lnTo>
                  <a:lnTo>
                    <a:pt x="21110" y="1"/>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82" name="Google Shape;94;p15">
              <a:extLst>
                <a:ext uri="{FF2B5EF4-FFF2-40B4-BE49-F238E27FC236}">
                  <a16:creationId xmlns:a16="http://schemas.microsoft.com/office/drawing/2014/main" id="{69DC8FB7-A4DF-4223-921C-8239CEC9236E}"/>
                </a:ext>
              </a:extLst>
            </p:cNvPr>
            <p:cNvSpPr/>
            <p:nvPr/>
          </p:nvSpPr>
          <p:spPr>
            <a:xfrm>
              <a:off x="1796617" y="733903"/>
              <a:ext cx="604761" cy="47677"/>
            </a:xfrm>
            <a:custGeom>
              <a:avLst/>
              <a:gdLst/>
              <a:ahLst/>
              <a:cxnLst/>
              <a:rect l="l" t="t" r="r" b="b"/>
              <a:pathLst>
                <a:path w="21754" h="1715" extrusionOk="0">
                  <a:moveTo>
                    <a:pt x="596" y="0"/>
                  </a:moveTo>
                  <a:lnTo>
                    <a:pt x="0" y="1715"/>
                  </a:lnTo>
                  <a:lnTo>
                    <a:pt x="21753" y="1715"/>
                  </a:lnTo>
                  <a:lnTo>
                    <a:pt x="20312" y="0"/>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83" name="Google Shape;95;p15">
              <a:extLst>
                <a:ext uri="{FF2B5EF4-FFF2-40B4-BE49-F238E27FC236}">
                  <a16:creationId xmlns:a16="http://schemas.microsoft.com/office/drawing/2014/main" id="{2A631073-2053-4768-A4F0-659A169DE854}"/>
                </a:ext>
              </a:extLst>
            </p:cNvPr>
            <p:cNvSpPr/>
            <p:nvPr/>
          </p:nvSpPr>
          <p:spPr>
            <a:xfrm>
              <a:off x="1500380" y="733903"/>
              <a:ext cx="859270" cy="762637"/>
            </a:xfrm>
            <a:custGeom>
              <a:avLst/>
              <a:gdLst/>
              <a:ahLst/>
              <a:cxnLst/>
              <a:rect l="l" t="t" r="r" b="b"/>
              <a:pathLst>
                <a:path w="30909" h="27433" extrusionOk="0">
                  <a:moveTo>
                    <a:pt x="4977" y="0"/>
                  </a:moveTo>
                  <a:lnTo>
                    <a:pt x="0" y="27432"/>
                  </a:lnTo>
                  <a:lnTo>
                    <a:pt x="25932" y="27432"/>
                  </a:lnTo>
                  <a:lnTo>
                    <a:pt x="30909" y="0"/>
                  </a:ln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06</a:t>
              </a:r>
              <a:endParaRPr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84" name="Google Shape;98;p15">
              <a:extLst>
                <a:ext uri="{FF2B5EF4-FFF2-40B4-BE49-F238E27FC236}">
                  <a16:creationId xmlns:a16="http://schemas.microsoft.com/office/drawing/2014/main" id="{43E5BE66-7B88-4FE2-AA88-4F3B35E729F7}"/>
                </a:ext>
              </a:extLst>
            </p:cNvPr>
            <p:cNvSpPr txBox="1"/>
            <p:nvPr/>
          </p:nvSpPr>
          <p:spPr>
            <a:xfrm>
              <a:off x="1957369" y="944464"/>
              <a:ext cx="5640476" cy="361857"/>
            </a:xfrm>
            <a:prstGeom prst="rect">
              <a:avLst/>
            </a:prstGeom>
            <a:noFill/>
            <a:ln>
              <a:noFill/>
            </a:ln>
          </p:spPr>
          <p:txBody>
            <a:bodyPr spcFirstLastPara="1" wrap="square" lIns="91425" tIns="91425" rIns="91425" bIns="91425" anchor="ctr" anchorCtr="0">
              <a:noAutofit/>
            </a:bodyPr>
            <a:lstStyle/>
            <a:p>
              <a:pPr lvl="0" algn="ctr">
                <a:defRPr/>
              </a:pPr>
              <a:r>
                <a:rPr lang="en-US" sz="1400" b="1" dirty="0">
                  <a:solidFill>
                    <a:srgbClr val="434343"/>
                  </a:solidFill>
                  <a:latin typeface="Times New Roman" panose="02020603050405020304" pitchFamily="18" charset="0"/>
                  <a:cs typeface="Times New Roman" panose="02020603050405020304" pitchFamily="18" charset="0"/>
                </a:rPr>
                <a:t>APLICATIONS &amp; LIMITATIONS</a:t>
              </a:r>
            </a:p>
          </p:txBody>
        </p:sp>
      </p:grpSp>
      <p:grpSp>
        <p:nvGrpSpPr>
          <p:cNvPr id="85" name="Google Shape;88;p15">
            <a:extLst>
              <a:ext uri="{FF2B5EF4-FFF2-40B4-BE49-F238E27FC236}">
                <a16:creationId xmlns:a16="http://schemas.microsoft.com/office/drawing/2014/main" id="{D05491A4-AE01-41E7-AA8A-289DBA88089D}"/>
              </a:ext>
            </a:extLst>
          </p:cNvPr>
          <p:cNvGrpSpPr/>
          <p:nvPr/>
        </p:nvGrpSpPr>
        <p:grpSpPr>
          <a:xfrm>
            <a:off x="5070401" y="4558322"/>
            <a:ext cx="3846168" cy="427437"/>
            <a:chOff x="1354401" y="733903"/>
            <a:chExt cx="6243444" cy="762640"/>
          </a:xfrm>
        </p:grpSpPr>
        <p:sp>
          <p:nvSpPr>
            <p:cNvPr id="86" name="Google Shape;89;p15">
              <a:extLst>
                <a:ext uri="{FF2B5EF4-FFF2-40B4-BE49-F238E27FC236}">
                  <a16:creationId xmlns:a16="http://schemas.microsoft.com/office/drawing/2014/main" id="{AB83AB3C-F5F6-4DD7-AFAD-E69B13162A4D}"/>
                </a:ext>
              </a:extLst>
            </p:cNvPr>
            <p:cNvSpPr/>
            <p:nvPr/>
          </p:nvSpPr>
          <p:spPr>
            <a:xfrm>
              <a:off x="1372278" y="799428"/>
              <a:ext cx="5893737"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rgbClr val="000000">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87" name="Google Shape;90;p15">
              <a:extLst>
                <a:ext uri="{FF2B5EF4-FFF2-40B4-BE49-F238E27FC236}">
                  <a16:creationId xmlns:a16="http://schemas.microsoft.com/office/drawing/2014/main" id="{4F9FCCEE-A0A8-4B1B-970E-DA59750C16C9}"/>
                </a:ext>
              </a:extLst>
            </p:cNvPr>
            <p:cNvSpPr/>
            <p:nvPr/>
          </p:nvSpPr>
          <p:spPr>
            <a:xfrm>
              <a:off x="1354401" y="781553"/>
              <a:ext cx="5911614"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88" name="Google Shape;93;p15">
              <a:extLst>
                <a:ext uri="{FF2B5EF4-FFF2-40B4-BE49-F238E27FC236}">
                  <a16:creationId xmlns:a16="http://schemas.microsoft.com/office/drawing/2014/main" id="{5639E105-869A-4D00-86D0-A646A598B3CB}"/>
                </a:ext>
              </a:extLst>
            </p:cNvPr>
            <p:cNvSpPr/>
            <p:nvPr/>
          </p:nvSpPr>
          <p:spPr>
            <a:xfrm>
              <a:off x="1461654" y="1448838"/>
              <a:ext cx="586858" cy="47705"/>
            </a:xfrm>
            <a:custGeom>
              <a:avLst/>
              <a:gdLst/>
              <a:ahLst/>
              <a:cxnLst/>
              <a:rect l="l" t="t" r="r" b="b"/>
              <a:pathLst>
                <a:path w="21110" h="1716" extrusionOk="0">
                  <a:moveTo>
                    <a:pt x="0" y="1"/>
                  </a:moveTo>
                  <a:lnTo>
                    <a:pt x="1393" y="1715"/>
                  </a:lnTo>
                  <a:lnTo>
                    <a:pt x="21110" y="1715"/>
                  </a:lnTo>
                  <a:lnTo>
                    <a:pt x="21110" y="1"/>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89" name="Google Shape;94;p15">
              <a:extLst>
                <a:ext uri="{FF2B5EF4-FFF2-40B4-BE49-F238E27FC236}">
                  <a16:creationId xmlns:a16="http://schemas.microsoft.com/office/drawing/2014/main" id="{69DC8FB7-A4DF-4223-921C-8239CEC9236E}"/>
                </a:ext>
              </a:extLst>
            </p:cNvPr>
            <p:cNvSpPr/>
            <p:nvPr/>
          </p:nvSpPr>
          <p:spPr>
            <a:xfrm>
              <a:off x="1796617" y="733903"/>
              <a:ext cx="604761" cy="47677"/>
            </a:xfrm>
            <a:custGeom>
              <a:avLst/>
              <a:gdLst/>
              <a:ahLst/>
              <a:cxnLst/>
              <a:rect l="l" t="t" r="r" b="b"/>
              <a:pathLst>
                <a:path w="21754" h="1715" extrusionOk="0">
                  <a:moveTo>
                    <a:pt x="596" y="0"/>
                  </a:moveTo>
                  <a:lnTo>
                    <a:pt x="0" y="1715"/>
                  </a:lnTo>
                  <a:lnTo>
                    <a:pt x="21753" y="1715"/>
                  </a:lnTo>
                  <a:lnTo>
                    <a:pt x="20312" y="0"/>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90" name="Google Shape;95;p15">
              <a:extLst>
                <a:ext uri="{FF2B5EF4-FFF2-40B4-BE49-F238E27FC236}">
                  <a16:creationId xmlns:a16="http://schemas.microsoft.com/office/drawing/2014/main" id="{2A631073-2053-4768-A4F0-659A169DE854}"/>
                </a:ext>
              </a:extLst>
            </p:cNvPr>
            <p:cNvSpPr/>
            <p:nvPr/>
          </p:nvSpPr>
          <p:spPr>
            <a:xfrm>
              <a:off x="1500380" y="733903"/>
              <a:ext cx="859270" cy="762637"/>
            </a:xfrm>
            <a:custGeom>
              <a:avLst/>
              <a:gdLst/>
              <a:ahLst/>
              <a:cxnLst/>
              <a:rect l="l" t="t" r="r" b="b"/>
              <a:pathLst>
                <a:path w="30909" h="27433" extrusionOk="0">
                  <a:moveTo>
                    <a:pt x="4977" y="0"/>
                  </a:moveTo>
                  <a:lnTo>
                    <a:pt x="0" y="27432"/>
                  </a:lnTo>
                  <a:lnTo>
                    <a:pt x="25932" y="27432"/>
                  </a:lnTo>
                  <a:lnTo>
                    <a:pt x="30909" y="0"/>
                  </a:ln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07</a:t>
              </a:r>
              <a:endParaRPr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91" name="Google Shape;98;p15">
              <a:extLst>
                <a:ext uri="{FF2B5EF4-FFF2-40B4-BE49-F238E27FC236}">
                  <a16:creationId xmlns:a16="http://schemas.microsoft.com/office/drawing/2014/main" id="{43E5BE66-7B88-4FE2-AA88-4F3B35E729F7}"/>
                </a:ext>
              </a:extLst>
            </p:cNvPr>
            <p:cNvSpPr txBox="1"/>
            <p:nvPr/>
          </p:nvSpPr>
          <p:spPr>
            <a:xfrm>
              <a:off x="1957369" y="944464"/>
              <a:ext cx="5640476" cy="361857"/>
            </a:xfrm>
            <a:prstGeom prst="rect">
              <a:avLst/>
            </a:prstGeom>
            <a:noFill/>
            <a:ln>
              <a:noFill/>
            </a:ln>
          </p:spPr>
          <p:txBody>
            <a:bodyPr spcFirstLastPara="1" wrap="square" lIns="91425" tIns="91425" rIns="91425" bIns="91425" anchor="ctr" anchorCtr="0">
              <a:noAutofit/>
            </a:bodyPr>
            <a:lstStyle/>
            <a:p>
              <a:pPr lvl="0" algn="ctr">
                <a:defRPr/>
              </a:pPr>
              <a:r>
                <a:rPr lang="en-US" sz="1600" b="1" dirty="0">
                  <a:solidFill>
                    <a:srgbClr val="434343"/>
                  </a:solidFill>
                  <a:latin typeface="Times New Roman" panose="02020603050405020304" pitchFamily="18" charset="0"/>
                  <a:cs typeface="Times New Roman" panose="02020603050405020304" pitchFamily="18" charset="0"/>
                </a:rPr>
                <a:t>CONCLUSION</a:t>
              </a:r>
            </a:p>
          </p:txBody>
        </p:sp>
      </p:grpSp>
      <p:grpSp>
        <p:nvGrpSpPr>
          <p:cNvPr id="92" name="Google Shape;88;p15">
            <a:extLst>
              <a:ext uri="{FF2B5EF4-FFF2-40B4-BE49-F238E27FC236}">
                <a16:creationId xmlns:a16="http://schemas.microsoft.com/office/drawing/2014/main" id="{D05491A4-AE01-41E7-AA8A-289DBA88089D}"/>
              </a:ext>
            </a:extLst>
          </p:cNvPr>
          <p:cNvGrpSpPr/>
          <p:nvPr/>
        </p:nvGrpSpPr>
        <p:grpSpPr>
          <a:xfrm>
            <a:off x="5089158" y="1918306"/>
            <a:ext cx="3641750" cy="427437"/>
            <a:chOff x="1354401" y="733903"/>
            <a:chExt cx="5911614" cy="762640"/>
          </a:xfrm>
        </p:grpSpPr>
        <p:sp>
          <p:nvSpPr>
            <p:cNvPr id="93" name="Google Shape;89;p15">
              <a:extLst>
                <a:ext uri="{FF2B5EF4-FFF2-40B4-BE49-F238E27FC236}">
                  <a16:creationId xmlns:a16="http://schemas.microsoft.com/office/drawing/2014/main" id="{AB83AB3C-F5F6-4DD7-AFAD-E69B13162A4D}"/>
                </a:ext>
              </a:extLst>
            </p:cNvPr>
            <p:cNvSpPr/>
            <p:nvPr/>
          </p:nvSpPr>
          <p:spPr>
            <a:xfrm>
              <a:off x="1372278" y="799428"/>
              <a:ext cx="5893737"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rgbClr val="000000">
                <a:alpha val="32960"/>
              </a:srgbClr>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94" name="Google Shape;90;p15">
              <a:extLst>
                <a:ext uri="{FF2B5EF4-FFF2-40B4-BE49-F238E27FC236}">
                  <a16:creationId xmlns:a16="http://schemas.microsoft.com/office/drawing/2014/main" id="{4F9FCCEE-A0A8-4B1B-970E-DA59750C16C9}"/>
                </a:ext>
              </a:extLst>
            </p:cNvPr>
            <p:cNvSpPr/>
            <p:nvPr/>
          </p:nvSpPr>
          <p:spPr>
            <a:xfrm>
              <a:off x="1354401" y="781553"/>
              <a:ext cx="5911614" cy="667311"/>
            </a:xfrm>
            <a:custGeom>
              <a:avLst/>
              <a:gdLst/>
              <a:ahLst/>
              <a:cxnLst/>
              <a:rect l="l" t="t" r="r" b="b"/>
              <a:pathLst>
                <a:path w="162914" h="24004" extrusionOk="0">
                  <a:moveTo>
                    <a:pt x="3215" y="1"/>
                  </a:moveTo>
                  <a:cubicBezTo>
                    <a:pt x="1441" y="1"/>
                    <a:pt x="1" y="1442"/>
                    <a:pt x="1" y="3216"/>
                  </a:cubicBezTo>
                  <a:lnTo>
                    <a:pt x="1" y="20789"/>
                  </a:lnTo>
                  <a:cubicBezTo>
                    <a:pt x="1" y="22563"/>
                    <a:pt x="1441" y="24004"/>
                    <a:pt x="3215" y="24004"/>
                  </a:cubicBezTo>
                  <a:lnTo>
                    <a:pt x="159699" y="24004"/>
                  </a:lnTo>
                  <a:cubicBezTo>
                    <a:pt x="161473" y="24004"/>
                    <a:pt x="162914" y="22563"/>
                    <a:pt x="162914" y="20789"/>
                  </a:cubicBezTo>
                  <a:lnTo>
                    <a:pt x="162914" y="3216"/>
                  </a:lnTo>
                  <a:cubicBezTo>
                    <a:pt x="162914" y="1442"/>
                    <a:pt x="161473" y="1"/>
                    <a:pt x="159699" y="1"/>
                  </a:cubicBez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dirty="0"/>
            </a:p>
          </p:txBody>
        </p:sp>
        <p:sp>
          <p:nvSpPr>
            <p:cNvPr id="95" name="Google Shape;93;p15">
              <a:extLst>
                <a:ext uri="{FF2B5EF4-FFF2-40B4-BE49-F238E27FC236}">
                  <a16:creationId xmlns:a16="http://schemas.microsoft.com/office/drawing/2014/main" id="{5639E105-869A-4D00-86D0-A646A598B3CB}"/>
                </a:ext>
              </a:extLst>
            </p:cNvPr>
            <p:cNvSpPr/>
            <p:nvPr/>
          </p:nvSpPr>
          <p:spPr>
            <a:xfrm>
              <a:off x="1461654" y="1448838"/>
              <a:ext cx="586858" cy="47705"/>
            </a:xfrm>
            <a:custGeom>
              <a:avLst/>
              <a:gdLst/>
              <a:ahLst/>
              <a:cxnLst/>
              <a:rect l="l" t="t" r="r" b="b"/>
              <a:pathLst>
                <a:path w="21110" h="1716" extrusionOk="0">
                  <a:moveTo>
                    <a:pt x="0" y="1"/>
                  </a:moveTo>
                  <a:lnTo>
                    <a:pt x="1393" y="1715"/>
                  </a:lnTo>
                  <a:lnTo>
                    <a:pt x="21110" y="1715"/>
                  </a:lnTo>
                  <a:lnTo>
                    <a:pt x="21110" y="1"/>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96" name="Google Shape;94;p15">
              <a:extLst>
                <a:ext uri="{FF2B5EF4-FFF2-40B4-BE49-F238E27FC236}">
                  <a16:creationId xmlns:a16="http://schemas.microsoft.com/office/drawing/2014/main" id="{69DC8FB7-A4DF-4223-921C-8239CEC9236E}"/>
                </a:ext>
              </a:extLst>
            </p:cNvPr>
            <p:cNvSpPr/>
            <p:nvPr/>
          </p:nvSpPr>
          <p:spPr>
            <a:xfrm>
              <a:off x="1796617" y="733903"/>
              <a:ext cx="604761" cy="47677"/>
            </a:xfrm>
            <a:custGeom>
              <a:avLst/>
              <a:gdLst/>
              <a:ahLst/>
              <a:cxnLst/>
              <a:rect l="l" t="t" r="r" b="b"/>
              <a:pathLst>
                <a:path w="21754" h="1715" extrusionOk="0">
                  <a:moveTo>
                    <a:pt x="596" y="0"/>
                  </a:moveTo>
                  <a:lnTo>
                    <a:pt x="0" y="1715"/>
                  </a:lnTo>
                  <a:lnTo>
                    <a:pt x="21753" y="1715"/>
                  </a:lnTo>
                  <a:lnTo>
                    <a:pt x="20312" y="0"/>
                  </a:lnTo>
                  <a:close/>
                </a:path>
              </a:pathLst>
            </a:custGeom>
            <a:solidFill>
              <a:srgbClr val="2FC9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000"/>
            </a:p>
          </p:txBody>
        </p:sp>
        <p:sp>
          <p:nvSpPr>
            <p:cNvPr id="97" name="Google Shape;95;p15">
              <a:extLst>
                <a:ext uri="{FF2B5EF4-FFF2-40B4-BE49-F238E27FC236}">
                  <a16:creationId xmlns:a16="http://schemas.microsoft.com/office/drawing/2014/main" id="{2A631073-2053-4768-A4F0-659A169DE854}"/>
                </a:ext>
              </a:extLst>
            </p:cNvPr>
            <p:cNvSpPr/>
            <p:nvPr/>
          </p:nvSpPr>
          <p:spPr>
            <a:xfrm>
              <a:off x="1500380" y="733903"/>
              <a:ext cx="859270" cy="762637"/>
            </a:xfrm>
            <a:custGeom>
              <a:avLst/>
              <a:gdLst/>
              <a:ahLst/>
              <a:cxnLst/>
              <a:rect l="l" t="t" r="r" b="b"/>
              <a:pathLst>
                <a:path w="30909" h="27433" extrusionOk="0">
                  <a:moveTo>
                    <a:pt x="4977" y="0"/>
                  </a:moveTo>
                  <a:lnTo>
                    <a:pt x="0" y="27432"/>
                  </a:lnTo>
                  <a:lnTo>
                    <a:pt x="25932" y="27432"/>
                  </a:lnTo>
                  <a:lnTo>
                    <a:pt x="30909" y="0"/>
                  </a:lnTo>
                  <a:close/>
                </a:path>
              </a:pathLst>
            </a:custGeom>
            <a:solidFill>
              <a:srgbClr val="00206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rPr>
                <a:t>01</a:t>
              </a:r>
              <a:endParaRPr sz="2400" dirty="0">
                <a:solidFill>
                  <a:srgbClr val="FFFFFF"/>
                </a:solidFill>
                <a:latin typeface="Times New Roman" panose="02020603050405020304" pitchFamily="18" charset="0"/>
                <a:ea typeface="Fira Sans Extra Condensed Medium"/>
                <a:cs typeface="Times New Roman" panose="02020603050405020304" pitchFamily="18" charset="0"/>
                <a:sym typeface="Fira Sans Extra Condensed Medium"/>
              </a:endParaRPr>
            </a:p>
          </p:txBody>
        </p:sp>
        <p:sp>
          <p:nvSpPr>
            <p:cNvPr id="98" name="Google Shape;98;p15">
              <a:extLst>
                <a:ext uri="{FF2B5EF4-FFF2-40B4-BE49-F238E27FC236}">
                  <a16:creationId xmlns:a16="http://schemas.microsoft.com/office/drawing/2014/main" id="{43E5BE66-7B88-4FE2-AA88-4F3B35E729F7}"/>
                </a:ext>
              </a:extLst>
            </p:cNvPr>
            <p:cNvSpPr txBox="1"/>
            <p:nvPr/>
          </p:nvSpPr>
          <p:spPr>
            <a:xfrm>
              <a:off x="3054000" y="944464"/>
              <a:ext cx="3210900" cy="365700"/>
            </a:xfrm>
            <a:prstGeom prst="rect">
              <a:avLst/>
            </a:prstGeom>
            <a:noFill/>
            <a:ln>
              <a:noFill/>
            </a:ln>
          </p:spPr>
          <p:txBody>
            <a:bodyPr spcFirstLastPara="1" wrap="square" lIns="91425" tIns="91425" rIns="91425" bIns="91425" anchor="ctr" anchorCtr="0">
              <a:noAutofit/>
            </a:bodyPr>
            <a:lstStyle/>
            <a:p>
              <a:pPr lvl="0" algn="ctr">
                <a:defRPr/>
              </a:pPr>
              <a:r>
                <a:rPr lang="en-US" sz="1600" b="1" dirty="0">
                  <a:solidFill>
                    <a:srgbClr val="434343"/>
                  </a:solidFill>
                  <a:latin typeface="Times New Roman" panose="02020603050405020304" pitchFamily="18" charset="0"/>
                  <a:cs typeface="Times New Roman" panose="02020603050405020304" pitchFamily="18" charset="0"/>
                </a:rPr>
                <a:t>INTRODUCTION</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nodeType="withEffect">
                                  <p:stCondLst>
                                    <p:cond delay="0"/>
                                  </p:stCondLst>
                                  <p:childTnLst>
                                    <p:set>
                                      <p:cBhvr>
                                        <p:cTn id="6" dur="1" fill="hold">
                                          <p:stCondLst>
                                            <p:cond delay="0"/>
                                          </p:stCondLst>
                                        </p:cTn>
                                        <p:tgtEl>
                                          <p:spTgt spid="41"/>
                                        </p:tgtEl>
                                        <p:attrNameLst>
                                          <p:attrName>style.visibility</p:attrName>
                                        </p:attrNameLst>
                                      </p:cBhvr>
                                      <p:to>
                                        <p:strVal val="visible"/>
                                      </p:to>
                                    </p:set>
                                    <p:animEffect transition="in" filter="wipe(down)">
                                      <p:cBhvr>
                                        <p:cTn id="7" dur="500"/>
                                        <p:tgtEl>
                                          <p:spTgt spid="41"/>
                                        </p:tgtEl>
                                      </p:cBhvr>
                                    </p:animEffect>
                                  </p:childTnLst>
                                </p:cTn>
                              </p:par>
                              <p:par>
                                <p:cTn id="8" presetID="22" presetClass="entr" presetSubtype="4" fill="hold" nodeType="withEffect">
                                  <p:stCondLst>
                                    <p:cond delay="0"/>
                                  </p:stCondLst>
                                  <p:childTnLst>
                                    <p:set>
                                      <p:cBhvr>
                                        <p:cTn id="9" dur="1" fill="hold">
                                          <p:stCondLst>
                                            <p:cond delay="0"/>
                                          </p:stCondLst>
                                        </p:cTn>
                                        <p:tgtEl>
                                          <p:spTgt spid="49"/>
                                        </p:tgtEl>
                                        <p:attrNameLst>
                                          <p:attrName>style.visibility</p:attrName>
                                        </p:attrNameLst>
                                      </p:cBhvr>
                                      <p:to>
                                        <p:strVal val="visible"/>
                                      </p:to>
                                    </p:set>
                                    <p:animEffect transition="in" filter="wipe(down)">
                                      <p:cBhvr>
                                        <p:cTn id="10" dur="500"/>
                                        <p:tgtEl>
                                          <p:spTgt spid="49"/>
                                        </p:tgtEl>
                                      </p:cBhvr>
                                    </p:animEffect>
                                  </p:childTnLst>
                                </p:cTn>
                              </p:par>
                              <p:par>
                                <p:cTn id="11" presetID="22" presetClass="entr" presetSubtype="4" fill="hold" nodeType="withEffect">
                                  <p:stCondLst>
                                    <p:cond delay="0"/>
                                  </p:stCondLst>
                                  <p:childTnLst>
                                    <p:set>
                                      <p:cBhvr>
                                        <p:cTn id="12" dur="1" fill="hold">
                                          <p:stCondLst>
                                            <p:cond delay="0"/>
                                          </p:stCondLst>
                                        </p:cTn>
                                        <p:tgtEl>
                                          <p:spTgt spid="56"/>
                                        </p:tgtEl>
                                        <p:attrNameLst>
                                          <p:attrName>style.visibility</p:attrName>
                                        </p:attrNameLst>
                                      </p:cBhvr>
                                      <p:to>
                                        <p:strVal val="visible"/>
                                      </p:to>
                                    </p:set>
                                    <p:animEffect transition="in" filter="wipe(down)">
                                      <p:cBhvr>
                                        <p:cTn id="13" dur="500"/>
                                        <p:tgtEl>
                                          <p:spTgt spid="56"/>
                                        </p:tgtEl>
                                      </p:cBhvr>
                                    </p:animEffect>
                                  </p:childTnLst>
                                </p:cTn>
                              </p:par>
                              <p:par>
                                <p:cTn id="14" presetID="22" presetClass="entr" presetSubtype="4" fill="hold" nodeType="withEffect">
                                  <p:stCondLst>
                                    <p:cond delay="0"/>
                                  </p:stCondLst>
                                  <p:childTnLst>
                                    <p:set>
                                      <p:cBhvr>
                                        <p:cTn id="15" dur="1" fill="hold">
                                          <p:stCondLst>
                                            <p:cond delay="0"/>
                                          </p:stCondLst>
                                        </p:cTn>
                                        <p:tgtEl>
                                          <p:spTgt spid="64"/>
                                        </p:tgtEl>
                                        <p:attrNameLst>
                                          <p:attrName>style.visibility</p:attrName>
                                        </p:attrNameLst>
                                      </p:cBhvr>
                                      <p:to>
                                        <p:strVal val="visible"/>
                                      </p:to>
                                    </p:set>
                                    <p:animEffect transition="in" filter="wipe(down)">
                                      <p:cBhvr>
                                        <p:cTn id="16" dur="500"/>
                                        <p:tgtEl>
                                          <p:spTgt spid="64"/>
                                        </p:tgtEl>
                                      </p:cBhvr>
                                    </p:animEffect>
                                  </p:childTnLst>
                                </p:cTn>
                              </p:par>
                              <p:par>
                                <p:cTn id="17" presetID="22" presetClass="entr" presetSubtype="4" fill="hold"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wipe(down)">
                                      <p:cBhvr>
                                        <p:cTn id="19" dur="500"/>
                                        <p:tgtEl>
                                          <p:spTgt spid="78"/>
                                        </p:tgtEl>
                                      </p:cBhvr>
                                    </p:animEffect>
                                  </p:childTnLst>
                                </p:cTn>
                              </p:par>
                              <p:par>
                                <p:cTn id="20" presetID="22" presetClass="entr" presetSubtype="4" fill="hold" nodeType="withEffect">
                                  <p:stCondLst>
                                    <p:cond delay="0"/>
                                  </p:stCondLst>
                                  <p:childTnLst>
                                    <p:set>
                                      <p:cBhvr>
                                        <p:cTn id="21" dur="1" fill="hold">
                                          <p:stCondLst>
                                            <p:cond delay="0"/>
                                          </p:stCondLst>
                                        </p:cTn>
                                        <p:tgtEl>
                                          <p:spTgt spid="85"/>
                                        </p:tgtEl>
                                        <p:attrNameLst>
                                          <p:attrName>style.visibility</p:attrName>
                                        </p:attrNameLst>
                                      </p:cBhvr>
                                      <p:to>
                                        <p:strVal val="visible"/>
                                      </p:to>
                                    </p:set>
                                    <p:animEffect transition="in" filter="wipe(down)">
                                      <p:cBhvr>
                                        <p:cTn id="22" dur="500"/>
                                        <p:tgtEl>
                                          <p:spTgt spid="85"/>
                                        </p:tgtEl>
                                      </p:cBhvr>
                                    </p:animEffect>
                                  </p:childTnLst>
                                </p:cTn>
                              </p:par>
                              <p:par>
                                <p:cTn id="23" presetID="22" presetClass="entr" presetSubtype="4" fill="hold" nodeType="withEffect">
                                  <p:stCondLst>
                                    <p:cond delay="0"/>
                                  </p:stCondLst>
                                  <p:childTnLst>
                                    <p:set>
                                      <p:cBhvr>
                                        <p:cTn id="24" dur="1" fill="hold">
                                          <p:stCondLst>
                                            <p:cond delay="0"/>
                                          </p:stCondLst>
                                        </p:cTn>
                                        <p:tgtEl>
                                          <p:spTgt spid="92"/>
                                        </p:tgtEl>
                                        <p:attrNameLst>
                                          <p:attrName>style.visibility</p:attrName>
                                        </p:attrNameLst>
                                      </p:cBhvr>
                                      <p:to>
                                        <p:strVal val="visible"/>
                                      </p:to>
                                    </p:set>
                                    <p:animEffect transition="in" filter="wipe(down)">
                                      <p:cBhvr>
                                        <p:cTn id="25" dur="500"/>
                                        <p:tgtEl>
                                          <p:spTgt spid="9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0"/>
          <p:cNvSpPr/>
          <p:nvPr/>
        </p:nvSpPr>
        <p:spPr>
          <a:xfrm>
            <a:off x="4543865" y="492370"/>
            <a:ext cx="7174523" cy="5992838"/>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endParaRPr lang="en-US" sz="2000" dirty="0"/>
          </a:p>
        </p:txBody>
      </p:sp>
      <p:pic>
        <p:nvPicPr>
          <p:cNvPr id="11" name="Picture 10" descr="HD-wallpaper-programmer-code-coding-dark-program-thumbnail.jpg"/>
          <p:cNvPicPr>
            <a:picLocks noChangeAspect="1"/>
          </p:cNvPicPr>
          <p:nvPr/>
        </p:nvPicPr>
        <p:blipFill>
          <a:blip r:embed="rId3"/>
          <a:stretch>
            <a:fillRect/>
          </a:stretch>
        </p:blipFill>
        <p:spPr>
          <a:xfrm>
            <a:off x="0" y="0"/>
            <a:ext cx="3968750" cy="6872068"/>
          </a:xfrm>
          <a:prstGeom prst="rect">
            <a:avLst/>
          </a:prstGeom>
        </p:spPr>
      </p:pic>
      <p:sp>
        <p:nvSpPr>
          <p:cNvPr id="8" name="Rectangle 20"/>
          <p:cNvSpPr/>
          <p:nvPr/>
        </p:nvSpPr>
        <p:spPr>
          <a:xfrm>
            <a:off x="6096051" y="829989"/>
            <a:ext cx="3666924" cy="1209821"/>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ts val="4556"/>
              </a:lnSpc>
            </a:pPr>
            <a:r>
              <a:rPr lang="en-US" sz="4000" dirty="0">
                <a:solidFill>
                  <a:schemeClr val="bg2">
                    <a:lumMod val="25000"/>
                  </a:schemeClr>
                </a:solidFill>
                <a:latin typeface="Segoe UI Light" pitchFamily="34" charset="0"/>
                <a:ea typeface="Playfair Display" pitchFamily="34" charset="-122"/>
                <a:cs typeface="Segoe UI Light" pitchFamily="34" charset="0"/>
              </a:rPr>
              <a:t>    Introduction</a:t>
            </a:r>
            <a:endParaRPr lang="en-US" sz="4000" dirty="0">
              <a:solidFill>
                <a:schemeClr val="bg2">
                  <a:lumMod val="25000"/>
                </a:schemeClr>
              </a:solidFill>
              <a:latin typeface="Segoe UI Light" pitchFamily="34" charset="0"/>
              <a:cs typeface="Segoe UI Light" pitchFamily="34" charset="0"/>
            </a:endParaRPr>
          </a:p>
        </p:txBody>
      </p:sp>
      <p:sp>
        <p:nvSpPr>
          <p:cNvPr id="5" name="Rectangle 4"/>
          <p:cNvSpPr/>
          <p:nvPr/>
        </p:nvSpPr>
        <p:spPr>
          <a:xfrm>
            <a:off x="5444144" y="2617354"/>
            <a:ext cx="5763117" cy="2686164"/>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r>
              <a:rPr lang="en-US" sz="2000" dirty="0"/>
              <a:t>The Personal Health Tracker helps individuals manage their health by tracking water intake, exercise, sleep, and weight. It allows users to set goals, monitor progress, and receive reminders. Using data structures like linked lists and stacks, its provides an easy and effective way to maintain a healthy lifestyle.</a:t>
            </a:r>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04" name="Rectangle 22"/>
          <p:cNvSpPr/>
          <p:nvPr/>
        </p:nvSpPr>
        <p:spPr>
          <a:xfrm flipH="1">
            <a:off x="1264176" y="1907880"/>
            <a:ext cx="4387680" cy="25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0" name="Rectangle 20"/>
          <p:cNvSpPr/>
          <p:nvPr/>
        </p:nvSpPr>
        <p:spPr>
          <a:xfrm>
            <a:off x="1875775" y="1195741"/>
            <a:ext cx="3244941" cy="604911"/>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lvl="0" algn="ctr">
              <a:lnSpc>
                <a:spcPct val="150000"/>
              </a:lnSpc>
            </a:pPr>
            <a:r>
              <a:rPr lang="en-US" sz="3200" dirty="0">
                <a:latin typeface="Segoe UI Light" pitchFamily="34" charset="0"/>
                <a:ea typeface="Arial Unicode MS" pitchFamily="34" charset="-128"/>
                <a:cs typeface="Segoe UI Light" pitchFamily="34" charset="0"/>
              </a:rPr>
              <a:t>MOTIVATIONS</a:t>
            </a:r>
            <a:endParaRPr lang="en-US" sz="3200" strike="noStrike" spc="-1" dirty="0">
              <a:latin typeface="Segoe UI Light" pitchFamily="34" charset="0"/>
              <a:ea typeface="Arial Unicode MS" pitchFamily="34" charset="-128"/>
              <a:cs typeface="Segoe UI Light" pitchFamily="34" charset="0"/>
            </a:endParaRPr>
          </a:p>
        </p:txBody>
      </p:sp>
      <p:sp>
        <p:nvSpPr>
          <p:cNvPr id="11" name="Rectangle 20"/>
          <p:cNvSpPr/>
          <p:nvPr/>
        </p:nvSpPr>
        <p:spPr>
          <a:xfrm>
            <a:off x="1017616" y="2152343"/>
            <a:ext cx="4454769" cy="3347262"/>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lvl="0" algn="ctr">
              <a:lnSpc>
                <a:spcPct val="150000"/>
              </a:lnSpc>
              <a:buFont typeface="Arial" pitchFamily="34" charset="0"/>
              <a:buChar char="•"/>
            </a:pPr>
            <a:r>
              <a:rPr lang="en-US" sz="2000" dirty="0">
                <a:latin typeface="Arial Unicode MS" pitchFamily="34" charset="-128"/>
                <a:ea typeface="Arial Unicode MS" pitchFamily="34" charset="-128"/>
                <a:cs typeface="Arial Unicode MS" pitchFamily="34" charset="-128"/>
              </a:rPr>
              <a:t> Understanding Needs</a:t>
            </a:r>
          </a:p>
          <a:p>
            <a:pPr lvl="0" algn="ctr">
              <a:lnSpc>
                <a:spcPct val="150000"/>
              </a:lnSpc>
              <a:buFont typeface="Arial" pitchFamily="34" charset="0"/>
              <a:buChar char="•"/>
            </a:pPr>
            <a:r>
              <a:rPr lang="en-US" sz="2000" dirty="0">
                <a:latin typeface="Arial Unicode MS" pitchFamily="34" charset="-128"/>
                <a:ea typeface="Arial Unicode MS" pitchFamily="34" charset="-128"/>
                <a:cs typeface="Arial Unicode MS" pitchFamily="34" charset="-128"/>
              </a:rPr>
              <a:t> Design and Development</a:t>
            </a:r>
          </a:p>
          <a:p>
            <a:pPr algn="ctr">
              <a:lnSpc>
                <a:spcPct val="150000"/>
              </a:lnSpc>
              <a:buFont typeface="Arial" pitchFamily="34" charset="0"/>
              <a:buChar char="•"/>
            </a:pPr>
            <a:r>
              <a:rPr lang="en-US" sz="2000" dirty="0">
                <a:latin typeface="Arial Unicode MS" pitchFamily="34" charset="-128"/>
                <a:ea typeface="Arial Unicode MS" pitchFamily="34" charset="-128"/>
                <a:cs typeface="Arial Unicode MS" pitchFamily="34" charset="-128"/>
              </a:rPr>
              <a:t>Implementation and Optimization</a:t>
            </a:r>
            <a:endParaRPr lang="en-US" sz="2000" b="1" dirty="0">
              <a:latin typeface="Arial Unicode MS" pitchFamily="34" charset="-128"/>
              <a:ea typeface="Arial Unicode MS" pitchFamily="34" charset="-128"/>
              <a:cs typeface="Arial Unicode MS" pitchFamily="34" charset="-128"/>
            </a:endParaRPr>
          </a:p>
          <a:p>
            <a:pPr algn="ctr">
              <a:lnSpc>
                <a:spcPct val="100000"/>
              </a:lnSpc>
            </a:pPr>
            <a:endParaRPr lang="en-US" sz="2000" b="0" strike="noStrike" spc="-1" dirty="0">
              <a:latin typeface="Arial Unicode MS" pitchFamily="34" charset="-128"/>
              <a:ea typeface="Arial Unicode MS" pitchFamily="34" charset="-128"/>
              <a:cs typeface="Arial Unicode MS" pitchFamily="34" charset="-128"/>
            </a:endParaRPr>
          </a:p>
        </p:txBody>
      </p:sp>
      <p:pic>
        <p:nvPicPr>
          <p:cNvPr id="25" name="Picture 24" descr="motivational-research.jpg"/>
          <p:cNvPicPr>
            <a:picLocks noChangeAspect="1"/>
          </p:cNvPicPr>
          <p:nvPr/>
        </p:nvPicPr>
        <p:blipFill>
          <a:blip r:embed="rId2"/>
          <a:stretch>
            <a:fillRect/>
          </a:stretch>
        </p:blipFill>
        <p:spPr>
          <a:xfrm>
            <a:off x="5837074" y="0"/>
            <a:ext cx="6354926" cy="6858000"/>
          </a:xfrm>
          <a:prstGeom prst="rect">
            <a:avLst/>
          </a:prstGeom>
        </p:spPr>
      </p:pic>
      <p:sp>
        <p:nvSpPr>
          <p:cNvPr id="12" name="Rectangle 12"/>
          <p:cNvSpPr/>
          <p:nvPr/>
        </p:nvSpPr>
        <p:spPr>
          <a:xfrm flipH="1">
            <a:off x="5655211" y="0"/>
            <a:ext cx="140678" cy="687206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3" name="Rectangle 20"/>
          <p:cNvSpPr/>
          <p:nvPr/>
        </p:nvSpPr>
        <p:spPr>
          <a:xfrm>
            <a:off x="1568556" y="647113"/>
            <a:ext cx="3130062" cy="661183"/>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lvl="0" algn="ctr">
              <a:lnSpc>
                <a:spcPct val="150000"/>
              </a:lnSpc>
            </a:pPr>
            <a:endParaRPr lang="en-US" b="1" dirty="0"/>
          </a:p>
          <a:p>
            <a:pPr algn="ctr">
              <a:lnSpc>
                <a:spcPct val="100000"/>
              </a:lnSpc>
            </a:pPr>
            <a:endParaRPr lang="en-US" sz="1800" b="0" strike="noStrike" spc="-1" dirty="0">
              <a:latin typeface="Arial"/>
            </a:endParaRPr>
          </a:p>
        </p:txBody>
      </p:sp>
      <p:grpSp>
        <p:nvGrpSpPr>
          <p:cNvPr id="206" name="Group 5"/>
          <p:cNvGrpSpPr/>
          <p:nvPr/>
        </p:nvGrpSpPr>
        <p:grpSpPr>
          <a:xfrm>
            <a:off x="309489" y="0"/>
            <a:ext cx="527400" cy="5861160"/>
            <a:chOff x="326160" y="-1080"/>
            <a:chExt cx="527400" cy="5861160"/>
          </a:xfrm>
        </p:grpSpPr>
        <p:sp>
          <p:nvSpPr>
            <p:cNvPr id="207" name="Rectangle 25"/>
            <p:cNvSpPr/>
            <p:nvPr/>
          </p:nvSpPr>
          <p:spPr>
            <a:xfrm rot="10800000">
              <a:off x="327600" y="5702400"/>
              <a:ext cx="525960" cy="15768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208" name="Rectangle 27"/>
            <p:cNvSpPr/>
            <p:nvPr/>
          </p:nvSpPr>
          <p:spPr>
            <a:xfrm rot="5400000" flipH="1" flipV="1">
              <a:off x="-2215080" y="2539440"/>
              <a:ext cx="5607720" cy="5259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grpSp>
      <p:sp>
        <p:nvSpPr>
          <p:cNvPr id="209" name="TextBox 15"/>
          <p:cNvSpPr/>
          <p:nvPr/>
        </p:nvSpPr>
        <p:spPr>
          <a:xfrm>
            <a:off x="646560" y="2570760"/>
            <a:ext cx="5584680" cy="2224440"/>
          </a:xfrm>
          <a:prstGeom prst="rect">
            <a:avLst/>
          </a:prstGeom>
          <a:noFill/>
          <a:ln w="0">
            <a:noFill/>
          </a:ln>
        </p:spPr>
        <p:style>
          <a:lnRef idx="0">
            <a:scrgbClr r="0" g="0" b="0"/>
          </a:lnRef>
          <a:fillRef idx="0">
            <a:scrgbClr r="0" g="0" b="0"/>
          </a:fillRef>
          <a:effectRef idx="0">
            <a:scrgbClr r="0" g="0" b="0"/>
          </a:effectRef>
          <a:fontRef idx="minor"/>
        </p:style>
      </p:sp>
      <p:sp>
        <p:nvSpPr>
          <p:cNvPr id="10" name="TextBox 9"/>
          <p:cNvSpPr txBox="1"/>
          <p:nvPr/>
        </p:nvSpPr>
        <p:spPr>
          <a:xfrm>
            <a:off x="2541296" y="590842"/>
            <a:ext cx="2340186" cy="739241"/>
          </a:xfrm>
          <a:prstGeom prst="rect">
            <a:avLst/>
          </a:prstGeom>
        </p:spPr>
        <p:txBody>
          <a:bodyPr wrap="square" rtlCol="0">
            <a:spAutoFit/>
          </a:bodyPr>
          <a:lstStyle/>
          <a:p>
            <a:pPr>
              <a:lnSpc>
                <a:spcPct val="150000"/>
              </a:lnSpc>
            </a:pPr>
            <a:r>
              <a:rPr lang="en-US" sz="3200" dirty="0">
                <a:solidFill>
                  <a:srgbClr val="000000"/>
                </a:solidFill>
                <a:latin typeface="Segoe UI Light" pitchFamily="34" charset="0"/>
                <a:cs typeface="Segoe UI Light" pitchFamily="34" charset="0"/>
              </a:rPr>
              <a:t>AMIS</a:t>
            </a:r>
          </a:p>
        </p:txBody>
      </p:sp>
      <p:sp>
        <p:nvSpPr>
          <p:cNvPr id="12" name="Rectangle 22"/>
          <p:cNvSpPr/>
          <p:nvPr/>
        </p:nvSpPr>
        <p:spPr>
          <a:xfrm flipH="1">
            <a:off x="799985" y="1401452"/>
            <a:ext cx="4387680" cy="25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pic>
        <p:nvPicPr>
          <p:cNvPr id="14" name="Picture 13" descr="white-font-hobo-alphabet-c-language-64ZoDB2-600.jpg"/>
          <p:cNvPicPr>
            <a:picLocks noChangeAspect="1"/>
          </p:cNvPicPr>
          <p:nvPr/>
        </p:nvPicPr>
        <p:blipFill>
          <a:blip r:embed="rId2"/>
          <a:stretch>
            <a:fillRect/>
          </a:stretch>
        </p:blipFill>
        <p:spPr>
          <a:xfrm>
            <a:off x="6455022" y="365759"/>
            <a:ext cx="5047670" cy="5912462"/>
          </a:xfrm>
          <a:prstGeom prst="rect">
            <a:avLst/>
          </a:prstGeom>
        </p:spPr>
      </p:pic>
      <p:sp>
        <p:nvSpPr>
          <p:cNvPr id="11" name="Rectangle 20"/>
          <p:cNvSpPr/>
          <p:nvPr/>
        </p:nvSpPr>
        <p:spPr>
          <a:xfrm>
            <a:off x="1059751" y="1997605"/>
            <a:ext cx="5664592" cy="3376243"/>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50000"/>
              </a:lnSpc>
              <a:buFont typeface="Arial" pitchFamily="34" charset="0"/>
              <a:buChar char="•"/>
            </a:pPr>
            <a:r>
              <a:rPr lang="en-US" sz="2400" b="0" i="0" dirty="0">
                <a:effectLst/>
                <a:latin typeface="Arial" panose="020B0604020202020204" pitchFamily="34" charset="0"/>
              </a:rPr>
              <a:t>Daily Health Metrics Tracking</a:t>
            </a:r>
            <a:endParaRPr lang="en-US" sz="2400" dirty="0">
              <a:solidFill>
                <a:srgbClr val="000000"/>
              </a:solidFill>
              <a:latin typeface="Arial Unicode MS" pitchFamily="34" charset="-128"/>
              <a:ea typeface="Arial Unicode MS" pitchFamily="34" charset="-128"/>
              <a:cs typeface="Arial Unicode MS" pitchFamily="34" charset="-128"/>
            </a:endParaRPr>
          </a:p>
          <a:p>
            <a:pPr algn="ctr">
              <a:lnSpc>
                <a:spcPct val="150000"/>
              </a:lnSpc>
              <a:buFont typeface="Arial" pitchFamily="34" charset="0"/>
              <a:buChar char="•"/>
            </a:pPr>
            <a:r>
              <a:rPr lang="en-US" sz="2400" b="0" i="0" dirty="0">
                <a:effectLst/>
                <a:latin typeface="Arial" panose="020B0604020202020204" pitchFamily="34" charset="0"/>
              </a:rPr>
              <a:t>Undo Feature</a:t>
            </a:r>
            <a:endParaRPr lang="en-US" sz="2400" dirty="0">
              <a:solidFill>
                <a:srgbClr val="000000"/>
              </a:solidFill>
              <a:latin typeface="Arial Unicode MS" pitchFamily="34" charset="-128"/>
              <a:ea typeface="Arial Unicode MS" pitchFamily="34" charset="-128"/>
              <a:cs typeface="Arial Unicode MS" pitchFamily="34" charset="-128"/>
            </a:endParaRPr>
          </a:p>
          <a:p>
            <a:pPr algn="ctr">
              <a:lnSpc>
                <a:spcPct val="150000"/>
              </a:lnSpc>
              <a:buFont typeface="Arial" pitchFamily="34" charset="0"/>
              <a:buChar char="•"/>
            </a:pPr>
            <a:r>
              <a:rPr lang="en-US" sz="2400" b="0" i="0" dirty="0">
                <a:effectLst/>
                <a:latin typeface="Arial" panose="020B0604020202020204" pitchFamily="34" charset="0"/>
              </a:rPr>
              <a:t>Notifications</a:t>
            </a:r>
            <a:endParaRPr lang="en-GB" sz="2400" dirty="0">
              <a:solidFill>
                <a:srgbClr val="000000"/>
              </a:solidFill>
              <a:latin typeface="Arial Unicode MS" pitchFamily="34" charset="-128"/>
              <a:ea typeface="Arial Unicode MS" pitchFamily="34" charset="-128"/>
              <a:cs typeface="Arial Unicode MS" pitchFamily="34" charset="-128"/>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pic>
        <p:nvPicPr>
          <p:cNvPr id="9226" name="Picture 10" descr="7 Essential Web Development Tools for Efficient and Productive Work | by  Programise | JavaScript in Plain English"/>
          <p:cNvPicPr>
            <a:picLocks noChangeAspect="1" noChangeArrowheads="1"/>
          </p:cNvPicPr>
          <p:nvPr/>
        </p:nvPicPr>
        <p:blipFill>
          <a:blip r:embed="rId2"/>
          <a:srcRect/>
          <a:stretch>
            <a:fillRect/>
          </a:stretch>
        </p:blipFill>
        <p:spPr bwMode="auto">
          <a:xfrm>
            <a:off x="2988" y="0"/>
            <a:ext cx="12203080" cy="6858000"/>
          </a:xfrm>
          <a:prstGeom prst="rect">
            <a:avLst/>
          </a:prstGeom>
          <a:noFill/>
        </p:spPr>
      </p:pic>
      <p:sp>
        <p:nvSpPr>
          <p:cNvPr id="212" name="Arc 60"/>
          <p:cNvSpPr/>
          <p:nvPr/>
        </p:nvSpPr>
        <p:spPr>
          <a:xfrm rot="3967200" flipH="1">
            <a:off x="8627400" y="489960"/>
            <a:ext cx="2988000" cy="2986200"/>
          </a:xfrm>
          <a:prstGeom prst="arc">
            <a:avLst>
              <a:gd name="adj1" fmla="val 14441841"/>
              <a:gd name="adj2" fmla="val 0"/>
            </a:avLst>
          </a:prstGeom>
          <a:noFill/>
          <a:ln w="127000" cap="rnd">
            <a:solidFill>
              <a:srgbClr val="BB2606"/>
            </a:solidFill>
            <a:prstDash val="dash"/>
          </a:ln>
        </p:spPr>
        <p:style>
          <a:lnRef idx="1">
            <a:schemeClr val="accent1"/>
          </a:lnRef>
          <a:fillRef idx="0">
            <a:schemeClr val="accent1"/>
          </a:fillRef>
          <a:effectRef idx="0">
            <a:schemeClr val="accent1"/>
          </a:effectRef>
          <a:fontRef idx="minor"/>
        </p:style>
      </p:sp>
      <p:sp>
        <p:nvSpPr>
          <p:cNvPr id="214" name="Freeform: Shape 61"/>
          <p:cNvSpPr/>
          <p:nvPr/>
        </p:nvSpPr>
        <p:spPr>
          <a:xfrm flipH="1">
            <a:off x="-15508" y="5739618"/>
            <a:ext cx="2378880" cy="1145077"/>
          </a:xfrm>
          <a:custGeom>
            <a:avLst/>
            <a:gdLst>
              <a:gd name="textAreaLeft" fmla="*/ 720 w 2671560"/>
              <a:gd name="textAreaRight" fmla="*/ 2673720 w 2671560"/>
              <a:gd name="textAreaTop" fmla="*/ 0 h 1370160"/>
              <a:gd name="textAreaBottom" fmla="*/ 1371600 h 1370160"/>
            </a:gdLst>
            <a:ahLst/>
            <a:cxnLst/>
            <a:rect l="textAreaLeft" t="textAreaTop" r="textAreaRight" b="textAreaBottom"/>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8" name="Rectangle 20"/>
          <p:cNvSpPr/>
          <p:nvPr/>
        </p:nvSpPr>
        <p:spPr>
          <a:xfrm>
            <a:off x="2595489" y="1463045"/>
            <a:ext cx="7378505" cy="4768943"/>
          </a:xfrm>
          <a:prstGeom prst="rect">
            <a:avLst/>
          </a:prstGeom>
          <a:solidFill>
            <a:schemeClr val="bg2"/>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lvl="0" algn="ctr">
              <a:lnSpc>
                <a:spcPct val="150000"/>
              </a:lnSpc>
            </a:pPr>
            <a:endParaRPr lang="en-US" sz="2000" b="1" dirty="0">
              <a:latin typeface="Arial Unicode MS" pitchFamily="34" charset="-128"/>
              <a:ea typeface="Arial Unicode MS" pitchFamily="34" charset="-128"/>
              <a:cs typeface="Arial Unicode MS" pitchFamily="34" charset="-128"/>
            </a:endParaRPr>
          </a:p>
          <a:p>
            <a:pPr algn="ctr">
              <a:lnSpc>
                <a:spcPct val="100000"/>
              </a:lnSpc>
            </a:pPr>
            <a:endParaRPr lang="en-US" sz="2000" b="0" strike="noStrike" spc="-1" dirty="0">
              <a:latin typeface="Arial Unicode MS" pitchFamily="34" charset="-128"/>
              <a:ea typeface="Arial Unicode MS" pitchFamily="34" charset="-128"/>
              <a:cs typeface="Arial Unicode MS" pitchFamily="34" charset="-128"/>
            </a:endParaRPr>
          </a:p>
        </p:txBody>
      </p:sp>
      <p:sp>
        <p:nvSpPr>
          <p:cNvPr id="9" name="TextBox 12"/>
          <p:cNvSpPr txBox="1"/>
          <p:nvPr/>
        </p:nvSpPr>
        <p:spPr>
          <a:xfrm>
            <a:off x="3905012" y="2616582"/>
            <a:ext cx="5281197" cy="2308324"/>
          </a:xfrm>
          <a:prstGeom prst="rect">
            <a:avLst/>
          </a:prstGeom>
        </p:spPr>
        <p:txBody>
          <a:bodyPr wrap="square" rtlCol="0">
            <a:spAutoFit/>
          </a:bodyPr>
          <a:ls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nSpc>
                <a:spcPct val="150000"/>
              </a:lnSpc>
              <a:buFont typeface="Arial" panose="020B0604020202020204" pitchFamily="34" charset="0"/>
              <a:buChar char="•"/>
            </a:pPr>
            <a:endParaRPr lang="en-GB" sz="2400" dirty="0">
              <a:solidFill>
                <a:srgbClr val="000000"/>
              </a:solidFill>
              <a:latin typeface="Arial Unicode MS" pitchFamily="34" charset="-128"/>
              <a:ea typeface="Arial Unicode MS" pitchFamily="34" charset="-128"/>
              <a:cs typeface="Arial Unicode MS" pitchFamily="34" charset="-128"/>
            </a:endParaRPr>
          </a:p>
          <a:p>
            <a:pPr>
              <a:lnSpc>
                <a:spcPct val="150000"/>
              </a:lnSpc>
              <a:buFont typeface="Arial" panose="020B0604020202020204" pitchFamily="34" charset="0"/>
              <a:buChar char="•"/>
            </a:pPr>
            <a:r>
              <a:rPr lang="en-GB" sz="2400" dirty="0">
                <a:solidFill>
                  <a:srgbClr val="000000"/>
                </a:solidFill>
                <a:latin typeface="Arial Unicode MS" pitchFamily="34" charset="-128"/>
                <a:ea typeface="Arial Unicode MS" pitchFamily="34" charset="-128"/>
                <a:cs typeface="Arial Unicode MS" pitchFamily="34" charset="-128"/>
              </a:rPr>
              <a:t>Visual Studio Code</a:t>
            </a:r>
          </a:p>
          <a:p>
            <a:pPr>
              <a:lnSpc>
                <a:spcPct val="150000"/>
              </a:lnSpc>
              <a:buFont typeface="Arial" panose="020B0604020202020204" pitchFamily="34" charset="0"/>
              <a:buChar char="•"/>
            </a:pPr>
            <a:r>
              <a:rPr lang="en-GB" sz="2400" dirty="0">
                <a:solidFill>
                  <a:srgbClr val="000000"/>
                </a:solidFill>
                <a:latin typeface="Arial Unicode MS" pitchFamily="34" charset="-128"/>
                <a:ea typeface="Arial Unicode MS" pitchFamily="34" charset="-128"/>
                <a:cs typeface="Arial Unicode MS" pitchFamily="34" charset="-128"/>
              </a:rPr>
              <a:t>GCC (GNU Compiler Collection)</a:t>
            </a:r>
          </a:p>
          <a:p>
            <a:pPr>
              <a:lnSpc>
                <a:spcPct val="150000"/>
              </a:lnSpc>
              <a:buFont typeface="Arial" panose="020B0604020202020204" pitchFamily="34" charset="0"/>
              <a:buChar char="•"/>
            </a:pPr>
            <a:r>
              <a:rPr lang="en-GB" sz="2400" dirty="0">
                <a:solidFill>
                  <a:srgbClr val="000000"/>
                </a:solidFill>
                <a:latin typeface="Arial Unicode MS" pitchFamily="34" charset="-128"/>
                <a:ea typeface="Arial Unicode MS" pitchFamily="34" charset="-128"/>
                <a:cs typeface="Arial Unicode MS" pitchFamily="34" charset="-128"/>
              </a:rPr>
              <a:t>C/C++ extension</a:t>
            </a:r>
          </a:p>
        </p:txBody>
      </p:sp>
      <p:sp>
        <p:nvSpPr>
          <p:cNvPr id="11" name="Rectangle 20"/>
          <p:cNvSpPr/>
          <p:nvPr/>
        </p:nvSpPr>
        <p:spPr>
          <a:xfrm>
            <a:off x="3587268" y="1716262"/>
            <a:ext cx="5317587" cy="886260"/>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nSpc>
                <a:spcPct val="90000"/>
              </a:lnSpc>
              <a:spcAft>
                <a:spcPts val="601"/>
              </a:spcAft>
            </a:pPr>
            <a:r>
              <a:rPr lang="en-US" sz="2800" b="1" dirty="0">
                <a:solidFill>
                  <a:schemeClr val="bg2">
                    <a:lumMod val="25000"/>
                  </a:schemeClr>
                </a:solidFill>
                <a:latin typeface="Segoe UI Light" pitchFamily="34" charset="0"/>
                <a:ea typeface="Playfair Display" pitchFamily="34" charset="-122"/>
                <a:cs typeface="Segoe UI Light" pitchFamily="34" charset="0"/>
              </a:rPr>
              <a:t>  TOOLS  AND TECHNOLOGIES</a:t>
            </a:r>
            <a:endParaRPr lang="en-US" sz="2800" b="1" spc="-1" dirty="0">
              <a:solidFill>
                <a:schemeClr val="bg2">
                  <a:lumMod val="25000"/>
                </a:schemeClr>
              </a:solidFill>
              <a:latin typeface="Segoe UI Light" pitchFamily="34" charset="0"/>
              <a:cs typeface="Segoe UI Light" pitchFamily="34" charset="0"/>
            </a:endParaRPr>
          </a:p>
        </p:txBody>
      </p:sp>
      <p:sp>
        <p:nvSpPr>
          <p:cNvPr id="9220" name="AutoShape 4" descr="🔥 The Rise of Low-Code and No-Code Development Platfo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2" name="AutoShape 6" descr="🔥 The Rise of Low-Code and No-Code Development Platfo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
        <p:nvSpPr>
          <p:cNvPr id="9224" name="AutoShape 8" descr="🔥 The Rise of Low-Code and No-Code Development Platforms"/>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26" name="TextBox 11"/>
          <p:cNvSpPr/>
          <p:nvPr/>
        </p:nvSpPr>
        <p:spPr>
          <a:xfrm>
            <a:off x="457200" y="987840"/>
            <a:ext cx="1923840" cy="611280"/>
          </a:xfrm>
          <a:prstGeom prst="rect">
            <a:avLst/>
          </a:prstGeom>
          <a:noFill/>
          <a:ln w="0">
            <a:noFill/>
          </a:ln>
        </p:spPr>
        <p:style>
          <a:lnRef idx="0">
            <a:scrgbClr r="0" g="0" b="0"/>
          </a:lnRef>
          <a:fillRef idx="0">
            <a:scrgbClr r="0" g="0" b="0"/>
          </a:fillRef>
          <a:effectRef idx="0">
            <a:scrgbClr r="0" g="0" b="0"/>
          </a:effectRef>
          <a:fontRef idx="minor"/>
        </p:style>
      </p:sp>
      <p:sp>
        <p:nvSpPr>
          <p:cNvPr id="230" name="Rectangle 11"/>
          <p:cNvSpPr/>
          <p:nvPr/>
        </p:nvSpPr>
        <p:spPr>
          <a:xfrm flipH="1">
            <a:off x="456120" y="1600200"/>
            <a:ext cx="4296240" cy="25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231" name="TextBox 12"/>
          <p:cNvSpPr/>
          <p:nvPr/>
        </p:nvSpPr>
        <p:spPr>
          <a:xfrm>
            <a:off x="216000" y="2287080"/>
            <a:ext cx="3440520" cy="4569840"/>
          </a:xfrm>
          <a:prstGeom prst="rect">
            <a:avLst/>
          </a:prstGeom>
          <a:noFill/>
          <a:ln w="0">
            <a:noFill/>
          </a:ln>
        </p:spPr>
        <p:style>
          <a:lnRef idx="0">
            <a:scrgbClr r="0" g="0" b="0"/>
          </a:lnRef>
          <a:fillRef idx="0">
            <a:scrgbClr r="0" g="0" b="0"/>
          </a:fillRef>
          <a:effectRef idx="0">
            <a:scrgbClr r="0" g="0" b="0"/>
          </a:effectRef>
          <a:fontRef idx="minor"/>
        </p:style>
      </p:sp>
      <p:sp>
        <p:nvSpPr>
          <p:cNvPr id="232" name="Rectangle 12"/>
          <p:cNvSpPr/>
          <p:nvPr/>
        </p:nvSpPr>
        <p:spPr>
          <a:xfrm flipH="1">
            <a:off x="10710388" y="0"/>
            <a:ext cx="1492920" cy="68565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4" name="Rectangle 13"/>
          <p:cNvSpPr/>
          <p:nvPr/>
        </p:nvSpPr>
        <p:spPr>
          <a:xfrm>
            <a:off x="450114" y="1182452"/>
            <a:ext cx="3091226" cy="712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r>
              <a:rPr lang="en-US" sz="2400" b="1" dirty="0">
                <a:solidFill>
                  <a:srgbClr val="6A737D"/>
                </a:solidFill>
                <a:latin typeface="Bodoni MT Black" panose="02070A03080606020203" pitchFamily="18" charset="0"/>
              </a:rPr>
              <a:t>A</a:t>
            </a:r>
            <a:r>
              <a:rPr lang="en-US" sz="2400" b="1" dirty="0">
                <a:solidFill>
                  <a:srgbClr val="6A737D"/>
                </a:solidFill>
                <a:effectLst/>
                <a:latin typeface="Bodoni MT Black" panose="02070A03080606020203" pitchFamily="18" charset="0"/>
              </a:rPr>
              <a:t>dd Health record</a:t>
            </a:r>
            <a:endParaRPr lang="en-US" sz="2400" b="0" strike="noStrike" spc="-1" dirty="0">
              <a:latin typeface="Bodoni MT Black" panose="02070A03080606020203" pitchFamily="18" charset="0"/>
            </a:endParaRPr>
          </a:p>
        </p:txBody>
      </p:sp>
      <p:grpSp>
        <p:nvGrpSpPr>
          <p:cNvPr id="13" name="Group 3"/>
          <p:cNvGrpSpPr/>
          <p:nvPr/>
        </p:nvGrpSpPr>
        <p:grpSpPr>
          <a:xfrm>
            <a:off x="-1" y="1083600"/>
            <a:ext cx="407963" cy="672120"/>
            <a:chOff x="0" y="1083600"/>
            <a:chExt cx="353880" cy="672120"/>
          </a:xfrm>
        </p:grpSpPr>
        <p:sp>
          <p:nvSpPr>
            <p:cNvPr id="16" name="Rectangle 9"/>
            <p:cNvSpPr/>
            <p:nvPr/>
          </p:nvSpPr>
          <p:spPr>
            <a:xfrm>
              <a:off x="0" y="1083600"/>
              <a:ext cx="86040" cy="672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7" name="Rectangle 10"/>
            <p:cNvSpPr/>
            <p:nvPr/>
          </p:nvSpPr>
          <p:spPr>
            <a:xfrm>
              <a:off x="159480" y="1083600"/>
              <a:ext cx="194400" cy="672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grpSp>
      <p:sp>
        <p:nvSpPr>
          <p:cNvPr id="20" name="Rectangle 12"/>
          <p:cNvSpPr/>
          <p:nvPr/>
        </p:nvSpPr>
        <p:spPr>
          <a:xfrm flipH="1">
            <a:off x="7022304" y="0"/>
            <a:ext cx="53745" cy="6485207"/>
          </a:xfrm>
          <a:prstGeom prst="rect">
            <a:avLst/>
          </a:prstGeom>
          <a:solidFill>
            <a:schemeClr val="accent4"/>
          </a:solidFill>
          <a:ln>
            <a:noFill/>
          </a:ln>
          <a:effectLst>
            <a:outerShdw blurRad="50800" dist="546100" dir="5400000" sx="41000" sy="41000" algn="ctr" rotWithShape="0">
              <a:srgbClr val="000000">
                <a:alpha val="24000"/>
              </a:srgbClr>
            </a:outerShdw>
          </a:effectLst>
        </p:spPr>
        <p:style>
          <a:lnRef idx="2">
            <a:schemeClr val="accent1">
              <a:shade val="50000"/>
            </a:schemeClr>
          </a:lnRef>
          <a:fillRef idx="1">
            <a:schemeClr val="accent1"/>
          </a:fillRef>
          <a:effectRef idx="0">
            <a:schemeClr val="accent1"/>
          </a:effectRef>
          <a:fontRef idx="minor"/>
        </p:style>
      </p:sp>
      <p:pic>
        <p:nvPicPr>
          <p:cNvPr id="3" name="Picture 2">
            <a:extLst>
              <a:ext uri="{FF2B5EF4-FFF2-40B4-BE49-F238E27FC236}">
                <a16:creationId xmlns:a16="http://schemas.microsoft.com/office/drawing/2014/main" id="{6DCDA715-8C88-FF5C-E4DB-2B260FD9B3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96046" y="196948"/>
            <a:ext cx="6328113" cy="648520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extBox 11"/>
          <p:cNvSpPr/>
          <p:nvPr/>
        </p:nvSpPr>
        <p:spPr>
          <a:xfrm>
            <a:off x="457200" y="987840"/>
            <a:ext cx="1923840" cy="611280"/>
          </a:xfrm>
          <a:prstGeom prst="rect">
            <a:avLst/>
          </a:prstGeom>
          <a:noFill/>
          <a:ln w="0">
            <a:noFill/>
          </a:ln>
        </p:spPr>
        <p:style>
          <a:lnRef idx="0">
            <a:scrgbClr r="0" g="0" b="0"/>
          </a:lnRef>
          <a:fillRef idx="0">
            <a:scrgbClr r="0" g="0" b="0"/>
          </a:fillRef>
          <a:effectRef idx="0">
            <a:scrgbClr r="0" g="0" b="0"/>
          </a:effectRef>
          <a:fontRef idx="minor"/>
        </p:style>
      </p:sp>
      <p:sp>
        <p:nvSpPr>
          <p:cNvPr id="230" name="Rectangle 11"/>
          <p:cNvSpPr/>
          <p:nvPr/>
        </p:nvSpPr>
        <p:spPr>
          <a:xfrm flipH="1">
            <a:off x="456120" y="1600200"/>
            <a:ext cx="4296240" cy="25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231" name="TextBox 12"/>
          <p:cNvSpPr/>
          <p:nvPr/>
        </p:nvSpPr>
        <p:spPr>
          <a:xfrm>
            <a:off x="216000" y="2287080"/>
            <a:ext cx="3440520" cy="4569840"/>
          </a:xfrm>
          <a:prstGeom prst="rect">
            <a:avLst/>
          </a:prstGeom>
          <a:noFill/>
          <a:ln w="0">
            <a:noFill/>
          </a:ln>
        </p:spPr>
        <p:style>
          <a:lnRef idx="0">
            <a:scrgbClr r="0" g="0" b="0"/>
          </a:lnRef>
          <a:fillRef idx="0">
            <a:scrgbClr r="0" g="0" b="0"/>
          </a:fillRef>
          <a:effectRef idx="0">
            <a:scrgbClr r="0" g="0" b="0"/>
          </a:effectRef>
          <a:fontRef idx="minor"/>
        </p:style>
      </p:sp>
      <p:sp>
        <p:nvSpPr>
          <p:cNvPr id="232" name="Rectangle 12"/>
          <p:cNvSpPr/>
          <p:nvPr/>
        </p:nvSpPr>
        <p:spPr>
          <a:xfrm flipH="1">
            <a:off x="10710388" y="0"/>
            <a:ext cx="1492920" cy="68565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2" name="Rectangle 20"/>
          <p:cNvSpPr/>
          <p:nvPr/>
        </p:nvSpPr>
        <p:spPr>
          <a:xfrm>
            <a:off x="2841674" y="436098"/>
            <a:ext cx="8989255" cy="6049108"/>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endParaRPr lang="en-US" sz="1100" dirty="0"/>
          </a:p>
        </p:txBody>
      </p:sp>
      <p:sp>
        <p:nvSpPr>
          <p:cNvPr id="14" name="Rectangle 13"/>
          <p:cNvSpPr/>
          <p:nvPr/>
        </p:nvSpPr>
        <p:spPr>
          <a:xfrm>
            <a:off x="407962" y="1182452"/>
            <a:ext cx="2909673" cy="712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r>
              <a:rPr lang="en-US" sz="2400" b="1" i="0" dirty="0">
                <a:effectLst/>
                <a:latin typeface="Arial" panose="020B0604020202020204" pitchFamily="34" charset="0"/>
              </a:rPr>
              <a:t>Undo Feature</a:t>
            </a:r>
            <a:endParaRPr lang="en-US" sz="2400" b="1" dirty="0">
              <a:solidFill>
                <a:srgbClr val="000000"/>
              </a:solidFill>
              <a:latin typeface="Arial Unicode MS" pitchFamily="34" charset="-128"/>
              <a:ea typeface="Arial Unicode MS" pitchFamily="34" charset="-128"/>
              <a:cs typeface="Arial Unicode MS" pitchFamily="34" charset="-128"/>
            </a:endParaRPr>
          </a:p>
          <a:p>
            <a:pPr>
              <a:lnSpc>
                <a:spcPct val="100000"/>
              </a:lnSpc>
            </a:pPr>
            <a:endParaRPr lang="en-US" sz="2000" b="0" strike="noStrike" spc="-1" dirty="0">
              <a:latin typeface="Arial"/>
            </a:endParaRPr>
          </a:p>
        </p:txBody>
      </p:sp>
      <p:grpSp>
        <p:nvGrpSpPr>
          <p:cNvPr id="2" name="Group 3"/>
          <p:cNvGrpSpPr/>
          <p:nvPr/>
        </p:nvGrpSpPr>
        <p:grpSpPr>
          <a:xfrm>
            <a:off x="-1" y="1083600"/>
            <a:ext cx="407963" cy="672120"/>
            <a:chOff x="0" y="1083600"/>
            <a:chExt cx="353880" cy="672120"/>
          </a:xfrm>
        </p:grpSpPr>
        <p:sp>
          <p:nvSpPr>
            <p:cNvPr id="16" name="Rectangle 9"/>
            <p:cNvSpPr/>
            <p:nvPr/>
          </p:nvSpPr>
          <p:spPr>
            <a:xfrm>
              <a:off x="0" y="1083600"/>
              <a:ext cx="86040" cy="672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7" name="Rectangle 10"/>
            <p:cNvSpPr/>
            <p:nvPr/>
          </p:nvSpPr>
          <p:spPr>
            <a:xfrm>
              <a:off x="159480" y="1083600"/>
              <a:ext cx="194400" cy="672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grpSp>
      <p:pic>
        <p:nvPicPr>
          <p:cNvPr id="4" name="Picture 3">
            <a:extLst>
              <a:ext uri="{FF2B5EF4-FFF2-40B4-BE49-F238E27FC236}">
                <a16:creationId xmlns:a16="http://schemas.microsoft.com/office/drawing/2014/main" id="{2551AFF7-CECE-7CA6-3BDC-CEC0C97DC89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06163" y="696350"/>
            <a:ext cx="7043110" cy="5528603"/>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TextBox 11"/>
          <p:cNvSpPr/>
          <p:nvPr/>
        </p:nvSpPr>
        <p:spPr>
          <a:xfrm>
            <a:off x="457200" y="987840"/>
            <a:ext cx="1923840" cy="611280"/>
          </a:xfrm>
          <a:prstGeom prst="rect">
            <a:avLst/>
          </a:prstGeom>
          <a:noFill/>
          <a:ln w="0">
            <a:noFill/>
          </a:ln>
        </p:spPr>
        <p:style>
          <a:lnRef idx="0">
            <a:scrgbClr r="0" g="0" b="0"/>
          </a:lnRef>
          <a:fillRef idx="0">
            <a:scrgbClr r="0" g="0" b="0"/>
          </a:fillRef>
          <a:effectRef idx="0">
            <a:scrgbClr r="0" g="0" b="0"/>
          </a:effectRef>
          <a:fontRef idx="minor"/>
        </p:style>
      </p:sp>
      <p:sp>
        <p:nvSpPr>
          <p:cNvPr id="230" name="Rectangle 11"/>
          <p:cNvSpPr/>
          <p:nvPr/>
        </p:nvSpPr>
        <p:spPr>
          <a:xfrm flipH="1">
            <a:off x="456120" y="1600200"/>
            <a:ext cx="4296240" cy="259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231" name="TextBox 12"/>
          <p:cNvSpPr/>
          <p:nvPr/>
        </p:nvSpPr>
        <p:spPr>
          <a:xfrm>
            <a:off x="216000" y="2287080"/>
            <a:ext cx="3440520" cy="4569840"/>
          </a:xfrm>
          <a:prstGeom prst="rect">
            <a:avLst/>
          </a:prstGeom>
          <a:noFill/>
          <a:ln w="0">
            <a:noFill/>
          </a:ln>
        </p:spPr>
        <p:style>
          <a:lnRef idx="0">
            <a:scrgbClr r="0" g="0" b="0"/>
          </a:lnRef>
          <a:fillRef idx="0">
            <a:scrgbClr r="0" g="0" b="0"/>
          </a:fillRef>
          <a:effectRef idx="0">
            <a:scrgbClr r="0" g="0" b="0"/>
          </a:effectRef>
          <a:fontRef idx="minor"/>
        </p:style>
      </p:sp>
      <p:sp>
        <p:nvSpPr>
          <p:cNvPr id="232" name="Rectangle 12"/>
          <p:cNvSpPr/>
          <p:nvPr/>
        </p:nvSpPr>
        <p:spPr>
          <a:xfrm flipH="1">
            <a:off x="10696320" y="0"/>
            <a:ext cx="1492920" cy="685656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2" name="Rectangle 20"/>
          <p:cNvSpPr/>
          <p:nvPr/>
        </p:nvSpPr>
        <p:spPr>
          <a:xfrm>
            <a:off x="2841674" y="168812"/>
            <a:ext cx="8989255" cy="6513342"/>
          </a:xfrm>
          <a:prstGeom prst="rect">
            <a:avLst/>
          </a:prstGeom>
          <a:solidFill>
            <a:schemeClr val="bg1"/>
          </a:solidFill>
          <a:ln>
            <a:noFill/>
          </a:ln>
          <a:effectLst>
            <a:outerShdw blurRad="139680" dist="127080" dir="540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lvl="0" algn="ctr">
              <a:lnSpc>
                <a:spcPct val="150000"/>
              </a:lnSpc>
            </a:pPr>
            <a:endParaRPr lang="en-US" sz="800" b="0" strike="noStrike" spc="-1" dirty="0">
              <a:latin typeface="Arial"/>
            </a:endParaRPr>
          </a:p>
        </p:txBody>
      </p:sp>
      <p:sp>
        <p:nvSpPr>
          <p:cNvPr id="14" name="Rectangle 13"/>
          <p:cNvSpPr/>
          <p:nvPr/>
        </p:nvSpPr>
        <p:spPr>
          <a:xfrm>
            <a:off x="675202" y="1182452"/>
            <a:ext cx="2656501" cy="71280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100000"/>
              </a:lnSpc>
            </a:pPr>
            <a:r>
              <a:rPr lang="en-US" sz="2000" b="0" strike="noStrike" spc="-1" dirty="0">
                <a:solidFill>
                  <a:srgbClr val="000000"/>
                </a:solidFill>
                <a:latin typeface="Segoe UI Light"/>
              </a:rPr>
              <a:t>OUTPUT</a:t>
            </a:r>
            <a:endParaRPr lang="en-US" sz="2000" b="0" strike="noStrike" spc="-1" dirty="0">
              <a:latin typeface="Arial"/>
            </a:endParaRPr>
          </a:p>
        </p:txBody>
      </p:sp>
      <p:grpSp>
        <p:nvGrpSpPr>
          <p:cNvPr id="2" name="Group 3"/>
          <p:cNvGrpSpPr/>
          <p:nvPr/>
        </p:nvGrpSpPr>
        <p:grpSpPr>
          <a:xfrm>
            <a:off x="-1" y="1083600"/>
            <a:ext cx="407963" cy="672120"/>
            <a:chOff x="0" y="1083600"/>
            <a:chExt cx="353880" cy="672120"/>
          </a:xfrm>
        </p:grpSpPr>
        <p:sp>
          <p:nvSpPr>
            <p:cNvPr id="16" name="Rectangle 9"/>
            <p:cNvSpPr/>
            <p:nvPr/>
          </p:nvSpPr>
          <p:spPr>
            <a:xfrm>
              <a:off x="0" y="1083600"/>
              <a:ext cx="86040" cy="672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sp>
          <p:nvSpPr>
            <p:cNvPr id="17" name="Rectangle 10"/>
            <p:cNvSpPr/>
            <p:nvPr/>
          </p:nvSpPr>
          <p:spPr>
            <a:xfrm>
              <a:off x="159480" y="1083600"/>
              <a:ext cx="194400" cy="672120"/>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p:style>
        </p:sp>
      </p:grpSp>
      <p:pic>
        <p:nvPicPr>
          <p:cNvPr id="4" name="Picture 3">
            <a:extLst>
              <a:ext uri="{FF2B5EF4-FFF2-40B4-BE49-F238E27FC236}">
                <a16:creationId xmlns:a16="http://schemas.microsoft.com/office/drawing/2014/main" id="{90B9FB0D-37E7-77BA-7088-7922772A8F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03429" y="2354113"/>
            <a:ext cx="3114675" cy="2867025"/>
          </a:xfrm>
          <a:prstGeom prst="rect">
            <a:avLst/>
          </a:prstGeom>
        </p:spPr>
      </p:pic>
      <p:pic>
        <p:nvPicPr>
          <p:cNvPr id="6" name="Picture 5">
            <a:extLst>
              <a:ext uri="{FF2B5EF4-FFF2-40B4-BE49-F238E27FC236}">
                <a16:creationId xmlns:a16="http://schemas.microsoft.com/office/drawing/2014/main" id="{E7B8E2F6-E76E-9ECF-7FCC-9E6A6A3D068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29872" y="-90376"/>
            <a:ext cx="3524250" cy="1504950"/>
          </a:xfrm>
          <a:prstGeom prst="rect">
            <a:avLst/>
          </a:prstGeom>
        </p:spPr>
      </p:pic>
      <p:pic>
        <p:nvPicPr>
          <p:cNvPr id="8" name="Picture 7">
            <a:extLst>
              <a:ext uri="{FF2B5EF4-FFF2-40B4-BE49-F238E27FC236}">
                <a16:creationId xmlns:a16="http://schemas.microsoft.com/office/drawing/2014/main" id="{039F3D3D-3A4F-7934-59BF-1B36F9666AF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566678" y="1414574"/>
            <a:ext cx="8315325" cy="952500"/>
          </a:xfrm>
          <a:prstGeom prst="rect">
            <a:avLst/>
          </a:prstGeom>
        </p:spPr>
      </p:pic>
      <p:pic>
        <p:nvPicPr>
          <p:cNvPr id="10" name="Picture 9">
            <a:extLst>
              <a:ext uri="{FF2B5EF4-FFF2-40B4-BE49-F238E27FC236}">
                <a16:creationId xmlns:a16="http://schemas.microsoft.com/office/drawing/2014/main" id="{A5435666-28CD-3D0D-B8FF-AE18ACA2B2C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36313" y="4962932"/>
            <a:ext cx="2057400" cy="1714500"/>
          </a:xfrm>
          <a:prstGeom prst="rect">
            <a:avLst/>
          </a:prstGeom>
        </p:spPr>
      </p:pic>
      <p:pic>
        <p:nvPicPr>
          <p:cNvPr id="18" name="Picture 17">
            <a:extLst>
              <a:ext uri="{FF2B5EF4-FFF2-40B4-BE49-F238E27FC236}">
                <a16:creationId xmlns:a16="http://schemas.microsoft.com/office/drawing/2014/main" id="{46ECABDA-7103-BC81-8B6A-795A7FB41F67}"/>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438584" y="5191532"/>
            <a:ext cx="5267325" cy="1257300"/>
          </a:xfrm>
          <a:prstGeom prst="rect">
            <a:avLst/>
          </a:prstGeom>
        </p:spPr>
      </p:pic>
      <p:pic>
        <p:nvPicPr>
          <p:cNvPr id="20" name="Picture 19">
            <a:extLst>
              <a:ext uri="{FF2B5EF4-FFF2-40B4-BE49-F238E27FC236}">
                <a16:creationId xmlns:a16="http://schemas.microsoft.com/office/drawing/2014/main" id="{9C91AA5E-CC28-FA26-13CB-BE79A38281B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146274" y="2509834"/>
            <a:ext cx="3619500" cy="552450"/>
          </a:xfrm>
          <a:prstGeom prst="rect">
            <a:avLst/>
          </a:prstGeom>
        </p:spPr>
      </p:pic>
      <p:pic>
        <p:nvPicPr>
          <p:cNvPr id="22" name="Picture 21">
            <a:extLst>
              <a:ext uri="{FF2B5EF4-FFF2-40B4-BE49-F238E27FC236}">
                <a16:creationId xmlns:a16="http://schemas.microsoft.com/office/drawing/2014/main" id="{771E42DD-BBCD-1FC9-3A79-1F83E62B4F2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9098151" y="2967042"/>
            <a:ext cx="1895475" cy="1657350"/>
          </a:xfrm>
          <a:prstGeom prst="rect">
            <a:avLst/>
          </a:prstGeom>
        </p:spPr>
      </p:pic>
    </p:spTree>
  </p:cSld>
  <p:clrMapOvr>
    <a:masterClrMapping/>
  </p:clrMapOvr>
</p:sld>
</file>

<file path=ppt/theme/theme1.xml><?xml version="1.0" encoding="utf-8"?>
<a:theme xmlns:a="http://schemas.openxmlformats.org/drawingml/2006/main" name="Office Theme">
  <a:themeElements>
    <a:clrScheme name="Custom 87">
      <a:dk1>
        <a:srgbClr val="000000"/>
      </a:dk1>
      <a:lt1>
        <a:srgbClr val="FFFFFF"/>
      </a:lt1>
      <a:dk2>
        <a:srgbClr val="BBAA9C"/>
      </a:dk2>
      <a:lt2>
        <a:srgbClr val="E7E6E6"/>
      </a:lt2>
      <a:accent1>
        <a:srgbClr val="668A60"/>
      </a:accent1>
      <a:accent2>
        <a:srgbClr val="702128"/>
      </a:accent2>
      <a:accent3>
        <a:srgbClr val="46708C"/>
      </a:accent3>
      <a:accent4>
        <a:srgbClr val="BB2606"/>
      </a:accent4>
      <a:accent5>
        <a:srgbClr val="F1910F"/>
      </a:accent5>
      <a:accent6>
        <a:srgbClr val="FBD5AD"/>
      </a:accent6>
      <a:hlink>
        <a:srgbClr val="6F2127"/>
      </a:hlink>
      <a:folHlink>
        <a:srgbClr val="BB26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Custom 87">
      <a:dk1>
        <a:srgbClr val="000000"/>
      </a:dk1>
      <a:lt1>
        <a:srgbClr val="FFFFFF"/>
      </a:lt1>
      <a:dk2>
        <a:srgbClr val="BBAA9C"/>
      </a:dk2>
      <a:lt2>
        <a:srgbClr val="E7E6E6"/>
      </a:lt2>
      <a:accent1>
        <a:srgbClr val="668A60"/>
      </a:accent1>
      <a:accent2>
        <a:srgbClr val="702128"/>
      </a:accent2>
      <a:accent3>
        <a:srgbClr val="46708C"/>
      </a:accent3>
      <a:accent4>
        <a:srgbClr val="BB2606"/>
      </a:accent4>
      <a:accent5>
        <a:srgbClr val="F1910F"/>
      </a:accent5>
      <a:accent6>
        <a:srgbClr val="FBD5AD"/>
      </a:accent6>
      <a:hlink>
        <a:srgbClr val="6F2127"/>
      </a:hlink>
      <a:folHlink>
        <a:srgbClr val="BB26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Custom 87">
      <a:dk1>
        <a:srgbClr val="000000"/>
      </a:dk1>
      <a:lt1>
        <a:srgbClr val="FFFFFF"/>
      </a:lt1>
      <a:dk2>
        <a:srgbClr val="BBAA9C"/>
      </a:dk2>
      <a:lt2>
        <a:srgbClr val="E7E6E6"/>
      </a:lt2>
      <a:accent1>
        <a:srgbClr val="668A60"/>
      </a:accent1>
      <a:accent2>
        <a:srgbClr val="702128"/>
      </a:accent2>
      <a:accent3>
        <a:srgbClr val="46708C"/>
      </a:accent3>
      <a:accent4>
        <a:srgbClr val="BB2606"/>
      </a:accent4>
      <a:accent5>
        <a:srgbClr val="F1910F"/>
      </a:accent5>
      <a:accent6>
        <a:srgbClr val="FBD5AD"/>
      </a:accent6>
      <a:hlink>
        <a:srgbClr val="6F2127"/>
      </a:hlink>
      <a:folHlink>
        <a:srgbClr val="BB26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Custom 87">
      <a:dk1>
        <a:srgbClr val="000000"/>
      </a:dk1>
      <a:lt1>
        <a:srgbClr val="FFFFFF"/>
      </a:lt1>
      <a:dk2>
        <a:srgbClr val="BBAA9C"/>
      </a:dk2>
      <a:lt2>
        <a:srgbClr val="E7E6E6"/>
      </a:lt2>
      <a:accent1>
        <a:srgbClr val="668A60"/>
      </a:accent1>
      <a:accent2>
        <a:srgbClr val="702128"/>
      </a:accent2>
      <a:accent3>
        <a:srgbClr val="46708C"/>
      </a:accent3>
      <a:accent4>
        <a:srgbClr val="BB2606"/>
      </a:accent4>
      <a:accent5>
        <a:srgbClr val="F1910F"/>
      </a:accent5>
      <a:accent6>
        <a:srgbClr val="FBD5AD"/>
      </a:accent6>
      <a:hlink>
        <a:srgbClr val="6F2127"/>
      </a:hlink>
      <a:folHlink>
        <a:srgbClr val="BB2606"/>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Office Theme</Template>
  <TotalTime>675</TotalTime>
  <Words>172</Words>
  <Application>Microsoft Office PowerPoint</Application>
  <PresentationFormat>Widescreen</PresentationFormat>
  <Paragraphs>49</Paragraphs>
  <Slides>12</Slides>
  <Notes>1</Notes>
  <HiddenSlides>0</HiddenSlides>
  <MMClips>0</MMClips>
  <ScaleCrop>false</ScaleCrop>
  <HeadingPairs>
    <vt:vector size="6" baseType="variant">
      <vt:variant>
        <vt:lpstr>Fonts Used</vt:lpstr>
      </vt:variant>
      <vt:variant>
        <vt:i4>13</vt:i4>
      </vt:variant>
      <vt:variant>
        <vt:lpstr>Theme</vt:lpstr>
      </vt:variant>
      <vt:variant>
        <vt:i4>4</vt:i4>
      </vt:variant>
      <vt:variant>
        <vt:lpstr>Slide Titles</vt:lpstr>
      </vt:variant>
      <vt:variant>
        <vt:i4>12</vt:i4>
      </vt:variant>
    </vt:vector>
  </HeadingPairs>
  <TitlesOfParts>
    <vt:vector size="29" baseType="lpstr">
      <vt:lpstr>Arial</vt:lpstr>
      <vt:lpstr>Arial Unicode MS</vt:lpstr>
      <vt:lpstr>Bahnschrift Light Condensed</vt:lpstr>
      <vt:lpstr>Bodoni MT Black</vt:lpstr>
      <vt:lpstr>Calibri</vt:lpstr>
      <vt:lpstr>Inter</vt:lpstr>
      <vt:lpstr>Roboto Bold</vt:lpstr>
      <vt:lpstr>Rockwell Extra Bold</vt:lpstr>
      <vt:lpstr>Segoe UI Light</vt:lpstr>
      <vt:lpstr>Showcard Gothic</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TRIP PLANNER</dc:title>
  <dc:subject/>
  <dc:creator>User</dc:creator>
  <dc:description/>
  <cp:lastModifiedBy>rukonuzzaman topu</cp:lastModifiedBy>
  <cp:revision>438</cp:revision>
  <dcterms:created xsi:type="dcterms:W3CDTF">2024-01-03T15:07:39Z</dcterms:created>
  <dcterms:modified xsi:type="dcterms:W3CDTF">2024-12-08T07:52:47Z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PresentationFormat">
    <vt:lpwstr>Widescreen</vt:lpwstr>
  </property>
  <property fmtid="{D5CDD505-2E9C-101B-9397-08002B2CF9AE}" pid="3" name="Slides">
    <vt:i4>11</vt:i4>
  </property>
</Properties>
</file>