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C54E-F8DA-4880-8C5F-77A2FC15FB7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7B32-BF7A-41FD-ACF8-251E4DFAF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7B32-BF7A-41FD-ACF8-251E4DFAFC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2DC2-AEFA-4883-8A18-5DD51F8F688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F3FE-F4DC-4BF3-BAC4-4679965B6D4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474C-8530-4999-844F-CB21DAC7CE4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508-E6D5-48B5-90EE-74305D59C50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D3A-97D1-4662-92A4-CEB49EE82C6B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550B-2E01-4DA4-ACFC-EDA82C2638B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3B-5668-415A-B7FF-5F56C985F9E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FBE7-BD8E-4084-93AB-716BC0A067D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1C8-CE1C-412F-97F8-F2B5D0FBE17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76D8-8639-47D1-8D53-331BF7D5169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16F6-02A0-496F-AB20-D5DE482211D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4EA8-5B5A-4A2C-AB5B-2243C6FF2FD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3FA1-0322-4423-851A-250A1E931D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Centaur" pitchFamily="18" charset="0"/>
              </a:rPr>
              <a:t> HTTP METHODS  IN MULESOFT</a:t>
            </a:r>
            <a:endParaRPr lang="en-US" sz="3200" b="1" u="sng" dirty="0">
              <a:latin typeface="Centau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r>
              <a:rPr lang="en-IN" dirty="0" smtClean="0"/>
              <a:t>                                                 </a:t>
            </a:r>
            <a:r>
              <a:rPr lang="en-IN" sz="1800" dirty="0" smtClean="0">
                <a:latin typeface="Centaur" pitchFamily="18" charset="0"/>
              </a:rPr>
              <a:t>By: RUKHSANA TASNEEM</a:t>
            </a:r>
          </a:p>
          <a:p>
            <a:r>
              <a:rPr lang="en-IN" sz="1800" dirty="0">
                <a:latin typeface="Centaur" pitchFamily="18" charset="0"/>
              </a:rPr>
              <a:t> </a:t>
            </a:r>
            <a:r>
              <a:rPr lang="en-IN" sz="1800" dirty="0" smtClean="0">
                <a:latin typeface="Centaur" pitchFamily="18" charset="0"/>
              </a:rPr>
              <a:t>                n                                                              Date:16/12/2021</a:t>
            </a:r>
            <a:endParaRPr lang="en-US" sz="1800" dirty="0">
              <a:latin typeface="Centaur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512" y="188640"/>
            <a:ext cx="8712968" cy="62646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I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212976"/>
            <a:ext cx="4680520" cy="28490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3FA1-0322-4423-851A-250A1E931D2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request methods</a:t>
            </a:r>
            <a:br>
              <a:rPr lang="en-US" sz="2800" i="1" u="sng" dirty="0">
                <a:latin typeface="Times New Roman" pitchFamily="18" charset="0"/>
                <a:cs typeface="Times New Roman" pitchFamily="18" charset="0"/>
              </a:rPr>
            </a:br>
            <a:endParaRPr lang="en-US" sz="28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What is http request method?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 HTTP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is a protocol that is used in requests and responses for effective communication between client and server. A message sent by the client to the server is known as an HTTP request. When these requests are being sent, clients can use various methods, known as HTTP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request methods.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Types of http request methods: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1600" dirty="0" smtClean="0"/>
              <a:t>       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methods are: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GET,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POST, PUT, HEAD, DELETE, TRACE, OPTIONS, and 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>
              <a:lnSpc>
                <a:spcPct val="150000"/>
              </a:lnSpc>
              <a:buNone/>
            </a:pP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5536" y="332656"/>
            <a:ext cx="8568952" cy="6336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4797152"/>
            <a:ext cx="5976664" cy="1714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267272" cy="365125"/>
          </a:xfrm>
        </p:spPr>
        <p:txBody>
          <a:bodyPr/>
          <a:lstStyle/>
          <a:p>
            <a:fld id="{22433FA1-0322-4423-851A-250A1E931D2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TYPES: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GET: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GET method is one of the most commonly used methods of HTTP. It is usually implemented to request a particular resource data from the Web server by specifying the parameters as a query string (name and value pairs) in the URL part of the request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POST: The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POST method is a commonly used HTTP method that sends data to the Web server in the request body of HTTP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PUT: The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HTTP PUT request method is used to update existing resources with uploaded content or to create a new resource if the target resource is not found. 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DELETE: The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HTTP DELETE method is used to delete any specific resource.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512" y="188640"/>
            <a:ext cx="8784976" cy="6408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4581128"/>
            <a:ext cx="5904656" cy="1944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2133600" cy="365125"/>
          </a:xfrm>
        </p:spPr>
        <p:txBody>
          <a:bodyPr/>
          <a:lstStyle/>
          <a:p>
            <a:fld id="{22433FA1-0322-4423-851A-250A1E931D2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i="1" dirty="0" smtClean="0">
                <a:latin typeface="Algerian" pitchFamily="82" charset="0"/>
              </a:rPr>
              <a:t>THANK YOU</a:t>
            </a:r>
            <a:endParaRPr lang="en-US" sz="5400" i="1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528" y="188640"/>
            <a:ext cx="8640960" cy="6480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22433FA1-0322-4423-851A-250A1E931D2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122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HTTP METHODS  IN MULESOFT</vt:lpstr>
      <vt:lpstr>Http request methods </vt:lpstr>
      <vt:lpstr>TYPES: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METHODS  IN MULESOFT</dc:title>
  <dc:creator>user</dc:creator>
  <cp:lastModifiedBy>user</cp:lastModifiedBy>
  <cp:revision>10</cp:revision>
  <dcterms:created xsi:type="dcterms:W3CDTF">2021-12-16T08:00:34Z</dcterms:created>
  <dcterms:modified xsi:type="dcterms:W3CDTF">2021-12-16T10:10:58Z</dcterms:modified>
</cp:coreProperties>
</file>