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EB8F3-93E3-48E6-B5A4-AE47BF206640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CE96C-33DF-4AED-B238-6A11B894E2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2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6103" y="2752876"/>
            <a:ext cx="9966960" cy="1074541"/>
          </a:xfrm>
        </p:spPr>
        <p:txBody>
          <a:bodyPr/>
          <a:lstStyle/>
          <a:p>
            <a:r>
              <a:rPr lang="en-US" sz="4800" dirty="0" smtClean="0"/>
              <a:t>Applications of microprocessor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0234" y="4215677"/>
            <a:ext cx="8825658" cy="1427477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43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2760" y="1260324"/>
            <a:ext cx="8825660" cy="1822514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405" y="4998841"/>
            <a:ext cx="8825659" cy="1388896"/>
          </a:xfrm>
        </p:spPr>
        <p:txBody>
          <a:bodyPr>
            <a:normAutofit/>
          </a:bodyPr>
          <a:lstStyle/>
          <a:p>
            <a:r>
              <a:rPr lang="en-US" b="1" dirty="0"/>
              <a:t>submitted by : </a:t>
            </a:r>
            <a:r>
              <a:rPr lang="en-US" b="1" dirty="0" err="1"/>
              <a:t>Rukya</a:t>
            </a:r>
            <a:r>
              <a:rPr lang="en-US" b="1" dirty="0"/>
              <a:t> Islam</a:t>
            </a:r>
          </a:p>
          <a:p>
            <a:r>
              <a:rPr lang="en-US" b="1" dirty="0"/>
              <a:t>Id : 192-15-13319</a:t>
            </a:r>
          </a:p>
          <a:p>
            <a:r>
              <a:rPr lang="en-US" b="1" dirty="0"/>
              <a:t>section : 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77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microprocessor?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639397" y="8567058"/>
            <a:ext cx="3094976" cy="58020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History of the Microproces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66" y="3691313"/>
            <a:ext cx="2442753" cy="163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,450 Inside Microprocessor Photos - Free &amp;amp; Royalty-Free Stock Photos from  Dreams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25" y="3691313"/>
            <a:ext cx="2408798" cy="160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puter CPU Processor, Close Up Stock Photo, Picture And Royalty Free  Image. Image 33113478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29" y="3659773"/>
            <a:ext cx="2387030" cy="158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753496"/>
            <a:ext cx="12192000" cy="104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091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Uses of microprocessor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605" y="2863602"/>
            <a:ext cx="4205392" cy="134700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 Home </a:t>
            </a:r>
            <a:r>
              <a:rPr lang="en-US" b="1" dirty="0" err="1">
                <a:solidFill>
                  <a:schemeClr val="tx1"/>
                </a:solidFill>
              </a:rPr>
              <a:t>Appliansces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625708" y="5604028"/>
            <a:ext cx="4256664" cy="91795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In Automotive Electronics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882372" y="4017062"/>
            <a:ext cx="2658882" cy="576263"/>
          </a:xfrm>
        </p:spPr>
        <p:txBody>
          <a:bodyPr/>
          <a:lstStyle/>
          <a:p>
            <a:r>
              <a:rPr lang="en-US" b="1" dirty="0" smtClean="0"/>
              <a:t>In metering</a:t>
            </a:r>
            <a:endParaRPr lang="en-US" b="1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4439544" y="4527104"/>
            <a:ext cx="3050438" cy="9179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518352" y="2731469"/>
            <a:ext cx="3799921" cy="7904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 mobile electronics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0"/>
          </p:nvPr>
        </p:nvSpPr>
        <p:spPr>
          <a:xfrm>
            <a:off x="8560203" y="5536386"/>
            <a:ext cx="3669294" cy="91795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 building automation</a:t>
            </a:r>
            <a:endParaRPr lang="en-US" sz="2400" b="1" dirty="0"/>
          </a:p>
        </p:txBody>
      </p:sp>
      <p:sp>
        <p:nvSpPr>
          <p:cNvPr id="13" name="5-Point Star 12"/>
          <p:cNvSpPr/>
          <p:nvPr/>
        </p:nvSpPr>
        <p:spPr>
          <a:xfrm flipH="1">
            <a:off x="7891331" y="2879692"/>
            <a:ext cx="442772" cy="4382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 flipH="1">
            <a:off x="7891331" y="5429838"/>
            <a:ext cx="442772" cy="4382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 flipH="1">
            <a:off x="101434" y="5445056"/>
            <a:ext cx="442772" cy="4382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 flipH="1">
            <a:off x="8043731" y="3032092"/>
            <a:ext cx="442772" cy="4382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 flipH="1">
            <a:off x="8075580" y="5475676"/>
            <a:ext cx="442772" cy="45012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5-Point Star 18"/>
          <p:cNvSpPr/>
          <p:nvPr/>
        </p:nvSpPr>
        <p:spPr>
          <a:xfrm flipH="1">
            <a:off x="18394" y="3098829"/>
            <a:ext cx="442772" cy="4382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 flipH="1">
            <a:off x="199782" y="3187228"/>
            <a:ext cx="442772" cy="4382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 flipH="1">
            <a:off x="260926" y="5536386"/>
            <a:ext cx="442772" cy="43827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075830" y="1243748"/>
            <a:ext cx="2639514" cy="544982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4663" y="966652"/>
            <a:ext cx="4140924" cy="653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Home appliances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1154954" y="235069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Refrigeration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cooking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washing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audio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/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video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mobile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accessories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remote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control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Home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lighting system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video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game  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alarm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clock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244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Automotive Electronics In Automobile | Electronic control un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2" t="17850" r="10343" b="18303"/>
          <a:stretch/>
        </p:blipFill>
        <p:spPr bwMode="auto">
          <a:xfrm>
            <a:off x="3383279" y="2782389"/>
            <a:ext cx="5107577" cy="323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306285" y="195942"/>
            <a:ext cx="8752115" cy="1593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 </a:t>
            </a:r>
            <a:r>
              <a:rPr lang="en-US" sz="3600" b="1" dirty="0">
                <a:solidFill>
                  <a:schemeClr val="bg1"/>
                </a:solidFill>
              </a:rPr>
              <a:t>Automotive Electronics</a:t>
            </a:r>
          </a:p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9086" y="5603966"/>
            <a:ext cx="587828" cy="11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ame 4"/>
          <p:cNvSpPr/>
          <p:nvPr/>
        </p:nvSpPr>
        <p:spPr>
          <a:xfrm>
            <a:off x="1809205" y="2390502"/>
            <a:ext cx="8693331" cy="3794761"/>
          </a:xfrm>
          <a:prstGeom prst="fram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796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find electronics in car</a:t>
            </a:r>
            <a:endParaRPr lang="en-US" dirty="0"/>
          </a:p>
        </p:txBody>
      </p:sp>
      <p:pic>
        <p:nvPicPr>
          <p:cNvPr id="4098" name="Picture 2" descr="Automotive Electronics - an overview | ScienceDirect Topic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20" y="3304191"/>
            <a:ext cx="3787073" cy="201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c 4"/>
          <p:cNvSpPr/>
          <p:nvPr/>
        </p:nvSpPr>
        <p:spPr>
          <a:xfrm>
            <a:off x="2565677" y="2583852"/>
            <a:ext cx="6004958" cy="4274148"/>
          </a:xfrm>
          <a:prstGeom prst="arc">
            <a:avLst>
              <a:gd name="adj1" fmla="val 11051371"/>
              <a:gd name="adj2" fmla="val 213903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1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0171" y="1353540"/>
            <a:ext cx="4781006" cy="5402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2707" y="1135825"/>
            <a:ext cx="5355771" cy="988423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In mobile electronics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941" y="2286000"/>
            <a:ext cx="4044063" cy="2895599"/>
          </a:xfrm>
        </p:spPr>
        <p:txBody>
          <a:bodyPr>
            <a:norm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</a:rPr>
              <a:t>Microprocessor can be found in practically every electronic consumer product computer mobile phone automobile microwave or television has  at least one microprocessor inside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30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 building automation</a:t>
            </a:r>
          </a:p>
        </p:txBody>
      </p:sp>
      <p:pic>
        <p:nvPicPr>
          <p:cNvPr id="6146" name="Picture 2" descr="Building Automation System CP VSD Points in Control Panel Fan Speed Control Trip Alarm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4" t="26267" r="2469" b="11025"/>
          <a:stretch/>
        </p:blipFill>
        <p:spPr bwMode="auto">
          <a:xfrm>
            <a:off x="2596516" y="2155371"/>
            <a:ext cx="7476605" cy="437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48499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>
          <a:xfrm>
            <a:off x="4651390" y="1037536"/>
            <a:ext cx="2403566" cy="9927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653143" y="3971107"/>
            <a:ext cx="3447831" cy="1431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Electronic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meter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on way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 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Automatic meter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reading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 remote meter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reading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59412" y="2493906"/>
            <a:ext cx="4113398" cy="1240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Two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advanced </a:t>
            </a:r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metering </a:t>
            </a:r>
            <a:r>
              <a:rPr lang="en-US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insfructure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demand response</a:t>
            </a: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      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distribution electronic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0582" y="4111049"/>
            <a:ext cx="1881051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0822" y="2724200"/>
            <a:ext cx="1881051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AMI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39279" y="5516886"/>
            <a:ext cx="2638697" cy="1149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Electromechanical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meter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5618963" y="2205804"/>
            <a:ext cx="489247" cy="34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5616485" y="3515841"/>
            <a:ext cx="489247" cy="34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6200000">
            <a:off x="5614005" y="4947167"/>
            <a:ext cx="489247" cy="34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054956" y="3101330"/>
            <a:ext cx="670710" cy="13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78728" y="4419746"/>
            <a:ext cx="670710" cy="130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08963" y="1596957"/>
            <a:ext cx="1614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Smart </a:t>
            </a:r>
            <a:r>
              <a:rPr lang="en-US" dirty="0" smtClean="0">
                <a:solidFill>
                  <a:schemeClr val="bg1"/>
                </a:solidFill>
              </a:rPr>
              <a:t>meter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351" y="371222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22019" y="434572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</a:rPr>
              <a:t>AMR/RMR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Minus 19"/>
          <p:cNvSpPr/>
          <p:nvPr/>
        </p:nvSpPr>
        <p:spPr>
          <a:xfrm>
            <a:off x="7859412" y="2739022"/>
            <a:ext cx="429672" cy="522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/>
          <p:cNvSpPr/>
          <p:nvPr/>
        </p:nvSpPr>
        <p:spPr>
          <a:xfrm>
            <a:off x="7859412" y="2973145"/>
            <a:ext cx="429672" cy="522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/>
          <p:cNvSpPr/>
          <p:nvPr/>
        </p:nvSpPr>
        <p:spPr>
          <a:xfrm>
            <a:off x="7859412" y="3218914"/>
            <a:ext cx="429672" cy="522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23"/>
          <p:cNvSpPr/>
          <p:nvPr/>
        </p:nvSpPr>
        <p:spPr>
          <a:xfrm>
            <a:off x="7859412" y="3411033"/>
            <a:ext cx="429672" cy="522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343651"/>
            <a:ext cx="4651390" cy="693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metering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Minus 28"/>
          <p:cNvSpPr/>
          <p:nvPr/>
        </p:nvSpPr>
        <p:spPr>
          <a:xfrm flipV="1">
            <a:off x="762151" y="5072901"/>
            <a:ext cx="429672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762151" y="4293477"/>
            <a:ext cx="429672" cy="522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30"/>
          <p:cNvSpPr/>
          <p:nvPr/>
        </p:nvSpPr>
        <p:spPr>
          <a:xfrm>
            <a:off x="791380" y="4564650"/>
            <a:ext cx="429672" cy="5225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inus 31"/>
          <p:cNvSpPr/>
          <p:nvPr/>
        </p:nvSpPr>
        <p:spPr>
          <a:xfrm flipV="1">
            <a:off x="821784" y="4801727"/>
            <a:ext cx="368863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33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6" grpId="0" animBg="1"/>
      <p:bldP spid="8" grpId="0" animBg="1"/>
      <p:bldP spid="10" grpId="0" animBg="1"/>
      <p:bldP spid="11" grpId="0" animBg="1"/>
      <p:bldP spid="16" grpId="0"/>
      <p:bldP spid="19" grpId="0"/>
      <p:bldP spid="20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560</TotalTime>
  <Words>110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Applications of microprocessor</vt:lpstr>
      <vt:lpstr>What is microprocessor?</vt:lpstr>
      <vt:lpstr>Uses of microprocessor</vt:lpstr>
      <vt:lpstr> </vt:lpstr>
      <vt:lpstr>PowerPoint Presentation</vt:lpstr>
      <vt:lpstr>Where do we find electronics in car</vt:lpstr>
      <vt:lpstr>In mobile electronics </vt:lpstr>
      <vt:lpstr>In building automation</vt:lpstr>
      <vt:lpstr>PowerPoint Presentation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microprocessor</dc:title>
  <dc:creator>ICT_LAB</dc:creator>
  <cp:lastModifiedBy>ICT_LAB</cp:lastModifiedBy>
  <cp:revision>18</cp:revision>
  <dcterms:created xsi:type="dcterms:W3CDTF">2021-07-29T18:09:44Z</dcterms:created>
  <dcterms:modified xsi:type="dcterms:W3CDTF">2021-07-30T21:15:37Z</dcterms:modified>
</cp:coreProperties>
</file>