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Bebas Neu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9" name="Google Shape;18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4" name="Google Shape;20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3" name="Google Shape;2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8" name="Google Shape;2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1" name="Google Shape;18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8" name="Google Shape;18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4" name="Google Shape;18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2" name="Google Shape;18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7" name="Google Shape;19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4" name="Google Shape;19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6" name="Google Shape;20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5" name="Google Shape;20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6"/>
            <a:chOff x="-64791" y="3334954"/>
            <a:chExt cx="2438787" cy="1857516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11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920" name="Google Shape;920;p11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1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1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1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1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1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1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1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1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1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1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1" name="Google Shape;931;p11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932" name="Google Shape;932;p11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1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1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3" name="Google Shape;953;p11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954" name="Google Shape;954;p11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955" name="Google Shape;955;p11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956" name="Google Shape;956;p11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11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11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11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11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11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11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11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11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11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11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11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1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1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11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p11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11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11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11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11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Google Shape;976;p11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11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11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11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11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11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11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11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11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11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11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" name="Google Shape;987;p11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8" name="Google Shape;988;p11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9" name="Google Shape;989;p11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p11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11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11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11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11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11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11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11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11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11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11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11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11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11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11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11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Google Shape;1006;p11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7" name="Google Shape;1007;p11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8" name="Google Shape;1008;p11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9" name="Google Shape;1009;p11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0" name="Google Shape;1010;p11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1" name="Google Shape;1011;p11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2" name="Google Shape;1012;p11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3" name="Google Shape;1013;p11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4" name="Google Shape;1014;p11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5" name="Google Shape;1015;p11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6" name="Google Shape;1016;p11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7" name="Google Shape;1017;p11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8" name="Google Shape;1018;p11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9" name="Google Shape;1019;p11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0" name="Google Shape;1020;p11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1" name="Google Shape;1021;p11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2" name="Google Shape;1022;p11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3" name="Google Shape;1023;p11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4" name="Google Shape;1024;p11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5" name="Google Shape;1025;p11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6" name="Google Shape;1026;p11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Google Shape;1027;p11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8" name="Google Shape;1028;p11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9" name="Google Shape;1029;p11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0" name="Google Shape;1030;p11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1" name="Google Shape;1031;p11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2" name="Google Shape;1032;p11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3" name="Google Shape;1033;p11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4" name="Google Shape;1034;p11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5" name="Google Shape;1035;p11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6" name="Google Shape;1036;p11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7" name="Google Shape;1037;p11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8" name="Google Shape;1038;p11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9" name="Google Shape;1039;p11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0" name="Google Shape;1040;p11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1" name="Google Shape;1041;p11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Google Shape;1042;p11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3" name="Google Shape;1043;p11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4" name="Google Shape;1044;p11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5" name="Google Shape;1045;p11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Google Shape;1046;p11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7" name="Google Shape;1047;p11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8" name="Google Shape;1048;p11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9" name="Google Shape;1049;p11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50" name="Google Shape;1050;p11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51" name="Google Shape;1051;p11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2" name="Google Shape;1052;p11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3" name="Google Shape;1053;p11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4" name="Google Shape;1054;p11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12"/>
          <p:cNvGrpSpPr/>
          <p:nvPr/>
        </p:nvGrpSpPr>
        <p:grpSpPr>
          <a:xfrm>
            <a:off x="-566246" y="-831315"/>
            <a:ext cx="8377976" cy="1614717"/>
            <a:chOff x="-566246" y="-831315"/>
            <a:chExt cx="8377976" cy="1614717"/>
          </a:xfrm>
        </p:grpSpPr>
        <p:sp>
          <p:nvSpPr>
            <p:cNvPr id="1057" name="Google Shape;1057;p12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2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2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2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2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2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2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2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2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2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2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2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2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2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2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2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2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2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2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2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2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2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2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2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2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2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2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2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2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6" name="Google Shape;1086;p12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1087" name="Google Shape;1087;p12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2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2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2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2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2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2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2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2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2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2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2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2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2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2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2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2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4" name="Google Shape;1104;p12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5" name="Google Shape;1105;p12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13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1108" name="Google Shape;1108;p13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2" name="Google Shape;1152;p1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53" name="Google Shape;1153;p13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1154" name="Google Shape;1154;p13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14"/>
          <p:cNvGrpSpPr/>
          <p:nvPr/>
        </p:nvGrpSpPr>
        <p:grpSpPr>
          <a:xfrm flipH="1">
            <a:off x="1510280" y="-831315"/>
            <a:ext cx="8377976" cy="1614717"/>
            <a:chOff x="-566246" y="-831315"/>
            <a:chExt cx="8377976" cy="1614717"/>
          </a:xfrm>
        </p:grpSpPr>
        <p:sp>
          <p:nvSpPr>
            <p:cNvPr id="1177" name="Google Shape;1177;p1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6" name="Google Shape;1206;p1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07" name="Google Shape;1207;p14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1208" name="Google Shape;1208;p1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16"/>
          <p:cNvGrpSpPr/>
          <p:nvPr/>
        </p:nvGrpSpPr>
        <p:grpSpPr>
          <a:xfrm>
            <a:off x="392675" y="1621008"/>
            <a:ext cx="3009700" cy="1564193"/>
            <a:chOff x="392675" y="1513033"/>
            <a:chExt cx="3009700" cy="1564193"/>
          </a:xfrm>
        </p:grpSpPr>
        <p:sp>
          <p:nvSpPr>
            <p:cNvPr id="1224" name="Google Shape;1224;p16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4" name="Google Shape;1234;p16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35" name="Google Shape;1235;p16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8" name="Google Shape;1238;p16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239" name="Google Shape;1239;p16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0" name="Google Shape;1240;p16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41" name="Google Shape;1241;p16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sp>
          <p:nvSpPr>
            <p:cNvPr id="1242" name="Google Shape;1242;p16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6" name="Google Shape;1246;p16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247" name="Google Shape;1247;p16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248" name="Google Shape;1248;p16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16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16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16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16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16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16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16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16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16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16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16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16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61" name="Google Shape;1261;p16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62" name="Google Shape;1262;p16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16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16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16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66" name="Google Shape;1266;p16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267" name="Google Shape;1267;p16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268" name="Google Shape;1268;p16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1270" name="Google Shape;1270;p16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1271" name="Google Shape;1271;p16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1272" name="Google Shape;1272;p16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sp>
            <p:nvSpPr>
              <p:cNvPr id="1273" name="Google Shape;1273;p16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16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16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16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16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16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16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16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16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16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16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16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16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6" name="Google Shape;1286;p16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87" name="Google Shape;1287;p16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16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16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16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1" name="Google Shape;1291;p16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292" name="Google Shape;1292;p16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1294" name="Google Shape;1294;p16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1295" name="Google Shape;1295;p16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9" name="Google Shape;1389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390" name="Google Shape;1390;p1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1" name="Google Shape;1411;p1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2" name="Google Shape;1412;p16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13" name="Google Shape;1413;p16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4" name="Google Shape;1414;p16"/>
          <p:cNvSpPr txBox="1"/>
          <p:nvPr>
            <p:ph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15" name="Google Shape;1415;p16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16" name="Google Shape;1416;p16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7" name="Google Shape;1417;p16"/>
          <p:cNvSpPr txBox="1"/>
          <p:nvPr>
            <p:ph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18" name="Google Shape;1418;p16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19" name="Google Shape;1419;p16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0" name="Google Shape;1420;p16"/>
          <p:cNvSpPr txBox="1"/>
          <p:nvPr>
            <p:ph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21" name="Google Shape;1421;p16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16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16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16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16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16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8" name="Google Shape;1428;p17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29" name="Google Shape;1429;p17"/>
          <p:cNvGrpSpPr/>
          <p:nvPr/>
        </p:nvGrpSpPr>
        <p:grpSpPr>
          <a:xfrm>
            <a:off x="392675" y="1621008"/>
            <a:ext cx="3009700" cy="1564193"/>
            <a:chOff x="392675" y="1513033"/>
            <a:chExt cx="3009700" cy="1564193"/>
          </a:xfrm>
        </p:grpSpPr>
        <p:sp>
          <p:nvSpPr>
            <p:cNvPr id="1430" name="Google Shape;1430;p17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7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7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7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7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7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7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7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7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0" name="Google Shape;1440;p17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441" name="Google Shape;1441;p17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4" name="Google Shape;1444;p17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445" name="Google Shape;1445;p17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6" name="Google Shape;1446;p17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447" name="Google Shape;1447;p17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sp>
          <p:nvSpPr>
            <p:cNvPr id="1448" name="Google Shape;1448;p17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2" name="Google Shape;1452;p17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453" name="Google Shape;1453;p17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454" name="Google Shape;1454;p17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17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17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17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17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17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17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17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17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17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17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17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17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67" name="Google Shape;1467;p17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68" name="Google Shape;1468;p17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17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17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17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72" name="Google Shape;1472;p17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73" name="Google Shape;1473;p17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474" name="Google Shape;1474;p17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5" name="Google Shape;1475;p17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1476" name="Google Shape;1476;p17"/>
          <p:cNvGrpSpPr/>
          <p:nvPr/>
        </p:nvGrpSpPr>
        <p:grpSpPr>
          <a:xfrm>
            <a:off x="6368275" y="1619796"/>
            <a:ext cx="1299389" cy="1565405"/>
            <a:chOff x="6368275" y="1619796"/>
            <a:chExt cx="1299389" cy="1565405"/>
          </a:xfrm>
        </p:grpSpPr>
        <p:grpSp>
          <p:nvGrpSpPr>
            <p:cNvPr id="1477" name="Google Shape;1477;p17"/>
            <p:cNvGrpSpPr/>
            <p:nvPr/>
          </p:nvGrpSpPr>
          <p:grpSpPr>
            <a:xfrm>
              <a:off x="6368275" y="1619796"/>
              <a:ext cx="1299389" cy="877163"/>
              <a:chOff x="3363525" y="1503696"/>
              <a:chExt cx="1299389" cy="877163"/>
            </a:xfrm>
          </p:grpSpPr>
          <p:sp>
            <p:nvSpPr>
              <p:cNvPr id="1478" name="Google Shape;1478;p17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17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17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17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17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17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17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17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17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17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17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17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17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91" name="Google Shape;1491;p17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92" name="Google Shape;1492;p17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17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17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17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6" name="Google Shape;1496;p17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497" name="Google Shape;1497;p17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8" name="Google Shape;1498;p17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1499" name="Google Shape;1499;p17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500" name="Google Shape;1500;p17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7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7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7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7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7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7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7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7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7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7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7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7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7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7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7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7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7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7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7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7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7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7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7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7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7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7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7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7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7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7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7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4" name="Google Shape;1594;p17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595" name="Google Shape;1595;p1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6" name="Google Shape;1616;p17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7" name="Google Shape;1617;p17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18" name="Google Shape;1618;p17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9" name="Google Shape;1619;p17"/>
          <p:cNvSpPr txBox="1"/>
          <p:nvPr>
            <p:ph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20" name="Google Shape;1620;p17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1" name="Google Shape;1621;p17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2" name="Google Shape;1622;p17"/>
          <p:cNvSpPr txBox="1"/>
          <p:nvPr>
            <p:ph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23" name="Google Shape;1623;p17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4" name="Google Shape;1624;p17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5" name="Google Shape;1625;p17"/>
          <p:cNvSpPr txBox="1"/>
          <p:nvPr>
            <p:ph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26" name="Google Shape;1626;p17"/>
          <p:cNvSpPr/>
          <p:nvPr/>
        </p:nvSpPr>
        <p:spPr>
          <a:xfrm rot="5400000">
            <a:off x="84951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17"/>
          <p:cNvSpPr/>
          <p:nvPr/>
        </p:nvSpPr>
        <p:spPr>
          <a:xfrm rot="5400000">
            <a:off x="84966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17"/>
          <p:cNvSpPr/>
          <p:nvPr/>
        </p:nvSpPr>
        <p:spPr>
          <a:xfrm rot="5400000">
            <a:off x="84951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17"/>
          <p:cNvSpPr/>
          <p:nvPr/>
        </p:nvSpPr>
        <p:spPr>
          <a:xfrm rot="5400000">
            <a:off x="84966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17"/>
          <p:cNvSpPr/>
          <p:nvPr/>
        </p:nvSpPr>
        <p:spPr>
          <a:xfrm rot="5400000">
            <a:off x="84951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17"/>
          <p:cNvSpPr/>
          <p:nvPr/>
        </p:nvSpPr>
        <p:spPr>
          <a:xfrm rot="5400000">
            <a:off x="84966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">
  <p:cSld name="CUSTOM_4"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3" name="Google Shape;1633;p18"/>
          <p:cNvGrpSpPr/>
          <p:nvPr/>
        </p:nvGrpSpPr>
        <p:grpSpPr>
          <a:xfrm>
            <a:off x="-566246" y="-536790"/>
            <a:ext cx="8377976" cy="1614717"/>
            <a:chOff x="-566246" y="-831315"/>
            <a:chExt cx="8377976" cy="1614717"/>
          </a:xfrm>
        </p:grpSpPr>
        <p:sp>
          <p:nvSpPr>
            <p:cNvPr id="1634" name="Google Shape;1634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3" name="Google Shape;1663;p18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664" name="Google Shape;1664;p18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8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8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9" name="Google Shape;1679;p18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0" name="Google Shape;1680;p18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4_1"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19"/>
          <p:cNvGrpSpPr/>
          <p:nvPr/>
        </p:nvGrpSpPr>
        <p:grpSpPr>
          <a:xfrm flipH="1">
            <a:off x="1364650" y="-536790"/>
            <a:ext cx="8377976" cy="1614717"/>
            <a:chOff x="-566246" y="-831315"/>
            <a:chExt cx="8377976" cy="1614717"/>
          </a:xfrm>
        </p:grpSpPr>
        <p:sp>
          <p:nvSpPr>
            <p:cNvPr id="1683" name="Google Shape;1683;p19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9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9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9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9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9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9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9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9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9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9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9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9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9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9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9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9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9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9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9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9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9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9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9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9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9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9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9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9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2" name="Google Shape;1712;p19"/>
          <p:cNvGrpSpPr/>
          <p:nvPr/>
        </p:nvGrpSpPr>
        <p:grpSpPr>
          <a:xfrm flipH="1" rot="-5400000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713" name="Google Shape;1713;p19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9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9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9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9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9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9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9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9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9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9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9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9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9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9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8" name="Google Shape;1728;p19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9" name="Google Shape;1729;p19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1" name="Google Shape;1731;p20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732" name="Google Shape;1732;p20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0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0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0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0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0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0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0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0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0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0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0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0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0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0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0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0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0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0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0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0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0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0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0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0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0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0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0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0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0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0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0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0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0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0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0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0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0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0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0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0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0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0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0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0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0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0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0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0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0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0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0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0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0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0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0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0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20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0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0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0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0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0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0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0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6" name="Google Shape;1826;p20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827" name="Google Shape;1827;p20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0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0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20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0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0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3" name="Google Shape;1833;p2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4" name="Google Shape;1834;p20"/>
          <p:cNvSpPr txBox="1"/>
          <p:nvPr>
            <p:ph idx="1" type="subTitle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35" name="Google Shape;1835;p20"/>
          <p:cNvSpPr txBox="1"/>
          <p:nvPr>
            <p:ph idx="2" type="title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6" name="Google Shape;1836;p20"/>
          <p:cNvSpPr txBox="1"/>
          <p:nvPr>
            <p:ph idx="3" type="subTitle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37" name="Google Shape;1837;p20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8" name="Google Shape;1838;p20"/>
          <p:cNvSpPr txBox="1"/>
          <p:nvPr>
            <p:ph idx="5" type="subTitle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39" name="Google Shape;1839;p20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0" name="Google Shape;1840;p20"/>
          <p:cNvSpPr txBox="1"/>
          <p:nvPr>
            <p:ph idx="7" type="subTitle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1" name="Google Shape;1841;p20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2" name="Google Shape;1842;p20"/>
          <p:cNvSpPr txBox="1"/>
          <p:nvPr>
            <p:ph idx="9" type="subTitle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3" name="Google Shape;1843;p20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4" name="Google Shape;1844;p20"/>
          <p:cNvSpPr txBox="1"/>
          <p:nvPr>
            <p:ph idx="14" type="subTitle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5" name="Google Shape;1845;p20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8" cy="3095521"/>
            <a:chOff x="-3091593" y="-1484262"/>
            <a:chExt cx="7908518" cy="3095521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1"/>
              <a:chOff x="-3091593" y="-1484262"/>
              <a:chExt cx="7884347" cy="3095521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3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" name="Google Shape;221;p3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" name="Google Shape;225;p4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26" name="Google Shape;226;p4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227" name="Google Shape;227;p4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239" name="Google Shape;239;p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4"/>
          <p:cNvGrpSpPr/>
          <p:nvPr/>
        </p:nvGrpSpPr>
        <p:grpSpPr>
          <a:xfrm>
            <a:off x="-274468" y="-1001015"/>
            <a:ext cx="10129997" cy="2559475"/>
            <a:chOff x="-274468" y="-1001015"/>
            <a:chExt cx="10129997" cy="2559475"/>
          </a:xfrm>
        </p:grpSpPr>
        <p:grpSp>
          <p:nvGrpSpPr>
            <p:cNvPr id="261" name="Google Shape;261;p4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262" name="Google Shape;262;p4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4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4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" name="Google Shape;310;p4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5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313" name="Google Shape;313;p5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5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6" name="Google Shape;316;p5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17" name="Google Shape;317;p5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318" name="Google Shape;318;p5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5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324" name="Google Shape;324;p5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5"/>
          <p:cNvGrpSpPr/>
          <p:nvPr/>
        </p:nvGrpSpPr>
        <p:grpSpPr>
          <a:xfrm>
            <a:off x="913632" y="-758409"/>
            <a:ext cx="10779673" cy="2852928"/>
            <a:chOff x="913632" y="-758409"/>
            <a:chExt cx="10779673" cy="2852928"/>
          </a:xfrm>
        </p:grpSpPr>
        <p:sp>
          <p:nvSpPr>
            <p:cNvPr id="329" name="Google Shape;329;p5"/>
            <p:cNvSpPr/>
            <p:nvPr/>
          </p:nvSpPr>
          <p:spPr>
            <a:xfrm>
              <a:off x="6227221" y="-646632"/>
              <a:ext cx="5466083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9826894" y="1712989"/>
              <a:ext cx="136721" cy="13672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363590" y="764268"/>
              <a:ext cx="89218" cy="89218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6124123" y="-686014"/>
              <a:ext cx="88635" cy="89218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4" name="Google Shape;374;p5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75" name="Google Shape;375;p5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7" name="Google Shape;377;p5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378" name="Google Shape;378;p5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0" name="Google Shape;380;p5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5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382" name="Google Shape;382;p5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6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390" name="Google Shape;390;p6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6"/>
          <p:cNvGrpSpPr/>
          <p:nvPr/>
        </p:nvGrpSpPr>
        <p:grpSpPr>
          <a:xfrm>
            <a:off x="-64791" y="3334954"/>
            <a:ext cx="2438787" cy="1857516"/>
            <a:chOff x="-64791" y="3334954"/>
            <a:chExt cx="2438787" cy="1857516"/>
          </a:xfrm>
        </p:grpSpPr>
        <p:sp>
          <p:nvSpPr>
            <p:cNvPr id="485" name="Google Shape;485;p6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6" name="Google Shape;506;p6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7" name="Google Shape;507;p6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7" name="Google Shape;517;p6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8" name="Google Shape;518;p6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519" name="Google Shape;519;p6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6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537" name="Google Shape;537;p6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538" name="Google Shape;538;p6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6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0" name="Google Shape;540;p6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541" name="Google Shape;541;p6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6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5" name="Google Shape;545;p6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546" name="Google Shape;546;p6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6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6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6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0" name="Google Shape;550;p6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1" name="Google Shape;551;p6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2" name="Google Shape;552;p6"/>
          <p:cNvSpPr txBox="1"/>
          <p:nvPr>
            <p:ph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7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555" name="Google Shape;555;p7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7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650" name="Google Shape;650;p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7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6" name="Google Shape;666;p7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7" name="Google Shape;667;p7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8" name="Google Shape;668;p7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9" name="Google Shape;669;p7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0" name="Google Shape;670;p7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1" name="Google Shape;671;p7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2" name="Google Shape;672;p7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3" name="Google Shape;673;p7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8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6" name="Google Shape;676;p8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8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694" name="Google Shape;694;p8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695" name="Google Shape;695;p8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8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8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8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8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8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8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8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8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8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8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8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8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8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8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8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8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8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8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8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8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8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8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8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8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8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8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89" name="Google Shape;789;p8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90" name="Google Shape;790;p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1" name="Google Shape;791;p8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9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794" name="Google Shape;794;p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8" name="Google Shape;888;p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889" name="Google Shape;889;p9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" name="Google Shape;910;p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1" name="Google Shape;911;p9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2" name="Google Shape;912;p9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3" name="Google Shape;913;p9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4" name="Google Shape;914;p9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0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0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b="0" i="0" sz="36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mc:AlternateContent>
    <mc:Choice Requires="p14">
      <p:transition spd="slow" p14:dur="4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rukya15-13319@diu.edu.b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/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2"/>
                </a:solidFill>
              </a:rPr>
              <a:t> ISO 27000 SERIES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52" name="Google Shape;1852;p22"/>
          <p:cNvSpPr txBox="1"/>
          <p:nvPr>
            <p:ph idx="1" type="subTitle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International Organization for Standardization</a:t>
            </a:r>
            <a:endParaRPr sz="4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grpSp>
        <p:nvGrpSpPr>
          <p:cNvPr id="1853" name="Google Shape;1853;p22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4" name="Google Shape;1854;p22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2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2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2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2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2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2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2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2" name="Google Shape;1862;p22"/>
          <p:cNvGrpSpPr/>
          <p:nvPr/>
        </p:nvGrpSpPr>
        <p:grpSpPr>
          <a:xfrm>
            <a:off x="5876365" y="118125"/>
            <a:ext cx="3316597" cy="2830577"/>
            <a:chOff x="5876365" y="118125"/>
            <a:chExt cx="3316597" cy="2830577"/>
          </a:xfrm>
        </p:grpSpPr>
        <p:sp>
          <p:nvSpPr>
            <p:cNvPr id="1863" name="Google Shape;1863;p22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2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2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2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1"/>
          <p:cNvSpPr txBox="1"/>
          <p:nvPr>
            <p:ph type="title"/>
          </p:nvPr>
        </p:nvSpPr>
        <p:spPr>
          <a:xfrm>
            <a:off x="699650" y="10654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47" name="Google Shape;2047;p31"/>
          <p:cNvSpPr txBox="1"/>
          <p:nvPr>
            <p:ph idx="1" type="subTitle"/>
          </p:nvPr>
        </p:nvSpPr>
        <p:spPr>
          <a:xfrm>
            <a:off x="3038131" y="3206187"/>
            <a:ext cx="31524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Which one to go with? </a:t>
            </a:r>
            <a:endParaRPr/>
          </a:p>
        </p:txBody>
      </p:sp>
      <p:sp>
        <p:nvSpPr>
          <p:cNvPr id="2048" name="Google Shape;2048;p31"/>
          <p:cNvSpPr txBox="1"/>
          <p:nvPr>
            <p:ph idx="2" type="subTitle"/>
          </p:nvPr>
        </p:nvSpPr>
        <p:spPr>
          <a:xfrm>
            <a:off x="5555122" y="2920500"/>
            <a:ext cx="31524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49" name="Google Shape;2049;p31"/>
          <p:cNvSpPr txBox="1"/>
          <p:nvPr>
            <p:ph idx="3" type="title"/>
          </p:nvPr>
        </p:nvSpPr>
        <p:spPr>
          <a:xfrm>
            <a:off x="577628" y="2799007"/>
            <a:ext cx="31524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50" name="Google Shape;2050;p31"/>
          <p:cNvSpPr txBox="1"/>
          <p:nvPr>
            <p:ph idx="4" type="title"/>
          </p:nvPr>
        </p:nvSpPr>
        <p:spPr>
          <a:xfrm>
            <a:off x="5649406" y="2692451"/>
            <a:ext cx="31524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051" name="Google Shape;2051;p31"/>
          <p:cNvGrpSpPr/>
          <p:nvPr/>
        </p:nvGrpSpPr>
        <p:grpSpPr>
          <a:xfrm>
            <a:off x="1989150" y="1420021"/>
            <a:ext cx="5732025" cy="1274868"/>
            <a:chOff x="2123132" y="1694596"/>
            <a:chExt cx="4897911" cy="877163"/>
          </a:xfrm>
        </p:grpSpPr>
        <p:grpSp>
          <p:nvGrpSpPr>
            <p:cNvPr id="2052" name="Google Shape;2052;p31"/>
            <p:cNvGrpSpPr/>
            <p:nvPr/>
          </p:nvGrpSpPr>
          <p:grpSpPr>
            <a:xfrm>
              <a:off x="2123132" y="1694596"/>
              <a:ext cx="980794" cy="877163"/>
              <a:chOff x="2123132" y="1694596"/>
              <a:chExt cx="980794" cy="877163"/>
            </a:xfrm>
          </p:grpSpPr>
          <p:sp>
            <p:nvSpPr>
              <p:cNvPr id="2053" name="Google Shape;2053;p31"/>
              <p:cNvSpPr/>
              <p:nvPr/>
            </p:nvSpPr>
            <p:spPr>
              <a:xfrm>
                <a:off x="2211467" y="24832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31"/>
              <p:cNvSpPr/>
              <p:nvPr/>
            </p:nvSpPr>
            <p:spPr>
              <a:xfrm>
                <a:off x="2211467" y="18041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31"/>
              <p:cNvSpPr/>
              <p:nvPr/>
            </p:nvSpPr>
            <p:spPr>
              <a:xfrm>
                <a:off x="2211467" y="17828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Google Shape;2056;p31"/>
              <p:cNvSpPr/>
              <p:nvPr/>
            </p:nvSpPr>
            <p:spPr>
              <a:xfrm>
                <a:off x="2257032" y="17828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31"/>
              <p:cNvSpPr/>
              <p:nvPr/>
            </p:nvSpPr>
            <p:spPr>
              <a:xfrm>
                <a:off x="2911832" y="17828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31"/>
              <p:cNvSpPr/>
              <p:nvPr/>
            </p:nvSpPr>
            <p:spPr>
              <a:xfrm>
                <a:off x="2911832" y="18254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Google Shape;2059;p31"/>
              <p:cNvSpPr/>
              <p:nvPr/>
            </p:nvSpPr>
            <p:spPr>
              <a:xfrm>
                <a:off x="2911832" y="24832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0" name="Google Shape;2060;p31"/>
              <p:cNvSpPr/>
              <p:nvPr/>
            </p:nvSpPr>
            <p:spPr>
              <a:xfrm>
                <a:off x="2235768" y="24832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61;p31"/>
              <p:cNvSpPr/>
              <p:nvPr/>
            </p:nvSpPr>
            <p:spPr>
              <a:xfrm>
                <a:off x="2123132" y="16945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62;p31"/>
              <p:cNvSpPr/>
              <p:nvPr/>
            </p:nvSpPr>
            <p:spPr>
              <a:xfrm>
                <a:off x="3006456" y="22457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31"/>
              <p:cNvSpPr/>
              <p:nvPr/>
            </p:nvSpPr>
            <p:spPr>
              <a:xfrm>
                <a:off x="3003318" y="19137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31"/>
              <p:cNvSpPr/>
              <p:nvPr/>
            </p:nvSpPr>
            <p:spPr>
              <a:xfrm>
                <a:off x="3003331" y="20051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5" name="Google Shape;2065;p31"/>
            <p:cNvGrpSpPr/>
            <p:nvPr/>
          </p:nvGrpSpPr>
          <p:grpSpPr>
            <a:xfrm>
              <a:off x="6040248" y="1694596"/>
              <a:ext cx="980795" cy="877163"/>
              <a:chOff x="6040248" y="1694596"/>
              <a:chExt cx="980795" cy="877163"/>
            </a:xfrm>
          </p:grpSpPr>
          <p:sp>
            <p:nvSpPr>
              <p:cNvPr id="2066" name="Google Shape;2066;p31"/>
              <p:cNvSpPr/>
              <p:nvPr/>
            </p:nvSpPr>
            <p:spPr>
              <a:xfrm flipH="1">
                <a:off x="6932586" y="24832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p31"/>
              <p:cNvSpPr/>
              <p:nvPr/>
            </p:nvSpPr>
            <p:spPr>
              <a:xfrm flipH="1">
                <a:off x="6932586" y="18041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31"/>
              <p:cNvSpPr/>
              <p:nvPr/>
            </p:nvSpPr>
            <p:spPr>
              <a:xfrm flipH="1">
                <a:off x="6932586" y="17828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p31"/>
              <p:cNvSpPr/>
              <p:nvPr/>
            </p:nvSpPr>
            <p:spPr>
              <a:xfrm flipH="1">
                <a:off x="6253481" y="17828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0;p31"/>
              <p:cNvSpPr/>
              <p:nvPr/>
            </p:nvSpPr>
            <p:spPr>
              <a:xfrm flipH="1">
                <a:off x="6232222" y="17828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1;p31"/>
              <p:cNvSpPr/>
              <p:nvPr/>
            </p:nvSpPr>
            <p:spPr>
              <a:xfrm flipH="1">
                <a:off x="6232222" y="18254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31"/>
              <p:cNvSpPr/>
              <p:nvPr/>
            </p:nvSpPr>
            <p:spPr>
              <a:xfrm flipH="1">
                <a:off x="6232222" y="24832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p31"/>
              <p:cNvSpPr/>
              <p:nvPr/>
            </p:nvSpPr>
            <p:spPr>
              <a:xfrm flipH="1">
                <a:off x="6274866" y="24832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p31"/>
              <p:cNvSpPr/>
              <p:nvPr/>
            </p:nvSpPr>
            <p:spPr>
              <a:xfrm flipH="1">
                <a:off x="6140843" y="16945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5" name="Google Shape;2075;p31"/>
              <p:cNvSpPr/>
              <p:nvPr/>
            </p:nvSpPr>
            <p:spPr>
              <a:xfrm flipH="1">
                <a:off x="6040248" y="19137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31"/>
              <p:cNvSpPr/>
              <p:nvPr/>
            </p:nvSpPr>
            <p:spPr>
              <a:xfrm flipH="1">
                <a:off x="6064537" y="20051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31"/>
              <p:cNvSpPr/>
              <p:nvPr/>
            </p:nvSpPr>
            <p:spPr>
              <a:xfrm flipH="1">
                <a:off x="6073563" y="22457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78" name="Google Shape;2078;p31"/>
            <p:cNvCxnSpPr/>
            <p:nvPr/>
          </p:nvCxnSpPr>
          <p:spPr>
            <a:xfrm>
              <a:off x="3006175" y="2137325"/>
              <a:ext cx="3136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79" name="Google Shape;2079;p31"/>
          <p:cNvSpPr/>
          <p:nvPr/>
        </p:nvSpPr>
        <p:spPr>
          <a:xfrm>
            <a:off x="2491995" y="2001244"/>
            <a:ext cx="74080" cy="92945"/>
          </a:xfrm>
          <a:custGeom>
            <a:rect b="b" l="l" r="r" t="t"/>
            <a:pathLst>
              <a:path extrusionOk="0" h="2558" w="2532">
                <a:moveTo>
                  <a:pt x="1279" y="1"/>
                </a:moveTo>
                <a:cubicBezTo>
                  <a:pt x="577" y="1"/>
                  <a:pt x="1" y="577"/>
                  <a:pt x="1" y="1279"/>
                </a:cubicBezTo>
                <a:cubicBezTo>
                  <a:pt x="1" y="1981"/>
                  <a:pt x="577" y="2557"/>
                  <a:pt x="1279" y="2557"/>
                </a:cubicBezTo>
                <a:cubicBezTo>
                  <a:pt x="1981" y="2557"/>
                  <a:pt x="2532" y="1981"/>
                  <a:pt x="2532" y="1279"/>
                </a:cubicBezTo>
                <a:cubicBezTo>
                  <a:pt x="2532" y="577"/>
                  <a:pt x="1981" y="1"/>
                  <a:pt x="12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31"/>
          <p:cNvSpPr/>
          <p:nvPr/>
        </p:nvSpPr>
        <p:spPr>
          <a:xfrm>
            <a:off x="2491995" y="2001244"/>
            <a:ext cx="74080" cy="92945"/>
          </a:xfrm>
          <a:custGeom>
            <a:rect b="b" l="l" r="r" t="t"/>
            <a:pathLst>
              <a:path extrusionOk="0" fill="none" h="2558" w="2532">
                <a:moveTo>
                  <a:pt x="2532" y="1279"/>
                </a:moveTo>
                <a:cubicBezTo>
                  <a:pt x="2532" y="1981"/>
                  <a:pt x="1981" y="2557"/>
                  <a:pt x="1279" y="2557"/>
                </a:cubicBezTo>
                <a:cubicBezTo>
                  <a:pt x="577" y="2557"/>
                  <a:pt x="1" y="1981"/>
                  <a:pt x="1" y="1279"/>
                </a:cubicBezTo>
                <a:cubicBezTo>
                  <a:pt x="1" y="577"/>
                  <a:pt x="577" y="1"/>
                  <a:pt x="1279" y="1"/>
                </a:cubicBezTo>
                <a:cubicBezTo>
                  <a:pt x="1981" y="1"/>
                  <a:pt x="2532" y="577"/>
                  <a:pt x="2532" y="1279"/>
                </a:cubicBezTo>
                <a:close/>
              </a:path>
            </a:pathLst>
          </a:custGeom>
          <a:noFill/>
          <a:ln cap="flat" cmpd="sng" w="9525">
            <a:solidFill>
              <a:srgbClr val="606060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31"/>
          <p:cNvSpPr/>
          <p:nvPr/>
        </p:nvSpPr>
        <p:spPr>
          <a:xfrm>
            <a:off x="2418686" y="2061355"/>
            <a:ext cx="220748" cy="438999"/>
          </a:xfrm>
          <a:custGeom>
            <a:rect b="b" l="l" r="r" t="t"/>
            <a:pathLst>
              <a:path extrusionOk="0" h="12082" w="7545">
                <a:moveTo>
                  <a:pt x="1880" y="1"/>
                </a:moveTo>
                <a:lnTo>
                  <a:pt x="777" y="7119"/>
                </a:lnTo>
                <a:lnTo>
                  <a:pt x="401" y="9550"/>
                </a:lnTo>
                <a:lnTo>
                  <a:pt x="0" y="12081"/>
                </a:lnTo>
                <a:lnTo>
                  <a:pt x="7544" y="12081"/>
                </a:lnTo>
                <a:lnTo>
                  <a:pt x="7168" y="9550"/>
                </a:lnTo>
                <a:lnTo>
                  <a:pt x="6792" y="7119"/>
                </a:lnTo>
                <a:lnTo>
                  <a:pt x="569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31"/>
          <p:cNvSpPr/>
          <p:nvPr/>
        </p:nvSpPr>
        <p:spPr>
          <a:xfrm>
            <a:off x="2418686" y="2061355"/>
            <a:ext cx="220748" cy="438999"/>
          </a:xfrm>
          <a:custGeom>
            <a:rect b="b" l="l" r="r" t="t"/>
            <a:pathLst>
              <a:path extrusionOk="0" fill="none" h="12082" w="7545">
                <a:moveTo>
                  <a:pt x="7544" y="12081"/>
                </a:moveTo>
                <a:lnTo>
                  <a:pt x="0" y="12081"/>
                </a:lnTo>
                <a:lnTo>
                  <a:pt x="401" y="9550"/>
                </a:lnTo>
                <a:lnTo>
                  <a:pt x="777" y="7119"/>
                </a:lnTo>
                <a:lnTo>
                  <a:pt x="1880" y="1"/>
                </a:lnTo>
                <a:lnTo>
                  <a:pt x="5690" y="1"/>
                </a:lnTo>
                <a:lnTo>
                  <a:pt x="6792" y="7119"/>
                </a:lnTo>
                <a:lnTo>
                  <a:pt x="7168" y="9550"/>
                </a:lnTo>
                <a:close/>
              </a:path>
            </a:pathLst>
          </a:custGeom>
          <a:noFill/>
          <a:ln cap="rnd" cmpd="sng" w="10650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31"/>
          <p:cNvSpPr/>
          <p:nvPr/>
        </p:nvSpPr>
        <p:spPr>
          <a:xfrm>
            <a:off x="2430417" y="2320040"/>
            <a:ext cx="198015" cy="88367"/>
          </a:xfrm>
          <a:custGeom>
            <a:rect b="b" l="l" r="r" t="t"/>
            <a:pathLst>
              <a:path extrusionOk="0" h="2432" w="6768">
                <a:moveTo>
                  <a:pt x="376" y="1"/>
                </a:moveTo>
                <a:lnTo>
                  <a:pt x="0" y="2432"/>
                </a:lnTo>
                <a:lnTo>
                  <a:pt x="6767" y="2432"/>
                </a:lnTo>
                <a:lnTo>
                  <a:pt x="63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31"/>
          <p:cNvSpPr/>
          <p:nvPr/>
        </p:nvSpPr>
        <p:spPr>
          <a:xfrm>
            <a:off x="2430417" y="2320040"/>
            <a:ext cx="198015" cy="88367"/>
          </a:xfrm>
          <a:custGeom>
            <a:rect b="b" l="l" r="r" t="t"/>
            <a:pathLst>
              <a:path extrusionOk="0" fill="none" h="2432" w="6768">
                <a:moveTo>
                  <a:pt x="6767" y="2432"/>
                </a:moveTo>
                <a:lnTo>
                  <a:pt x="0" y="2432"/>
                </a:lnTo>
                <a:lnTo>
                  <a:pt x="376" y="1"/>
                </a:lnTo>
                <a:lnTo>
                  <a:pt x="6391" y="1"/>
                </a:lnTo>
                <a:close/>
              </a:path>
            </a:pathLst>
          </a:custGeom>
          <a:noFill/>
          <a:ln cap="flat" cmpd="sng" w="10650">
            <a:solidFill>
              <a:srgbClr val="606060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31"/>
          <p:cNvSpPr/>
          <p:nvPr/>
        </p:nvSpPr>
        <p:spPr>
          <a:xfrm>
            <a:off x="2368078" y="1798890"/>
            <a:ext cx="127621" cy="143305"/>
          </a:xfrm>
          <a:custGeom>
            <a:rect b="b" l="l" r="r" t="t"/>
            <a:pathLst>
              <a:path extrusionOk="0" h="3944" w="4362">
                <a:moveTo>
                  <a:pt x="716" y="0"/>
                </a:moveTo>
                <a:cubicBezTo>
                  <a:pt x="541" y="0"/>
                  <a:pt x="362" y="70"/>
                  <a:pt x="227" y="205"/>
                </a:cubicBezTo>
                <a:cubicBezTo>
                  <a:pt x="1" y="456"/>
                  <a:pt x="26" y="857"/>
                  <a:pt x="277" y="1107"/>
                </a:cubicBezTo>
                <a:lnTo>
                  <a:pt x="3209" y="3789"/>
                </a:lnTo>
                <a:cubicBezTo>
                  <a:pt x="3336" y="3893"/>
                  <a:pt x="3490" y="3944"/>
                  <a:pt x="3640" y="3944"/>
                </a:cubicBezTo>
                <a:cubicBezTo>
                  <a:pt x="3817" y="3944"/>
                  <a:pt x="3990" y="3874"/>
                  <a:pt x="4111" y="3739"/>
                </a:cubicBezTo>
                <a:cubicBezTo>
                  <a:pt x="4362" y="3488"/>
                  <a:pt x="4337" y="3087"/>
                  <a:pt x="4061" y="2837"/>
                </a:cubicBezTo>
                <a:lnTo>
                  <a:pt x="1129" y="155"/>
                </a:lnTo>
                <a:cubicBezTo>
                  <a:pt x="1013" y="51"/>
                  <a:pt x="866" y="0"/>
                  <a:pt x="7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31"/>
          <p:cNvSpPr/>
          <p:nvPr/>
        </p:nvSpPr>
        <p:spPr>
          <a:xfrm>
            <a:off x="2368078" y="1796309"/>
            <a:ext cx="127621" cy="148465"/>
          </a:xfrm>
          <a:custGeom>
            <a:rect b="b" l="l" r="r" t="t"/>
            <a:pathLst>
              <a:path extrusionOk="0" fill="none" h="4086" w="4362">
                <a:moveTo>
                  <a:pt x="4111" y="3810"/>
                </a:moveTo>
                <a:lnTo>
                  <a:pt x="4111" y="3810"/>
                </a:lnTo>
                <a:cubicBezTo>
                  <a:pt x="3886" y="4061"/>
                  <a:pt x="3485" y="4086"/>
                  <a:pt x="3209" y="3860"/>
                </a:cubicBezTo>
                <a:lnTo>
                  <a:pt x="277" y="1178"/>
                </a:lnTo>
                <a:cubicBezTo>
                  <a:pt x="26" y="928"/>
                  <a:pt x="1" y="527"/>
                  <a:pt x="227" y="276"/>
                </a:cubicBezTo>
                <a:cubicBezTo>
                  <a:pt x="477" y="26"/>
                  <a:pt x="878" y="1"/>
                  <a:pt x="1129" y="226"/>
                </a:cubicBezTo>
                <a:lnTo>
                  <a:pt x="4061" y="2908"/>
                </a:lnTo>
                <a:cubicBezTo>
                  <a:pt x="4337" y="3158"/>
                  <a:pt x="4362" y="3559"/>
                  <a:pt x="4111" y="3810"/>
                </a:cubicBezTo>
                <a:close/>
              </a:path>
            </a:pathLst>
          </a:custGeom>
          <a:noFill/>
          <a:ln cap="flat" cmpd="sng" w="9525">
            <a:solidFill>
              <a:srgbClr val="606060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p31"/>
          <p:cNvSpPr/>
          <p:nvPr/>
        </p:nvSpPr>
        <p:spPr>
          <a:xfrm>
            <a:off x="2454609" y="1873719"/>
            <a:ext cx="149623" cy="145740"/>
          </a:xfrm>
          <a:custGeom>
            <a:rect b="b" l="l" r="r" t="t"/>
            <a:pathLst>
              <a:path extrusionOk="0" h="4011" w="5114">
                <a:moveTo>
                  <a:pt x="0" y="1"/>
                </a:moveTo>
                <a:lnTo>
                  <a:pt x="752" y="4011"/>
                </a:lnTo>
                <a:lnTo>
                  <a:pt x="4361" y="4011"/>
                </a:lnTo>
                <a:lnTo>
                  <a:pt x="511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31"/>
          <p:cNvSpPr/>
          <p:nvPr/>
        </p:nvSpPr>
        <p:spPr>
          <a:xfrm>
            <a:off x="2454609" y="1873719"/>
            <a:ext cx="149623" cy="145740"/>
          </a:xfrm>
          <a:custGeom>
            <a:rect b="b" l="l" r="r" t="t"/>
            <a:pathLst>
              <a:path extrusionOk="0" fill="none" h="4011" w="5114">
                <a:moveTo>
                  <a:pt x="4361" y="4011"/>
                </a:moveTo>
                <a:lnTo>
                  <a:pt x="752" y="4011"/>
                </a:lnTo>
                <a:lnTo>
                  <a:pt x="0" y="1"/>
                </a:lnTo>
                <a:lnTo>
                  <a:pt x="5113" y="1"/>
                </a:lnTo>
                <a:close/>
              </a:path>
            </a:pathLst>
          </a:custGeom>
          <a:noFill/>
          <a:ln cap="flat" cmpd="sng" w="9525">
            <a:solidFill>
              <a:srgbClr val="606060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31"/>
          <p:cNvSpPr/>
          <p:nvPr/>
        </p:nvSpPr>
        <p:spPr>
          <a:xfrm>
            <a:off x="2568259" y="1731656"/>
            <a:ext cx="37420" cy="155732"/>
          </a:xfrm>
          <a:custGeom>
            <a:rect b="b" l="l" r="r" t="t"/>
            <a:pathLst>
              <a:path extrusionOk="0" h="4286" w="1279">
                <a:moveTo>
                  <a:pt x="627" y="0"/>
                </a:moveTo>
                <a:cubicBezTo>
                  <a:pt x="276" y="0"/>
                  <a:pt x="0" y="276"/>
                  <a:pt x="0" y="627"/>
                </a:cubicBezTo>
                <a:lnTo>
                  <a:pt x="0" y="3659"/>
                </a:lnTo>
                <a:cubicBezTo>
                  <a:pt x="0" y="4010"/>
                  <a:pt x="276" y="4286"/>
                  <a:pt x="627" y="4286"/>
                </a:cubicBezTo>
                <a:lnTo>
                  <a:pt x="677" y="4286"/>
                </a:lnTo>
                <a:cubicBezTo>
                  <a:pt x="1003" y="4286"/>
                  <a:pt x="1278" y="4010"/>
                  <a:pt x="1278" y="3659"/>
                </a:cubicBezTo>
                <a:lnTo>
                  <a:pt x="1278" y="627"/>
                </a:lnTo>
                <a:cubicBezTo>
                  <a:pt x="1278" y="276"/>
                  <a:pt x="1003" y="0"/>
                  <a:pt x="6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31"/>
          <p:cNvSpPr/>
          <p:nvPr/>
        </p:nvSpPr>
        <p:spPr>
          <a:xfrm>
            <a:off x="2568259" y="1731656"/>
            <a:ext cx="37420" cy="155732"/>
          </a:xfrm>
          <a:custGeom>
            <a:rect b="b" l="l" r="r" t="t"/>
            <a:pathLst>
              <a:path extrusionOk="0" fill="none" h="4286" w="1279">
                <a:moveTo>
                  <a:pt x="677" y="4286"/>
                </a:moveTo>
                <a:lnTo>
                  <a:pt x="627" y="4286"/>
                </a:lnTo>
                <a:cubicBezTo>
                  <a:pt x="276" y="4286"/>
                  <a:pt x="0" y="4010"/>
                  <a:pt x="0" y="3659"/>
                </a:cubicBezTo>
                <a:lnTo>
                  <a:pt x="0" y="627"/>
                </a:lnTo>
                <a:cubicBezTo>
                  <a:pt x="0" y="276"/>
                  <a:pt x="276" y="0"/>
                  <a:pt x="627" y="0"/>
                </a:cubicBezTo>
                <a:lnTo>
                  <a:pt x="677" y="0"/>
                </a:lnTo>
                <a:cubicBezTo>
                  <a:pt x="1003" y="0"/>
                  <a:pt x="1278" y="276"/>
                  <a:pt x="1278" y="627"/>
                </a:cubicBezTo>
                <a:lnTo>
                  <a:pt x="1278" y="3659"/>
                </a:lnTo>
                <a:cubicBezTo>
                  <a:pt x="1278" y="4010"/>
                  <a:pt x="1003" y="4286"/>
                  <a:pt x="677" y="4286"/>
                </a:cubicBezTo>
                <a:close/>
              </a:path>
            </a:pathLst>
          </a:custGeom>
          <a:noFill/>
          <a:ln cap="flat" cmpd="sng" w="9525">
            <a:solidFill>
              <a:srgbClr val="606060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31"/>
          <p:cNvSpPr/>
          <p:nvPr/>
        </p:nvSpPr>
        <p:spPr>
          <a:xfrm>
            <a:off x="2531575" y="1627790"/>
            <a:ext cx="36718" cy="258669"/>
          </a:xfrm>
          <a:custGeom>
            <a:rect b="b" l="l" r="r" t="t"/>
            <a:pathLst>
              <a:path extrusionOk="0" h="7119" w="1255">
                <a:moveTo>
                  <a:pt x="602" y="1"/>
                </a:moveTo>
                <a:cubicBezTo>
                  <a:pt x="252" y="1"/>
                  <a:pt x="1" y="277"/>
                  <a:pt x="1" y="602"/>
                </a:cubicBezTo>
                <a:lnTo>
                  <a:pt x="1" y="6492"/>
                </a:lnTo>
                <a:cubicBezTo>
                  <a:pt x="1" y="6843"/>
                  <a:pt x="252" y="7119"/>
                  <a:pt x="602" y="7119"/>
                </a:cubicBezTo>
                <a:lnTo>
                  <a:pt x="653" y="7119"/>
                </a:lnTo>
                <a:cubicBezTo>
                  <a:pt x="978" y="7119"/>
                  <a:pt x="1254" y="6843"/>
                  <a:pt x="1254" y="6492"/>
                </a:cubicBezTo>
                <a:lnTo>
                  <a:pt x="1254" y="602"/>
                </a:lnTo>
                <a:cubicBezTo>
                  <a:pt x="1254" y="277"/>
                  <a:pt x="978" y="1"/>
                  <a:pt x="6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Google Shape;2092;p31"/>
          <p:cNvSpPr/>
          <p:nvPr/>
        </p:nvSpPr>
        <p:spPr>
          <a:xfrm>
            <a:off x="2531575" y="1627790"/>
            <a:ext cx="36718" cy="258669"/>
          </a:xfrm>
          <a:custGeom>
            <a:rect b="b" l="l" r="r" t="t"/>
            <a:pathLst>
              <a:path extrusionOk="0" fill="none" h="7119" w="1255">
                <a:moveTo>
                  <a:pt x="653" y="7119"/>
                </a:moveTo>
                <a:lnTo>
                  <a:pt x="602" y="7119"/>
                </a:lnTo>
                <a:cubicBezTo>
                  <a:pt x="252" y="7119"/>
                  <a:pt x="1" y="6843"/>
                  <a:pt x="1" y="6492"/>
                </a:cubicBezTo>
                <a:lnTo>
                  <a:pt x="1" y="602"/>
                </a:lnTo>
                <a:cubicBezTo>
                  <a:pt x="1" y="277"/>
                  <a:pt x="252" y="1"/>
                  <a:pt x="602" y="1"/>
                </a:cubicBezTo>
                <a:lnTo>
                  <a:pt x="653" y="1"/>
                </a:lnTo>
                <a:cubicBezTo>
                  <a:pt x="978" y="1"/>
                  <a:pt x="1254" y="277"/>
                  <a:pt x="1254" y="602"/>
                </a:cubicBezTo>
                <a:lnTo>
                  <a:pt x="1254" y="6492"/>
                </a:lnTo>
                <a:cubicBezTo>
                  <a:pt x="1254" y="6843"/>
                  <a:pt x="978" y="7119"/>
                  <a:pt x="653" y="7119"/>
                </a:cubicBezTo>
                <a:close/>
              </a:path>
            </a:pathLst>
          </a:custGeom>
          <a:noFill/>
          <a:ln cap="flat" cmpd="sng" w="10650">
            <a:solidFill>
              <a:srgbClr val="606060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p31"/>
          <p:cNvSpPr/>
          <p:nvPr/>
        </p:nvSpPr>
        <p:spPr>
          <a:xfrm>
            <a:off x="2494189" y="1660607"/>
            <a:ext cx="37420" cy="225858"/>
          </a:xfrm>
          <a:custGeom>
            <a:rect b="b" l="l" r="r" t="t"/>
            <a:pathLst>
              <a:path extrusionOk="0" h="6216" w="1279">
                <a:moveTo>
                  <a:pt x="602" y="0"/>
                </a:moveTo>
                <a:cubicBezTo>
                  <a:pt x="276" y="0"/>
                  <a:pt x="1" y="276"/>
                  <a:pt x="1" y="627"/>
                </a:cubicBezTo>
                <a:lnTo>
                  <a:pt x="1" y="5589"/>
                </a:lnTo>
                <a:cubicBezTo>
                  <a:pt x="1" y="5940"/>
                  <a:pt x="276" y="6216"/>
                  <a:pt x="602" y="6216"/>
                </a:cubicBezTo>
                <a:lnTo>
                  <a:pt x="652" y="6216"/>
                </a:lnTo>
                <a:cubicBezTo>
                  <a:pt x="1003" y="6216"/>
                  <a:pt x="1279" y="5940"/>
                  <a:pt x="1279" y="5589"/>
                </a:cubicBezTo>
                <a:lnTo>
                  <a:pt x="1279" y="627"/>
                </a:lnTo>
                <a:cubicBezTo>
                  <a:pt x="1279" y="276"/>
                  <a:pt x="1003" y="0"/>
                  <a:pt x="6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31"/>
          <p:cNvSpPr/>
          <p:nvPr/>
        </p:nvSpPr>
        <p:spPr>
          <a:xfrm>
            <a:off x="2494189" y="1660607"/>
            <a:ext cx="37420" cy="225858"/>
          </a:xfrm>
          <a:custGeom>
            <a:rect b="b" l="l" r="r" t="t"/>
            <a:pathLst>
              <a:path extrusionOk="0" fill="none" h="6216" w="1279">
                <a:moveTo>
                  <a:pt x="652" y="6216"/>
                </a:moveTo>
                <a:lnTo>
                  <a:pt x="602" y="6216"/>
                </a:lnTo>
                <a:cubicBezTo>
                  <a:pt x="276" y="6216"/>
                  <a:pt x="1" y="5940"/>
                  <a:pt x="1" y="5589"/>
                </a:cubicBezTo>
                <a:lnTo>
                  <a:pt x="1" y="627"/>
                </a:lnTo>
                <a:cubicBezTo>
                  <a:pt x="1" y="276"/>
                  <a:pt x="276" y="0"/>
                  <a:pt x="602" y="0"/>
                </a:cubicBezTo>
                <a:lnTo>
                  <a:pt x="652" y="0"/>
                </a:lnTo>
                <a:cubicBezTo>
                  <a:pt x="1003" y="0"/>
                  <a:pt x="1279" y="276"/>
                  <a:pt x="1279" y="627"/>
                </a:cubicBezTo>
                <a:lnTo>
                  <a:pt x="1279" y="5589"/>
                </a:lnTo>
                <a:cubicBezTo>
                  <a:pt x="1279" y="5940"/>
                  <a:pt x="1003" y="6216"/>
                  <a:pt x="652" y="6216"/>
                </a:cubicBezTo>
                <a:close/>
              </a:path>
            </a:pathLst>
          </a:custGeom>
          <a:noFill/>
          <a:ln cap="flat" cmpd="sng" w="10025">
            <a:solidFill>
              <a:srgbClr val="606060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5" name="Google Shape;2095;p31"/>
          <p:cNvSpPr/>
          <p:nvPr/>
        </p:nvSpPr>
        <p:spPr>
          <a:xfrm>
            <a:off x="2456803" y="1696113"/>
            <a:ext cx="37420" cy="191267"/>
          </a:xfrm>
          <a:custGeom>
            <a:rect b="b" l="l" r="r" t="t"/>
            <a:pathLst>
              <a:path extrusionOk="0" h="5264" w="1279">
                <a:moveTo>
                  <a:pt x="602" y="1"/>
                </a:moveTo>
                <a:cubicBezTo>
                  <a:pt x="276" y="1"/>
                  <a:pt x="1" y="276"/>
                  <a:pt x="1" y="602"/>
                </a:cubicBezTo>
                <a:lnTo>
                  <a:pt x="1" y="4637"/>
                </a:lnTo>
                <a:cubicBezTo>
                  <a:pt x="1" y="4988"/>
                  <a:pt x="276" y="5264"/>
                  <a:pt x="602" y="5264"/>
                </a:cubicBezTo>
                <a:lnTo>
                  <a:pt x="652" y="5264"/>
                </a:lnTo>
                <a:cubicBezTo>
                  <a:pt x="1003" y="5264"/>
                  <a:pt x="1279" y="4988"/>
                  <a:pt x="1279" y="4637"/>
                </a:cubicBezTo>
                <a:lnTo>
                  <a:pt x="1279" y="602"/>
                </a:lnTo>
                <a:cubicBezTo>
                  <a:pt x="1279" y="276"/>
                  <a:pt x="1003" y="1"/>
                  <a:pt x="6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Google Shape;2096;p31"/>
          <p:cNvSpPr/>
          <p:nvPr/>
        </p:nvSpPr>
        <p:spPr>
          <a:xfrm>
            <a:off x="2456803" y="1696113"/>
            <a:ext cx="37420" cy="191267"/>
          </a:xfrm>
          <a:custGeom>
            <a:rect b="b" l="l" r="r" t="t"/>
            <a:pathLst>
              <a:path extrusionOk="0" fill="none" h="5264" w="1279">
                <a:moveTo>
                  <a:pt x="652" y="5264"/>
                </a:moveTo>
                <a:lnTo>
                  <a:pt x="602" y="5264"/>
                </a:lnTo>
                <a:cubicBezTo>
                  <a:pt x="276" y="5264"/>
                  <a:pt x="1" y="4988"/>
                  <a:pt x="1" y="4637"/>
                </a:cubicBezTo>
                <a:lnTo>
                  <a:pt x="1" y="602"/>
                </a:lnTo>
                <a:cubicBezTo>
                  <a:pt x="1" y="276"/>
                  <a:pt x="276" y="1"/>
                  <a:pt x="602" y="1"/>
                </a:cubicBezTo>
                <a:lnTo>
                  <a:pt x="652" y="1"/>
                </a:lnTo>
                <a:cubicBezTo>
                  <a:pt x="1003" y="1"/>
                  <a:pt x="1279" y="276"/>
                  <a:pt x="1279" y="602"/>
                </a:cubicBezTo>
                <a:lnTo>
                  <a:pt x="1279" y="4637"/>
                </a:lnTo>
                <a:cubicBezTo>
                  <a:pt x="1279" y="4988"/>
                  <a:pt x="1003" y="5264"/>
                  <a:pt x="652" y="5264"/>
                </a:cubicBezTo>
                <a:close/>
              </a:path>
            </a:pathLst>
          </a:custGeom>
          <a:noFill/>
          <a:ln cap="flat" cmpd="sng" w="9525">
            <a:solidFill>
              <a:srgbClr val="606060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31"/>
          <p:cNvSpPr/>
          <p:nvPr/>
        </p:nvSpPr>
        <p:spPr>
          <a:xfrm>
            <a:off x="2458266" y="1798127"/>
            <a:ext cx="34495" cy="11627"/>
          </a:xfrm>
          <a:custGeom>
            <a:rect b="b" l="l" r="r" t="t"/>
            <a:pathLst>
              <a:path extrusionOk="0" h="320" w="1179">
                <a:moveTo>
                  <a:pt x="1179" y="1"/>
                </a:moveTo>
                <a:lnTo>
                  <a:pt x="1" y="26"/>
                </a:lnTo>
                <a:cubicBezTo>
                  <a:pt x="1" y="26"/>
                  <a:pt x="240" y="319"/>
                  <a:pt x="582" y="319"/>
                </a:cubicBezTo>
                <a:cubicBezTo>
                  <a:pt x="760" y="319"/>
                  <a:pt x="965" y="240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31"/>
          <p:cNvSpPr/>
          <p:nvPr/>
        </p:nvSpPr>
        <p:spPr>
          <a:xfrm>
            <a:off x="2458266" y="1798127"/>
            <a:ext cx="34495" cy="25544"/>
          </a:xfrm>
          <a:custGeom>
            <a:rect b="b" l="l" r="r" t="t"/>
            <a:pathLst>
              <a:path extrusionOk="0" fill="none" h="703" w="1179">
                <a:moveTo>
                  <a:pt x="1" y="26"/>
                </a:moveTo>
                <a:cubicBezTo>
                  <a:pt x="1" y="26"/>
                  <a:pt x="552" y="702"/>
                  <a:pt x="1179" y="1"/>
                </a:cubicBezTo>
              </a:path>
            </a:pathLst>
          </a:custGeom>
          <a:noFill/>
          <a:ln cap="rnd" cmpd="sng" w="952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31"/>
          <p:cNvSpPr/>
          <p:nvPr/>
        </p:nvSpPr>
        <p:spPr>
          <a:xfrm>
            <a:off x="2458266" y="1740742"/>
            <a:ext cx="34495" cy="12281"/>
          </a:xfrm>
          <a:custGeom>
            <a:rect b="b" l="l" r="r" t="t"/>
            <a:pathLst>
              <a:path extrusionOk="0" h="338" w="1179">
                <a:moveTo>
                  <a:pt x="1179" y="1"/>
                </a:moveTo>
                <a:lnTo>
                  <a:pt x="1" y="51"/>
                </a:lnTo>
                <a:cubicBezTo>
                  <a:pt x="1" y="51"/>
                  <a:pt x="234" y="337"/>
                  <a:pt x="570" y="337"/>
                </a:cubicBezTo>
                <a:cubicBezTo>
                  <a:pt x="750" y="337"/>
                  <a:pt x="960" y="255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31"/>
          <p:cNvSpPr/>
          <p:nvPr/>
        </p:nvSpPr>
        <p:spPr>
          <a:xfrm>
            <a:off x="2458266" y="1740742"/>
            <a:ext cx="34495" cy="26452"/>
          </a:xfrm>
          <a:custGeom>
            <a:rect b="b" l="l" r="r" t="t"/>
            <a:pathLst>
              <a:path extrusionOk="0" fill="none" h="728" w="1179">
                <a:moveTo>
                  <a:pt x="1" y="51"/>
                </a:moveTo>
                <a:cubicBezTo>
                  <a:pt x="1" y="51"/>
                  <a:pt x="552" y="728"/>
                  <a:pt x="1179" y="1"/>
                </a:cubicBezTo>
              </a:path>
            </a:pathLst>
          </a:custGeom>
          <a:noFill/>
          <a:ln cap="rnd" cmpd="sng" w="952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31"/>
          <p:cNvSpPr/>
          <p:nvPr/>
        </p:nvSpPr>
        <p:spPr>
          <a:xfrm>
            <a:off x="2495652" y="1801761"/>
            <a:ext cx="35226" cy="12281"/>
          </a:xfrm>
          <a:custGeom>
            <a:rect b="b" l="l" r="r" t="t"/>
            <a:pathLst>
              <a:path extrusionOk="0" h="338" w="1204">
                <a:moveTo>
                  <a:pt x="1204" y="1"/>
                </a:moveTo>
                <a:lnTo>
                  <a:pt x="1" y="51"/>
                </a:lnTo>
                <a:cubicBezTo>
                  <a:pt x="1" y="51"/>
                  <a:pt x="234" y="337"/>
                  <a:pt x="577" y="337"/>
                </a:cubicBezTo>
                <a:cubicBezTo>
                  <a:pt x="761" y="337"/>
                  <a:pt x="976" y="255"/>
                  <a:pt x="12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31"/>
          <p:cNvSpPr/>
          <p:nvPr/>
        </p:nvSpPr>
        <p:spPr>
          <a:xfrm>
            <a:off x="2495652" y="1801761"/>
            <a:ext cx="35226" cy="26452"/>
          </a:xfrm>
          <a:custGeom>
            <a:rect b="b" l="l" r="r" t="t"/>
            <a:pathLst>
              <a:path extrusionOk="0" fill="none" h="728" w="1204">
                <a:moveTo>
                  <a:pt x="1" y="51"/>
                </a:moveTo>
                <a:cubicBezTo>
                  <a:pt x="1" y="51"/>
                  <a:pt x="552" y="728"/>
                  <a:pt x="1204" y="1"/>
                </a:cubicBezTo>
              </a:path>
            </a:pathLst>
          </a:custGeom>
          <a:noFill/>
          <a:ln cap="rnd" cmpd="sng" w="952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31"/>
          <p:cNvSpPr/>
          <p:nvPr/>
        </p:nvSpPr>
        <p:spPr>
          <a:xfrm>
            <a:off x="2494921" y="1716138"/>
            <a:ext cx="34495" cy="12281"/>
          </a:xfrm>
          <a:custGeom>
            <a:rect b="b" l="l" r="r" t="t"/>
            <a:pathLst>
              <a:path extrusionOk="0" h="338" w="1179">
                <a:moveTo>
                  <a:pt x="1179" y="1"/>
                </a:moveTo>
                <a:lnTo>
                  <a:pt x="1" y="51"/>
                </a:lnTo>
                <a:cubicBezTo>
                  <a:pt x="1" y="51"/>
                  <a:pt x="234" y="338"/>
                  <a:pt x="570" y="338"/>
                </a:cubicBezTo>
                <a:cubicBezTo>
                  <a:pt x="750" y="338"/>
                  <a:pt x="960" y="255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31"/>
          <p:cNvSpPr/>
          <p:nvPr/>
        </p:nvSpPr>
        <p:spPr>
          <a:xfrm>
            <a:off x="2494921" y="1716138"/>
            <a:ext cx="34495" cy="26452"/>
          </a:xfrm>
          <a:custGeom>
            <a:rect b="b" l="l" r="r" t="t"/>
            <a:pathLst>
              <a:path extrusionOk="0" fill="none" h="728" w="1179">
                <a:moveTo>
                  <a:pt x="1" y="51"/>
                </a:moveTo>
                <a:cubicBezTo>
                  <a:pt x="1" y="51"/>
                  <a:pt x="552" y="728"/>
                  <a:pt x="1179" y="1"/>
                </a:cubicBezTo>
              </a:path>
            </a:pathLst>
          </a:custGeom>
          <a:noFill/>
          <a:ln cap="rnd" cmpd="sng" w="952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31"/>
          <p:cNvSpPr/>
          <p:nvPr/>
        </p:nvSpPr>
        <p:spPr>
          <a:xfrm>
            <a:off x="2533067" y="1798127"/>
            <a:ext cx="34495" cy="11627"/>
          </a:xfrm>
          <a:custGeom>
            <a:rect b="b" l="l" r="r" t="t"/>
            <a:pathLst>
              <a:path extrusionOk="0" h="320" w="1179">
                <a:moveTo>
                  <a:pt x="1178" y="1"/>
                </a:moveTo>
                <a:lnTo>
                  <a:pt x="0" y="26"/>
                </a:lnTo>
                <a:cubicBezTo>
                  <a:pt x="0" y="26"/>
                  <a:pt x="239" y="319"/>
                  <a:pt x="581" y="319"/>
                </a:cubicBezTo>
                <a:cubicBezTo>
                  <a:pt x="759" y="319"/>
                  <a:pt x="964" y="240"/>
                  <a:pt x="11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31"/>
          <p:cNvSpPr/>
          <p:nvPr/>
        </p:nvSpPr>
        <p:spPr>
          <a:xfrm>
            <a:off x="2533067" y="1798127"/>
            <a:ext cx="34495" cy="25544"/>
          </a:xfrm>
          <a:custGeom>
            <a:rect b="b" l="l" r="r" t="t"/>
            <a:pathLst>
              <a:path extrusionOk="0" fill="none" h="703" w="1179">
                <a:moveTo>
                  <a:pt x="0" y="26"/>
                </a:moveTo>
                <a:cubicBezTo>
                  <a:pt x="0" y="26"/>
                  <a:pt x="551" y="702"/>
                  <a:pt x="1178" y="1"/>
                </a:cubicBezTo>
              </a:path>
            </a:pathLst>
          </a:custGeom>
          <a:noFill/>
          <a:ln cap="rnd" cmpd="sng" w="952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31"/>
          <p:cNvSpPr/>
          <p:nvPr/>
        </p:nvSpPr>
        <p:spPr>
          <a:xfrm>
            <a:off x="2571184" y="1798127"/>
            <a:ext cx="33763" cy="11627"/>
          </a:xfrm>
          <a:custGeom>
            <a:rect b="b" l="l" r="r" t="t"/>
            <a:pathLst>
              <a:path extrusionOk="0" h="320" w="1154">
                <a:moveTo>
                  <a:pt x="1153" y="1"/>
                </a:moveTo>
                <a:lnTo>
                  <a:pt x="0" y="26"/>
                </a:lnTo>
                <a:cubicBezTo>
                  <a:pt x="0" y="26"/>
                  <a:pt x="229" y="319"/>
                  <a:pt x="563" y="319"/>
                </a:cubicBezTo>
                <a:cubicBezTo>
                  <a:pt x="737" y="319"/>
                  <a:pt x="939" y="240"/>
                  <a:pt x="11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31"/>
          <p:cNvSpPr/>
          <p:nvPr/>
        </p:nvSpPr>
        <p:spPr>
          <a:xfrm>
            <a:off x="2571184" y="1798127"/>
            <a:ext cx="33763" cy="25544"/>
          </a:xfrm>
          <a:custGeom>
            <a:rect b="b" l="l" r="r" t="t"/>
            <a:pathLst>
              <a:path extrusionOk="0" fill="none" h="703" w="1154">
                <a:moveTo>
                  <a:pt x="0" y="26"/>
                </a:moveTo>
                <a:cubicBezTo>
                  <a:pt x="0" y="26"/>
                  <a:pt x="527" y="702"/>
                  <a:pt x="1153" y="1"/>
                </a:cubicBezTo>
              </a:path>
            </a:pathLst>
          </a:custGeom>
          <a:noFill/>
          <a:ln cap="rnd" cmpd="sng" w="952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31"/>
          <p:cNvSpPr/>
          <p:nvPr/>
        </p:nvSpPr>
        <p:spPr>
          <a:xfrm>
            <a:off x="2531575" y="1676997"/>
            <a:ext cx="35226" cy="11591"/>
          </a:xfrm>
          <a:custGeom>
            <a:rect b="b" l="l" r="r" t="t"/>
            <a:pathLst>
              <a:path extrusionOk="0" h="319" w="1204">
                <a:moveTo>
                  <a:pt x="1204" y="0"/>
                </a:moveTo>
                <a:lnTo>
                  <a:pt x="1" y="25"/>
                </a:lnTo>
                <a:cubicBezTo>
                  <a:pt x="1" y="25"/>
                  <a:pt x="240" y="319"/>
                  <a:pt x="589" y="319"/>
                </a:cubicBezTo>
                <a:cubicBezTo>
                  <a:pt x="771" y="319"/>
                  <a:pt x="981" y="240"/>
                  <a:pt x="12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31"/>
          <p:cNvSpPr/>
          <p:nvPr/>
        </p:nvSpPr>
        <p:spPr>
          <a:xfrm>
            <a:off x="2531575" y="1676997"/>
            <a:ext cx="35226" cy="25544"/>
          </a:xfrm>
          <a:custGeom>
            <a:rect b="b" l="l" r="r" t="t"/>
            <a:pathLst>
              <a:path extrusionOk="0" fill="none" h="703" w="1204">
                <a:moveTo>
                  <a:pt x="1" y="25"/>
                </a:moveTo>
                <a:cubicBezTo>
                  <a:pt x="1" y="25"/>
                  <a:pt x="552" y="702"/>
                  <a:pt x="1204" y="0"/>
                </a:cubicBezTo>
              </a:path>
            </a:pathLst>
          </a:custGeom>
          <a:noFill/>
          <a:ln cap="rnd" cmpd="sng" w="952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Google Shape;2111;p31"/>
          <p:cNvSpPr/>
          <p:nvPr/>
        </p:nvSpPr>
        <p:spPr>
          <a:xfrm>
            <a:off x="2404030" y="1833669"/>
            <a:ext cx="25688" cy="34627"/>
          </a:xfrm>
          <a:custGeom>
            <a:rect b="b" l="l" r="r" t="t"/>
            <a:pathLst>
              <a:path extrusionOk="0" fill="none" h="953" w="878">
                <a:moveTo>
                  <a:pt x="0" y="952"/>
                </a:moveTo>
                <a:cubicBezTo>
                  <a:pt x="0" y="952"/>
                  <a:pt x="877" y="927"/>
                  <a:pt x="677" y="0"/>
                </a:cubicBezTo>
              </a:path>
            </a:pathLst>
          </a:custGeom>
          <a:noFill/>
          <a:ln cap="rnd" cmpd="sng" w="952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2" name="Google Shape;2112;p31"/>
          <p:cNvGrpSpPr/>
          <p:nvPr/>
        </p:nvGrpSpPr>
        <p:grpSpPr>
          <a:xfrm>
            <a:off x="7075939" y="1626943"/>
            <a:ext cx="288037" cy="876367"/>
            <a:chOff x="6469700" y="1836966"/>
            <a:chExt cx="246122" cy="602977"/>
          </a:xfrm>
        </p:grpSpPr>
        <p:sp>
          <p:nvSpPr>
            <p:cNvPr id="2113" name="Google Shape;2113;p31"/>
            <p:cNvSpPr/>
            <p:nvPr/>
          </p:nvSpPr>
          <p:spPr>
            <a:xfrm>
              <a:off x="6609626" y="1861399"/>
              <a:ext cx="34812" cy="116502"/>
            </a:xfrm>
            <a:custGeom>
              <a:rect b="b" l="l" r="r" t="t"/>
              <a:pathLst>
                <a:path extrusionOk="0" h="3109" w="929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lnTo>
                    <a:pt x="1" y="2657"/>
                  </a:lnTo>
                  <a:cubicBezTo>
                    <a:pt x="1" y="2908"/>
                    <a:pt x="201" y="3108"/>
                    <a:pt x="452" y="3108"/>
                  </a:cubicBezTo>
                  <a:cubicBezTo>
                    <a:pt x="703" y="3108"/>
                    <a:pt x="928" y="2908"/>
                    <a:pt x="928" y="2657"/>
                  </a:cubicBezTo>
                  <a:lnTo>
                    <a:pt x="928" y="476"/>
                  </a:lnTo>
                  <a:cubicBezTo>
                    <a:pt x="928" y="226"/>
                    <a:pt x="703" y="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6609626" y="1861399"/>
              <a:ext cx="34812" cy="116502"/>
            </a:xfrm>
            <a:custGeom>
              <a:rect b="b" l="l" r="r" t="t"/>
              <a:pathLst>
                <a:path extrusionOk="0" fill="none" h="3109" w="929">
                  <a:moveTo>
                    <a:pt x="452" y="3108"/>
                  </a:moveTo>
                  <a:lnTo>
                    <a:pt x="452" y="3108"/>
                  </a:lnTo>
                  <a:cubicBezTo>
                    <a:pt x="201" y="3108"/>
                    <a:pt x="1" y="2908"/>
                    <a:pt x="1" y="2657"/>
                  </a:cubicBezTo>
                  <a:lnTo>
                    <a:pt x="1" y="476"/>
                  </a:lnTo>
                  <a:cubicBezTo>
                    <a:pt x="1" y="226"/>
                    <a:pt x="201" y="0"/>
                    <a:pt x="452" y="0"/>
                  </a:cubicBezTo>
                  <a:cubicBezTo>
                    <a:pt x="703" y="0"/>
                    <a:pt x="928" y="226"/>
                    <a:pt x="928" y="476"/>
                  </a:cubicBezTo>
                  <a:lnTo>
                    <a:pt x="928" y="2657"/>
                  </a:lnTo>
                  <a:cubicBezTo>
                    <a:pt x="928" y="2908"/>
                    <a:pt x="703" y="3108"/>
                    <a:pt x="452" y="310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6574888" y="1861399"/>
              <a:ext cx="34774" cy="116502"/>
            </a:xfrm>
            <a:custGeom>
              <a:rect b="b" l="l" r="r" t="t"/>
              <a:pathLst>
                <a:path extrusionOk="0" h="3109" w="928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lnTo>
                    <a:pt x="1" y="2632"/>
                  </a:lnTo>
                  <a:cubicBezTo>
                    <a:pt x="1" y="2883"/>
                    <a:pt x="201" y="3108"/>
                    <a:pt x="452" y="3108"/>
                  </a:cubicBezTo>
                  <a:cubicBezTo>
                    <a:pt x="702" y="3108"/>
                    <a:pt x="928" y="2883"/>
                    <a:pt x="928" y="2632"/>
                  </a:cubicBezTo>
                  <a:lnTo>
                    <a:pt x="928" y="476"/>
                  </a:lnTo>
                  <a:cubicBezTo>
                    <a:pt x="928" y="226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6574888" y="1861399"/>
              <a:ext cx="34774" cy="116502"/>
            </a:xfrm>
            <a:custGeom>
              <a:rect b="b" l="l" r="r" t="t"/>
              <a:pathLst>
                <a:path extrusionOk="0" fill="none" h="3109" w="928">
                  <a:moveTo>
                    <a:pt x="452" y="3108"/>
                  </a:moveTo>
                  <a:lnTo>
                    <a:pt x="452" y="3108"/>
                  </a:lnTo>
                  <a:cubicBezTo>
                    <a:pt x="201" y="3108"/>
                    <a:pt x="1" y="2883"/>
                    <a:pt x="1" y="2632"/>
                  </a:cubicBezTo>
                  <a:lnTo>
                    <a:pt x="1" y="476"/>
                  </a:lnTo>
                  <a:cubicBezTo>
                    <a:pt x="1" y="226"/>
                    <a:pt x="201" y="0"/>
                    <a:pt x="452" y="0"/>
                  </a:cubicBezTo>
                  <a:cubicBezTo>
                    <a:pt x="702" y="0"/>
                    <a:pt x="928" y="226"/>
                    <a:pt x="928" y="476"/>
                  </a:cubicBezTo>
                  <a:lnTo>
                    <a:pt x="928" y="2632"/>
                  </a:lnTo>
                  <a:cubicBezTo>
                    <a:pt x="928" y="2883"/>
                    <a:pt x="702" y="3108"/>
                    <a:pt x="452" y="310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6540150" y="1861399"/>
              <a:ext cx="34774" cy="116502"/>
            </a:xfrm>
            <a:custGeom>
              <a:rect b="b" l="l" r="r" t="t"/>
              <a:pathLst>
                <a:path extrusionOk="0" h="3109" w="928">
                  <a:moveTo>
                    <a:pt x="451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2632"/>
                  </a:lnTo>
                  <a:cubicBezTo>
                    <a:pt x="0" y="2883"/>
                    <a:pt x="201" y="3108"/>
                    <a:pt x="451" y="3108"/>
                  </a:cubicBezTo>
                  <a:cubicBezTo>
                    <a:pt x="702" y="3108"/>
                    <a:pt x="928" y="2883"/>
                    <a:pt x="928" y="2632"/>
                  </a:cubicBezTo>
                  <a:lnTo>
                    <a:pt x="928" y="476"/>
                  </a:lnTo>
                  <a:cubicBezTo>
                    <a:pt x="928" y="226"/>
                    <a:pt x="702" y="0"/>
                    <a:pt x="4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6540150" y="1861399"/>
              <a:ext cx="34774" cy="116502"/>
            </a:xfrm>
            <a:custGeom>
              <a:rect b="b" l="l" r="r" t="t"/>
              <a:pathLst>
                <a:path extrusionOk="0" fill="none" h="3109" w="928">
                  <a:moveTo>
                    <a:pt x="451" y="3108"/>
                  </a:moveTo>
                  <a:lnTo>
                    <a:pt x="451" y="3108"/>
                  </a:lnTo>
                  <a:cubicBezTo>
                    <a:pt x="201" y="3108"/>
                    <a:pt x="0" y="2883"/>
                    <a:pt x="0" y="2632"/>
                  </a:cubicBezTo>
                  <a:lnTo>
                    <a:pt x="0" y="476"/>
                  </a:lnTo>
                  <a:cubicBezTo>
                    <a:pt x="0" y="226"/>
                    <a:pt x="201" y="0"/>
                    <a:pt x="451" y="0"/>
                  </a:cubicBezTo>
                  <a:cubicBezTo>
                    <a:pt x="702" y="0"/>
                    <a:pt x="928" y="226"/>
                    <a:pt x="928" y="476"/>
                  </a:cubicBezTo>
                  <a:lnTo>
                    <a:pt x="928" y="2632"/>
                  </a:lnTo>
                  <a:cubicBezTo>
                    <a:pt x="928" y="2883"/>
                    <a:pt x="702" y="3108"/>
                    <a:pt x="451" y="310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6505375" y="1861399"/>
              <a:ext cx="34812" cy="116502"/>
            </a:xfrm>
            <a:custGeom>
              <a:rect b="b" l="l" r="r" t="t"/>
              <a:pathLst>
                <a:path extrusionOk="0" h="3109" w="929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lnTo>
                    <a:pt x="1" y="2657"/>
                  </a:lnTo>
                  <a:cubicBezTo>
                    <a:pt x="1" y="2908"/>
                    <a:pt x="201" y="3108"/>
                    <a:pt x="452" y="3108"/>
                  </a:cubicBezTo>
                  <a:cubicBezTo>
                    <a:pt x="703" y="3108"/>
                    <a:pt x="928" y="2908"/>
                    <a:pt x="928" y="2657"/>
                  </a:cubicBezTo>
                  <a:lnTo>
                    <a:pt x="928" y="476"/>
                  </a:lnTo>
                  <a:cubicBezTo>
                    <a:pt x="928" y="226"/>
                    <a:pt x="703" y="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6505375" y="1861399"/>
              <a:ext cx="34812" cy="116502"/>
            </a:xfrm>
            <a:custGeom>
              <a:rect b="b" l="l" r="r" t="t"/>
              <a:pathLst>
                <a:path extrusionOk="0" fill="none" h="3109" w="929">
                  <a:moveTo>
                    <a:pt x="452" y="3108"/>
                  </a:moveTo>
                  <a:lnTo>
                    <a:pt x="452" y="3108"/>
                  </a:lnTo>
                  <a:cubicBezTo>
                    <a:pt x="201" y="3108"/>
                    <a:pt x="1" y="2908"/>
                    <a:pt x="1" y="2657"/>
                  </a:cubicBezTo>
                  <a:lnTo>
                    <a:pt x="1" y="476"/>
                  </a:lnTo>
                  <a:cubicBezTo>
                    <a:pt x="1" y="226"/>
                    <a:pt x="201" y="0"/>
                    <a:pt x="452" y="0"/>
                  </a:cubicBezTo>
                  <a:cubicBezTo>
                    <a:pt x="703" y="0"/>
                    <a:pt x="928" y="226"/>
                    <a:pt x="928" y="476"/>
                  </a:cubicBezTo>
                  <a:lnTo>
                    <a:pt x="928" y="2657"/>
                  </a:lnTo>
                  <a:cubicBezTo>
                    <a:pt x="928" y="2908"/>
                    <a:pt x="703" y="3108"/>
                    <a:pt x="452" y="310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6538276" y="2064242"/>
              <a:ext cx="68575" cy="69549"/>
            </a:xfrm>
            <a:custGeom>
              <a:rect b="b" l="l" r="r" t="t"/>
              <a:pathLst>
                <a:path extrusionOk="0" h="1856" w="1830">
                  <a:moveTo>
                    <a:pt x="927" y="1"/>
                  </a:moveTo>
                  <a:cubicBezTo>
                    <a:pt x="401" y="1"/>
                    <a:pt x="0" y="427"/>
                    <a:pt x="0" y="928"/>
                  </a:cubicBezTo>
                  <a:cubicBezTo>
                    <a:pt x="0" y="1429"/>
                    <a:pt x="401" y="1856"/>
                    <a:pt x="927" y="1856"/>
                  </a:cubicBezTo>
                  <a:cubicBezTo>
                    <a:pt x="1429" y="1856"/>
                    <a:pt x="1830" y="1429"/>
                    <a:pt x="1830" y="928"/>
                  </a:cubicBezTo>
                  <a:cubicBezTo>
                    <a:pt x="1830" y="427"/>
                    <a:pt x="1429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1"/>
            <p:cNvSpPr/>
            <p:nvPr/>
          </p:nvSpPr>
          <p:spPr>
            <a:xfrm>
              <a:off x="6538276" y="2064242"/>
              <a:ext cx="68575" cy="69549"/>
            </a:xfrm>
            <a:custGeom>
              <a:rect b="b" l="l" r="r" t="t"/>
              <a:pathLst>
                <a:path extrusionOk="0" fill="none" h="1856" w="1830">
                  <a:moveTo>
                    <a:pt x="1830" y="928"/>
                  </a:moveTo>
                  <a:cubicBezTo>
                    <a:pt x="1830" y="1429"/>
                    <a:pt x="1429" y="1856"/>
                    <a:pt x="927" y="1856"/>
                  </a:cubicBezTo>
                  <a:cubicBezTo>
                    <a:pt x="401" y="1856"/>
                    <a:pt x="0" y="1429"/>
                    <a:pt x="0" y="928"/>
                  </a:cubicBezTo>
                  <a:cubicBezTo>
                    <a:pt x="0" y="427"/>
                    <a:pt x="401" y="1"/>
                    <a:pt x="927" y="1"/>
                  </a:cubicBezTo>
                  <a:cubicBezTo>
                    <a:pt x="1429" y="1"/>
                    <a:pt x="1830" y="427"/>
                    <a:pt x="1830" y="9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31"/>
            <p:cNvSpPr/>
            <p:nvPr/>
          </p:nvSpPr>
          <p:spPr>
            <a:xfrm>
              <a:off x="6469700" y="2109323"/>
              <a:ext cx="205724" cy="330620"/>
            </a:xfrm>
            <a:custGeom>
              <a:rect b="b" l="l" r="r" t="t"/>
              <a:pathLst>
                <a:path extrusionOk="0" h="8823" w="5490">
                  <a:moveTo>
                    <a:pt x="1354" y="1"/>
                  </a:moveTo>
                  <a:lnTo>
                    <a:pt x="552" y="5189"/>
                  </a:lnTo>
                  <a:lnTo>
                    <a:pt x="276" y="6943"/>
                  </a:lnTo>
                  <a:lnTo>
                    <a:pt x="1" y="8823"/>
                  </a:lnTo>
                  <a:lnTo>
                    <a:pt x="5489" y="8823"/>
                  </a:lnTo>
                  <a:lnTo>
                    <a:pt x="5214" y="6943"/>
                  </a:lnTo>
                  <a:lnTo>
                    <a:pt x="4938" y="5189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6480043" y="2303734"/>
              <a:ext cx="185039" cy="65802"/>
            </a:xfrm>
            <a:custGeom>
              <a:rect b="b" l="l" r="r" t="t"/>
              <a:pathLst>
                <a:path extrusionOk="0" h="1756" w="4938">
                  <a:moveTo>
                    <a:pt x="276" y="1"/>
                  </a:moveTo>
                  <a:lnTo>
                    <a:pt x="0" y="1755"/>
                  </a:lnTo>
                  <a:lnTo>
                    <a:pt x="4938" y="1755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6480043" y="2303734"/>
              <a:ext cx="185039" cy="65802"/>
            </a:xfrm>
            <a:custGeom>
              <a:rect b="b" l="l" r="r" t="t"/>
              <a:pathLst>
                <a:path extrusionOk="0" fill="none" h="1756" w="4938">
                  <a:moveTo>
                    <a:pt x="4938" y="1755"/>
                  </a:moveTo>
                  <a:lnTo>
                    <a:pt x="0" y="1755"/>
                  </a:lnTo>
                  <a:lnTo>
                    <a:pt x="276" y="1"/>
                  </a:lnTo>
                  <a:lnTo>
                    <a:pt x="466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6507286" y="1968460"/>
              <a:ext cx="135276" cy="109907"/>
            </a:xfrm>
            <a:custGeom>
              <a:rect b="b" l="l" r="r" t="t"/>
              <a:pathLst>
                <a:path extrusionOk="0" h="2933" w="3610">
                  <a:moveTo>
                    <a:pt x="0" y="0"/>
                  </a:moveTo>
                  <a:lnTo>
                    <a:pt x="526" y="2933"/>
                  </a:lnTo>
                  <a:lnTo>
                    <a:pt x="3083" y="2933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6507286" y="1968460"/>
              <a:ext cx="135276" cy="109907"/>
            </a:xfrm>
            <a:custGeom>
              <a:rect b="b" l="l" r="r" t="t"/>
              <a:pathLst>
                <a:path extrusionOk="0" fill="none" h="2933" w="3610">
                  <a:moveTo>
                    <a:pt x="3083" y="2933"/>
                  </a:moveTo>
                  <a:lnTo>
                    <a:pt x="526" y="2933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6604941" y="1953059"/>
              <a:ext cx="110881" cy="75919"/>
            </a:xfrm>
            <a:custGeom>
              <a:rect b="b" l="l" r="r" t="t"/>
              <a:pathLst>
                <a:path extrusionOk="0" h="2026" w="2959">
                  <a:moveTo>
                    <a:pt x="2411" y="0"/>
                  </a:moveTo>
                  <a:cubicBezTo>
                    <a:pt x="2333" y="0"/>
                    <a:pt x="2255" y="20"/>
                    <a:pt x="2181" y="61"/>
                  </a:cubicBezTo>
                  <a:lnTo>
                    <a:pt x="301" y="1163"/>
                  </a:lnTo>
                  <a:cubicBezTo>
                    <a:pt x="76" y="1289"/>
                    <a:pt x="1" y="1564"/>
                    <a:pt x="126" y="1790"/>
                  </a:cubicBezTo>
                  <a:cubicBezTo>
                    <a:pt x="210" y="1942"/>
                    <a:pt x="363" y="2026"/>
                    <a:pt x="523" y="2026"/>
                  </a:cubicBezTo>
                  <a:cubicBezTo>
                    <a:pt x="600" y="2026"/>
                    <a:pt x="679" y="2006"/>
                    <a:pt x="752" y="1965"/>
                  </a:cubicBezTo>
                  <a:lnTo>
                    <a:pt x="2657" y="863"/>
                  </a:lnTo>
                  <a:cubicBezTo>
                    <a:pt x="2883" y="737"/>
                    <a:pt x="2958" y="462"/>
                    <a:pt x="2808" y="236"/>
                  </a:cubicBezTo>
                  <a:cubicBezTo>
                    <a:pt x="2723" y="84"/>
                    <a:pt x="2570" y="0"/>
                    <a:pt x="2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6604941" y="1950623"/>
              <a:ext cx="110881" cy="80791"/>
            </a:xfrm>
            <a:custGeom>
              <a:rect b="b" l="l" r="r" t="t"/>
              <a:pathLst>
                <a:path extrusionOk="0" fill="none" h="2156" w="2959">
                  <a:moveTo>
                    <a:pt x="126" y="1855"/>
                  </a:moveTo>
                  <a:lnTo>
                    <a:pt x="126" y="1855"/>
                  </a:lnTo>
                  <a:cubicBezTo>
                    <a:pt x="1" y="1629"/>
                    <a:pt x="76" y="1354"/>
                    <a:pt x="301" y="1228"/>
                  </a:cubicBezTo>
                  <a:lnTo>
                    <a:pt x="2181" y="126"/>
                  </a:lnTo>
                  <a:cubicBezTo>
                    <a:pt x="2407" y="0"/>
                    <a:pt x="2682" y="75"/>
                    <a:pt x="2808" y="301"/>
                  </a:cubicBezTo>
                  <a:cubicBezTo>
                    <a:pt x="2958" y="527"/>
                    <a:pt x="2883" y="802"/>
                    <a:pt x="2657" y="928"/>
                  </a:cubicBezTo>
                  <a:lnTo>
                    <a:pt x="752" y="2030"/>
                  </a:lnTo>
                  <a:cubicBezTo>
                    <a:pt x="527" y="2156"/>
                    <a:pt x="251" y="2080"/>
                    <a:pt x="126" y="185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6609626" y="1836966"/>
              <a:ext cx="43243" cy="99602"/>
            </a:xfrm>
            <a:custGeom>
              <a:rect b="b" l="l" r="r" t="t"/>
              <a:pathLst>
                <a:path extrusionOk="0" h="2658" w="1154">
                  <a:moveTo>
                    <a:pt x="427" y="1"/>
                  </a:moveTo>
                  <a:cubicBezTo>
                    <a:pt x="201" y="1"/>
                    <a:pt x="1" y="201"/>
                    <a:pt x="1" y="402"/>
                  </a:cubicBezTo>
                  <a:lnTo>
                    <a:pt x="76" y="2181"/>
                  </a:lnTo>
                  <a:cubicBezTo>
                    <a:pt x="76" y="2457"/>
                    <a:pt x="327" y="2657"/>
                    <a:pt x="577" y="2657"/>
                  </a:cubicBezTo>
                  <a:lnTo>
                    <a:pt x="703" y="2657"/>
                  </a:lnTo>
                  <a:cubicBezTo>
                    <a:pt x="953" y="2657"/>
                    <a:pt x="1154" y="2457"/>
                    <a:pt x="1154" y="2181"/>
                  </a:cubicBezTo>
                  <a:lnTo>
                    <a:pt x="1003" y="402"/>
                  </a:lnTo>
                  <a:cubicBezTo>
                    <a:pt x="978" y="201"/>
                    <a:pt x="778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6609626" y="1836966"/>
              <a:ext cx="43243" cy="99602"/>
            </a:xfrm>
            <a:custGeom>
              <a:rect b="b" l="l" r="r" t="t"/>
              <a:pathLst>
                <a:path extrusionOk="0" fill="none" h="2658" w="1154">
                  <a:moveTo>
                    <a:pt x="703" y="2657"/>
                  </a:moveTo>
                  <a:lnTo>
                    <a:pt x="577" y="2657"/>
                  </a:lnTo>
                  <a:cubicBezTo>
                    <a:pt x="327" y="2657"/>
                    <a:pt x="76" y="2457"/>
                    <a:pt x="76" y="2181"/>
                  </a:cubicBezTo>
                  <a:lnTo>
                    <a:pt x="1" y="402"/>
                  </a:lnTo>
                  <a:cubicBezTo>
                    <a:pt x="1" y="201"/>
                    <a:pt x="201" y="1"/>
                    <a:pt x="427" y="1"/>
                  </a:cubicBezTo>
                  <a:lnTo>
                    <a:pt x="527" y="1"/>
                  </a:lnTo>
                  <a:cubicBezTo>
                    <a:pt x="778" y="1"/>
                    <a:pt x="978" y="201"/>
                    <a:pt x="1003" y="402"/>
                  </a:cubicBezTo>
                  <a:lnTo>
                    <a:pt x="1154" y="2181"/>
                  </a:lnTo>
                  <a:cubicBezTo>
                    <a:pt x="1154" y="2457"/>
                    <a:pt x="953" y="2657"/>
                    <a:pt x="703" y="26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6573014" y="1836966"/>
              <a:ext cx="39496" cy="99602"/>
            </a:xfrm>
            <a:custGeom>
              <a:rect b="b" l="l" r="r" t="t"/>
              <a:pathLst>
                <a:path extrusionOk="0" h="2658" w="1054">
                  <a:moveTo>
                    <a:pt x="427" y="1"/>
                  </a:moveTo>
                  <a:cubicBezTo>
                    <a:pt x="201" y="1"/>
                    <a:pt x="0" y="201"/>
                    <a:pt x="0" y="402"/>
                  </a:cubicBezTo>
                  <a:lnTo>
                    <a:pt x="0" y="2181"/>
                  </a:lnTo>
                  <a:cubicBezTo>
                    <a:pt x="0" y="2432"/>
                    <a:pt x="201" y="2657"/>
                    <a:pt x="477" y="2657"/>
                  </a:cubicBezTo>
                  <a:lnTo>
                    <a:pt x="577" y="2657"/>
                  </a:lnTo>
                  <a:cubicBezTo>
                    <a:pt x="853" y="2657"/>
                    <a:pt x="1053" y="2432"/>
                    <a:pt x="1053" y="2181"/>
                  </a:cubicBezTo>
                  <a:lnTo>
                    <a:pt x="978" y="402"/>
                  </a:lnTo>
                  <a:cubicBezTo>
                    <a:pt x="978" y="201"/>
                    <a:pt x="777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6573014" y="1836966"/>
              <a:ext cx="39496" cy="99602"/>
            </a:xfrm>
            <a:custGeom>
              <a:rect b="b" l="l" r="r" t="t"/>
              <a:pathLst>
                <a:path extrusionOk="0" fill="none" h="2658" w="1054">
                  <a:moveTo>
                    <a:pt x="577" y="2657"/>
                  </a:moveTo>
                  <a:lnTo>
                    <a:pt x="477" y="2657"/>
                  </a:lnTo>
                  <a:cubicBezTo>
                    <a:pt x="201" y="2657"/>
                    <a:pt x="0" y="2432"/>
                    <a:pt x="0" y="2181"/>
                  </a:cubicBezTo>
                  <a:lnTo>
                    <a:pt x="0" y="402"/>
                  </a:lnTo>
                  <a:cubicBezTo>
                    <a:pt x="0" y="201"/>
                    <a:pt x="201" y="1"/>
                    <a:pt x="427" y="1"/>
                  </a:cubicBezTo>
                  <a:lnTo>
                    <a:pt x="527" y="1"/>
                  </a:lnTo>
                  <a:cubicBezTo>
                    <a:pt x="777" y="1"/>
                    <a:pt x="978" y="201"/>
                    <a:pt x="978" y="402"/>
                  </a:cubicBezTo>
                  <a:lnTo>
                    <a:pt x="1053" y="2181"/>
                  </a:lnTo>
                  <a:cubicBezTo>
                    <a:pt x="1053" y="2432"/>
                    <a:pt x="853" y="2657"/>
                    <a:pt x="577" y="26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6532618" y="1836966"/>
              <a:ext cx="40433" cy="99602"/>
            </a:xfrm>
            <a:custGeom>
              <a:rect b="b" l="l" r="r" t="t"/>
              <a:pathLst>
                <a:path extrusionOk="0" h="2658" w="1079">
                  <a:moveTo>
                    <a:pt x="527" y="1"/>
                  </a:moveTo>
                  <a:cubicBezTo>
                    <a:pt x="276" y="1"/>
                    <a:pt x="76" y="201"/>
                    <a:pt x="76" y="402"/>
                  </a:cubicBezTo>
                  <a:lnTo>
                    <a:pt x="1" y="2181"/>
                  </a:lnTo>
                  <a:cubicBezTo>
                    <a:pt x="1" y="2432"/>
                    <a:pt x="201" y="2657"/>
                    <a:pt x="477" y="2657"/>
                  </a:cubicBezTo>
                  <a:lnTo>
                    <a:pt x="577" y="2657"/>
                  </a:lnTo>
                  <a:cubicBezTo>
                    <a:pt x="853" y="2657"/>
                    <a:pt x="1078" y="2432"/>
                    <a:pt x="1078" y="2181"/>
                  </a:cubicBezTo>
                  <a:lnTo>
                    <a:pt x="1078" y="402"/>
                  </a:lnTo>
                  <a:cubicBezTo>
                    <a:pt x="1078" y="201"/>
                    <a:pt x="878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6532618" y="1836966"/>
              <a:ext cx="40433" cy="99602"/>
            </a:xfrm>
            <a:custGeom>
              <a:rect b="b" l="l" r="r" t="t"/>
              <a:pathLst>
                <a:path extrusionOk="0" fill="none" h="2658" w="1079">
                  <a:moveTo>
                    <a:pt x="577" y="2657"/>
                  </a:moveTo>
                  <a:lnTo>
                    <a:pt x="477" y="2657"/>
                  </a:lnTo>
                  <a:cubicBezTo>
                    <a:pt x="201" y="2657"/>
                    <a:pt x="1" y="2432"/>
                    <a:pt x="1" y="2181"/>
                  </a:cubicBezTo>
                  <a:lnTo>
                    <a:pt x="76" y="402"/>
                  </a:lnTo>
                  <a:cubicBezTo>
                    <a:pt x="76" y="201"/>
                    <a:pt x="276" y="1"/>
                    <a:pt x="527" y="1"/>
                  </a:cubicBezTo>
                  <a:lnTo>
                    <a:pt x="627" y="1"/>
                  </a:lnTo>
                  <a:cubicBezTo>
                    <a:pt x="878" y="1"/>
                    <a:pt x="1078" y="201"/>
                    <a:pt x="1078" y="402"/>
                  </a:cubicBezTo>
                  <a:lnTo>
                    <a:pt x="1078" y="2181"/>
                  </a:lnTo>
                  <a:cubicBezTo>
                    <a:pt x="1078" y="2432"/>
                    <a:pt x="853" y="2657"/>
                    <a:pt x="577" y="26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6492259" y="1837903"/>
              <a:ext cx="43206" cy="99602"/>
            </a:xfrm>
            <a:custGeom>
              <a:rect b="b" l="l" r="r" t="t"/>
              <a:pathLst>
                <a:path extrusionOk="0" h="2658" w="1153">
                  <a:moveTo>
                    <a:pt x="627" y="1"/>
                  </a:moveTo>
                  <a:cubicBezTo>
                    <a:pt x="376" y="1"/>
                    <a:pt x="176" y="176"/>
                    <a:pt x="150" y="402"/>
                  </a:cubicBezTo>
                  <a:lnTo>
                    <a:pt x="25" y="2181"/>
                  </a:lnTo>
                  <a:cubicBezTo>
                    <a:pt x="0" y="2457"/>
                    <a:pt x="201" y="2657"/>
                    <a:pt x="476" y="2657"/>
                  </a:cubicBezTo>
                  <a:lnTo>
                    <a:pt x="577" y="2657"/>
                  </a:lnTo>
                  <a:cubicBezTo>
                    <a:pt x="852" y="2657"/>
                    <a:pt x="1078" y="2457"/>
                    <a:pt x="1078" y="2181"/>
                  </a:cubicBezTo>
                  <a:lnTo>
                    <a:pt x="1153" y="402"/>
                  </a:lnTo>
                  <a:cubicBezTo>
                    <a:pt x="1153" y="176"/>
                    <a:pt x="952" y="1"/>
                    <a:pt x="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6492259" y="1837903"/>
              <a:ext cx="43206" cy="99602"/>
            </a:xfrm>
            <a:custGeom>
              <a:rect b="b" l="l" r="r" t="t"/>
              <a:pathLst>
                <a:path extrusionOk="0" fill="none" h="2658" w="1153">
                  <a:moveTo>
                    <a:pt x="577" y="2657"/>
                  </a:moveTo>
                  <a:lnTo>
                    <a:pt x="476" y="2657"/>
                  </a:lnTo>
                  <a:cubicBezTo>
                    <a:pt x="201" y="2657"/>
                    <a:pt x="0" y="2457"/>
                    <a:pt x="25" y="2181"/>
                  </a:cubicBezTo>
                  <a:lnTo>
                    <a:pt x="150" y="402"/>
                  </a:lnTo>
                  <a:cubicBezTo>
                    <a:pt x="176" y="176"/>
                    <a:pt x="376" y="1"/>
                    <a:pt x="627" y="1"/>
                  </a:cubicBezTo>
                  <a:lnTo>
                    <a:pt x="727" y="1"/>
                  </a:lnTo>
                  <a:cubicBezTo>
                    <a:pt x="952" y="1"/>
                    <a:pt x="1153" y="176"/>
                    <a:pt x="1153" y="402"/>
                  </a:cubicBezTo>
                  <a:lnTo>
                    <a:pt x="1078" y="2181"/>
                  </a:lnTo>
                  <a:cubicBezTo>
                    <a:pt x="1078" y="2457"/>
                    <a:pt x="852" y="2657"/>
                    <a:pt x="577" y="26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6469700" y="2109323"/>
              <a:ext cx="205724" cy="330620"/>
            </a:xfrm>
            <a:custGeom>
              <a:rect b="b" l="l" r="r" t="t"/>
              <a:pathLst>
                <a:path extrusionOk="0" fill="none" h="8823" w="5490">
                  <a:moveTo>
                    <a:pt x="5489" y="8823"/>
                  </a:moveTo>
                  <a:lnTo>
                    <a:pt x="1" y="8823"/>
                  </a:lnTo>
                  <a:lnTo>
                    <a:pt x="276" y="6943"/>
                  </a:lnTo>
                  <a:lnTo>
                    <a:pt x="552" y="5189"/>
                  </a:lnTo>
                  <a:lnTo>
                    <a:pt x="1354" y="1"/>
                  </a:lnTo>
                  <a:lnTo>
                    <a:pt x="4136" y="1"/>
                  </a:lnTo>
                  <a:lnTo>
                    <a:pt x="4938" y="5189"/>
                  </a:lnTo>
                  <a:lnTo>
                    <a:pt x="5214" y="6943"/>
                  </a:lnTo>
                  <a:close/>
                </a:path>
              </a:pathLst>
            </a:custGeom>
            <a:noFill/>
            <a:ln cap="rnd" cmpd="sng" w="952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9" name="Google Shape;2139;p31"/>
          <p:cNvSpPr/>
          <p:nvPr/>
        </p:nvSpPr>
        <p:spPr>
          <a:xfrm>
            <a:off x="917812" y="1267550"/>
            <a:ext cx="3340500" cy="17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3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1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Cybersecurity Framework</a:t>
            </a:r>
            <a:r>
              <a:rPr b="1" i="0" lang="en" sz="2850" u="none" cap="none" strike="noStrike">
                <a:solidFill>
                  <a:srgbClr val="222222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850" u="none" cap="none" strike="noStrike">
              <a:solidFill>
                <a:srgbClr val="222222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31"/>
          <p:cNvSpPr/>
          <p:nvPr/>
        </p:nvSpPr>
        <p:spPr>
          <a:xfrm>
            <a:off x="5271609" y="1182541"/>
            <a:ext cx="3152400" cy="15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3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None/>
            </a:pPr>
            <a:r>
              <a:rPr b="1" i="0" lang="en" sz="28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ISO 27001</a:t>
            </a:r>
            <a:endParaRPr b="1" i="0" sz="2850" u="none" cap="none" strike="noStrike">
              <a:solidFill>
                <a:schemeClr val="dk1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32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AWESOME WORDS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33"/>
          <p:cNvSpPr txBox="1"/>
          <p:nvPr>
            <p:ph type="title"/>
          </p:nvPr>
        </p:nvSpPr>
        <p:spPr>
          <a:xfrm>
            <a:off x="720000" y="859500"/>
            <a:ext cx="77040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151" name="Google Shape;2151;p33"/>
          <p:cNvSpPr txBox="1"/>
          <p:nvPr>
            <p:ph idx="1" type="subTitle"/>
          </p:nvPr>
        </p:nvSpPr>
        <p:spPr>
          <a:xfrm>
            <a:off x="2379650" y="1990725"/>
            <a:ext cx="46602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rukya15-13319@diu.edu.bd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contact: 01740844603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 https://portfolio-of-rukyaislam.netlify.app/</a:t>
            </a:r>
            <a:endParaRPr/>
          </a:p>
        </p:txBody>
      </p:sp>
      <p:sp>
        <p:nvSpPr>
          <p:cNvPr id="2152" name="Google Shape;2152;p33"/>
          <p:cNvSpPr txBox="1"/>
          <p:nvPr/>
        </p:nvSpPr>
        <p:spPr>
          <a:xfrm>
            <a:off x="2748750" y="4312200"/>
            <a:ext cx="36465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3" name="Google Shape;2153;p33"/>
          <p:cNvSpPr/>
          <p:nvPr/>
        </p:nvSpPr>
        <p:spPr>
          <a:xfrm>
            <a:off x="2528375" y="3730600"/>
            <a:ext cx="4796400" cy="63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4" name="Google Shape;2154;p33"/>
          <p:cNvGrpSpPr/>
          <p:nvPr/>
        </p:nvGrpSpPr>
        <p:grpSpPr>
          <a:xfrm>
            <a:off x="4162671" y="3888622"/>
            <a:ext cx="316095" cy="316095"/>
            <a:chOff x="5012603" y="2571753"/>
            <a:chExt cx="417024" cy="417024"/>
          </a:xfrm>
        </p:grpSpPr>
        <p:sp>
          <p:nvSpPr>
            <p:cNvPr id="2155" name="Google Shape;2155;p33"/>
            <p:cNvSpPr/>
            <p:nvPr/>
          </p:nvSpPr>
          <p:spPr>
            <a:xfrm>
              <a:off x="5133124" y="2631210"/>
              <a:ext cx="180818" cy="300048"/>
            </a:xfrm>
            <a:custGeom>
              <a:rect b="b" l="l" r="r" t="t"/>
              <a:pathLst>
                <a:path extrusionOk="0" h="14377" w="8664">
                  <a:moveTo>
                    <a:pt x="4683" y="1171"/>
                  </a:moveTo>
                  <a:lnTo>
                    <a:pt x="4683" y="3395"/>
                  </a:lnTo>
                  <a:cubicBezTo>
                    <a:pt x="4683" y="3719"/>
                    <a:pt x="4945" y="3980"/>
                    <a:pt x="5269" y="3980"/>
                  </a:cubicBezTo>
                  <a:lnTo>
                    <a:pt x="7493" y="3980"/>
                  </a:lnTo>
                  <a:lnTo>
                    <a:pt x="7493" y="5620"/>
                  </a:lnTo>
                  <a:lnTo>
                    <a:pt x="5269" y="5620"/>
                  </a:lnTo>
                  <a:cubicBezTo>
                    <a:pt x="4945" y="5620"/>
                    <a:pt x="4683" y="5882"/>
                    <a:pt x="4683" y="6206"/>
                  </a:cubicBezTo>
                  <a:lnTo>
                    <a:pt x="4683" y="9859"/>
                  </a:lnTo>
                  <a:cubicBezTo>
                    <a:pt x="4683" y="10227"/>
                    <a:pt x="4706" y="10648"/>
                    <a:pt x="4975" y="10986"/>
                  </a:cubicBezTo>
                  <a:cubicBezTo>
                    <a:pt x="5327" y="11423"/>
                    <a:pt x="5899" y="11474"/>
                    <a:pt x="6299" y="11474"/>
                  </a:cubicBezTo>
                  <a:lnTo>
                    <a:pt x="7494" y="11474"/>
                  </a:lnTo>
                  <a:lnTo>
                    <a:pt x="7494" y="13158"/>
                  </a:lnTo>
                  <a:cubicBezTo>
                    <a:pt x="7137" y="13183"/>
                    <a:pt x="6635" y="13207"/>
                    <a:pt x="6113" y="13207"/>
                  </a:cubicBezTo>
                  <a:cubicBezTo>
                    <a:pt x="3848" y="13207"/>
                    <a:pt x="3044" y="11806"/>
                    <a:pt x="3044" y="10607"/>
                  </a:cubicBezTo>
                  <a:lnTo>
                    <a:pt x="3044" y="6206"/>
                  </a:lnTo>
                  <a:cubicBezTo>
                    <a:pt x="3044" y="5882"/>
                    <a:pt x="2782" y="5620"/>
                    <a:pt x="2460" y="5620"/>
                  </a:cubicBezTo>
                  <a:lnTo>
                    <a:pt x="1172" y="5620"/>
                  </a:lnTo>
                  <a:lnTo>
                    <a:pt x="1172" y="4090"/>
                  </a:lnTo>
                  <a:cubicBezTo>
                    <a:pt x="2035" y="3913"/>
                    <a:pt x="2690" y="3487"/>
                    <a:pt x="3120" y="2820"/>
                  </a:cubicBezTo>
                  <a:cubicBezTo>
                    <a:pt x="3463" y="2289"/>
                    <a:pt x="3608" y="1697"/>
                    <a:pt x="3703" y="1171"/>
                  </a:cubicBezTo>
                  <a:close/>
                  <a:moveTo>
                    <a:pt x="3208" y="0"/>
                  </a:moveTo>
                  <a:cubicBezTo>
                    <a:pt x="2922" y="0"/>
                    <a:pt x="2677" y="207"/>
                    <a:pt x="2631" y="490"/>
                  </a:cubicBezTo>
                  <a:cubicBezTo>
                    <a:pt x="2409" y="1822"/>
                    <a:pt x="2209" y="2861"/>
                    <a:pt x="537" y="3000"/>
                  </a:cubicBezTo>
                  <a:cubicBezTo>
                    <a:pt x="234" y="3025"/>
                    <a:pt x="1" y="3278"/>
                    <a:pt x="1" y="3582"/>
                  </a:cubicBezTo>
                  <a:lnTo>
                    <a:pt x="1" y="6206"/>
                  </a:lnTo>
                  <a:cubicBezTo>
                    <a:pt x="1" y="6529"/>
                    <a:pt x="263" y="6791"/>
                    <a:pt x="586" y="6791"/>
                  </a:cubicBezTo>
                  <a:lnTo>
                    <a:pt x="1874" y="6791"/>
                  </a:lnTo>
                  <a:lnTo>
                    <a:pt x="1874" y="10607"/>
                  </a:lnTo>
                  <a:cubicBezTo>
                    <a:pt x="1874" y="12618"/>
                    <a:pt x="3355" y="14377"/>
                    <a:pt x="6111" y="14377"/>
                  </a:cubicBezTo>
                  <a:cubicBezTo>
                    <a:pt x="7158" y="14377"/>
                    <a:pt x="8098" y="14285"/>
                    <a:pt x="8137" y="14281"/>
                  </a:cubicBezTo>
                  <a:cubicBezTo>
                    <a:pt x="8436" y="14251"/>
                    <a:pt x="8664" y="14000"/>
                    <a:pt x="8664" y="13699"/>
                  </a:cubicBezTo>
                  <a:lnTo>
                    <a:pt x="8664" y="10888"/>
                  </a:lnTo>
                  <a:cubicBezTo>
                    <a:pt x="8664" y="10565"/>
                    <a:pt x="8402" y="10303"/>
                    <a:pt x="8078" y="10303"/>
                  </a:cubicBezTo>
                  <a:lnTo>
                    <a:pt x="6299" y="10303"/>
                  </a:lnTo>
                  <a:cubicBezTo>
                    <a:pt x="5828" y="10303"/>
                    <a:pt x="5855" y="10292"/>
                    <a:pt x="5855" y="9859"/>
                  </a:cubicBezTo>
                  <a:lnTo>
                    <a:pt x="5855" y="6791"/>
                  </a:lnTo>
                  <a:lnTo>
                    <a:pt x="8078" y="6791"/>
                  </a:lnTo>
                  <a:cubicBezTo>
                    <a:pt x="8402" y="6791"/>
                    <a:pt x="8664" y="6529"/>
                    <a:pt x="8664" y="6206"/>
                  </a:cubicBezTo>
                  <a:lnTo>
                    <a:pt x="8664" y="3397"/>
                  </a:lnTo>
                  <a:cubicBezTo>
                    <a:pt x="8664" y="3073"/>
                    <a:pt x="8402" y="2811"/>
                    <a:pt x="8078" y="2811"/>
                  </a:cubicBezTo>
                  <a:lnTo>
                    <a:pt x="5855" y="2811"/>
                  </a:lnTo>
                  <a:lnTo>
                    <a:pt x="5855" y="586"/>
                  </a:lnTo>
                  <a:cubicBezTo>
                    <a:pt x="5855" y="262"/>
                    <a:pt x="5593" y="0"/>
                    <a:pt x="5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5012603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53" y="1172"/>
                  </a:moveTo>
                  <a:cubicBezTo>
                    <a:pt x="18007" y="1172"/>
                    <a:pt x="18810" y="1993"/>
                    <a:pt x="18810" y="2966"/>
                  </a:cubicBezTo>
                  <a:lnTo>
                    <a:pt x="18810" y="17017"/>
                  </a:lnTo>
                  <a:cubicBezTo>
                    <a:pt x="18810" y="17990"/>
                    <a:pt x="18007" y="18811"/>
                    <a:pt x="17053" y="18811"/>
                  </a:cubicBezTo>
                  <a:lnTo>
                    <a:pt x="2965" y="18811"/>
                  </a:lnTo>
                  <a:cubicBezTo>
                    <a:pt x="1992" y="18811"/>
                    <a:pt x="1169" y="17990"/>
                    <a:pt x="1169" y="17017"/>
                  </a:cubicBezTo>
                  <a:lnTo>
                    <a:pt x="1169" y="2966"/>
                  </a:lnTo>
                  <a:cubicBezTo>
                    <a:pt x="1169" y="1993"/>
                    <a:pt x="1992" y="1172"/>
                    <a:pt x="2965" y="1172"/>
                  </a:cubicBezTo>
                  <a:close/>
                  <a:moveTo>
                    <a:pt x="2965" y="1"/>
                  </a:moveTo>
                  <a:cubicBezTo>
                    <a:pt x="1346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6"/>
                    <a:pt x="1348" y="19982"/>
                    <a:pt x="2965" y="19982"/>
                  </a:cubicBezTo>
                  <a:lnTo>
                    <a:pt x="17053" y="19982"/>
                  </a:lnTo>
                  <a:cubicBezTo>
                    <a:pt x="18672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9"/>
                    <a:pt x="18672" y="1"/>
                    <a:pt x="170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7" name="Google Shape;2157;p33"/>
          <p:cNvGrpSpPr/>
          <p:nvPr/>
        </p:nvGrpSpPr>
        <p:grpSpPr>
          <a:xfrm>
            <a:off x="4970440" y="3888576"/>
            <a:ext cx="316126" cy="316095"/>
            <a:chOff x="812101" y="2571761"/>
            <a:chExt cx="417066" cy="417024"/>
          </a:xfrm>
        </p:grpSpPr>
        <p:sp>
          <p:nvSpPr>
            <p:cNvPr id="2158" name="Google Shape;2158;p33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33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3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33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2" name="Google Shape;2162;p33"/>
          <p:cNvGrpSpPr/>
          <p:nvPr/>
        </p:nvGrpSpPr>
        <p:grpSpPr>
          <a:xfrm>
            <a:off x="5374369" y="3888576"/>
            <a:ext cx="316095" cy="316095"/>
            <a:chOff x="1323129" y="2571761"/>
            <a:chExt cx="417024" cy="417024"/>
          </a:xfrm>
        </p:grpSpPr>
        <p:sp>
          <p:nvSpPr>
            <p:cNvPr id="2163" name="Google Shape;2163;p33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33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33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33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7" name="Google Shape;2167;p33"/>
          <p:cNvGrpSpPr/>
          <p:nvPr/>
        </p:nvGrpSpPr>
        <p:grpSpPr>
          <a:xfrm>
            <a:off x="4566556" y="3888612"/>
            <a:ext cx="316088" cy="316088"/>
            <a:chOff x="2696769" y="1436561"/>
            <a:chExt cx="407383" cy="407383"/>
          </a:xfrm>
        </p:grpSpPr>
        <p:sp>
          <p:nvSpPr>
            <p:cNvPr id="2168" name="Google Shape;2168;p33"/>
            <p:cNvSpPr/>
            <p:nvPr/>
          </p:nvSpPr>
          <p:spPr>
            <a:xfrm>
              <a:off x="2748750" y="1516501"/>
              <a:ext cx="303424" cy="247497"/>
            </a:xfrm>
            <a:custGeom>
              <a:rect b="b" l="l" r="r" t="t"/>
              <a:pathLst>
                <a:path extrusionOk="0" h="16377" w="20081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33"/>
            <p:cNvSpPr/>
            <p:nvPr/>
          </p:nvSpPr>
          <p:spPr>
            <a:xfrm>
              <a:off x="2696769" y="1436561"/>
              <a:ext cx="407383" cy="407383"/>
            </a:xfrm>
            <a:custGeom>
              <a:rect b="b" l="l" r="r" t="t"/>
              <a:pathLst>
                <a:path extrusionOk="0" h="19982" w="19982">
                  <a:moveTo>
                    <a:pt x="17053" y="1172"/>
                  </a:moveTo>
                  <a:cubicBezTo>
                    <a:pt x="18007" y="1172"/>
                    <a:pt x="18810" y="1993"/>
                    <a:pt x="18810" y="2966"/>
                  </a:cubicBezTo>
                  <a:lnTo>
                    <a:pt x="18810" y="17017"/>
                  </a:lnTo>
                  <a:cubicBezTo>
                    <a:pt x="18810" y="17990"/>
                    <a:pt x="18007" y="18811"/>
                    <a:pt x="17053" y="18811"/>
                  </a:cubicBezTo>
                  <a:lnTo>
                    <a:pt x="2965" y="18811"/>
                  </a:lnTo>
                  <a:cubicBezTo>
                    <a:pt x="1992" y="18811"/>
                    <a:pt x="1169" y="17990"/>
                    <a:pt x="1169" y="17017"/>
                  </a:cubicBezTo>
                  <a:lnTo>
                    <a:pt x="1169" y="2966"/>
                  </a:lnTo>
                  <a:cubicBezTo>
                    <a:pt x="1169" y="1993"/>
                    <a:pt x="1992" y="1172"/>
                    <a:pt x="2965" y="1172"/>
                  </a:cubicBezTo>
                  <a:close/>
                  <a:moveTo>
                    <a:pt x="2965" y="1"/>
                  </a:moveTo>
                  <a:cubicBezTo>
                    <a:pt x="1346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6"/>
                    <a:pt x="1348" y="19982"/>
                    <a:pt x="2965" y="19982"/>
                  </a:cubicBezTo>
                  <a:lnTo>
                    <a:pt x="17053" y="19982"/>
                  </a:lnTo>
                  <a:cubicBezTo>
                    <a:pt x="18672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9"/>
                    <a:pt x="18672" y="1"/>
                    <a:pt x="170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3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874" name="Google Shape;1874;p23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This is Rukya Islam,undergraduate student at Daffodil International University.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student_id:192-15-13319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875" name="Google Shape;1875;p23"/>
          <p:cNvPicPr preferRelativeResize="0"/>
          <p:nvPr/>
        </p:nvPicPr>
        <p:blipFill rotWithShape="1">
          <a:blip r:embed="rId3">
            <a:alphaModFix/>
          </a:blip>
          <a:srcRect b="7323" l="0" r="0" t="7323"/>
          <a:stretch/>
        </p:blipFill>
        <p:spPr>
          <a:xfrm>
            <a:off x="4465450" y="728375"/>
            <a:ext cx="4301543" cy="368673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4"/>
          <p:cNvSpPr txBox="1"/>
          <p:nvPr>
            <p:ph idx="1" type="subTitle"/>
          </p:nvPr>
        </p:nvSpPr>
        <p:spPr>
          <a:xfrm>
            <a:off x="1983025" y="1090675"/>
            <a:ext cx="55278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9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 1946, </a:t>
            </a:r>
            <a:r>
              <a:rPr b="1" lang="en" sz="19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delegates from 25 countries</a:t>
            </a:r>
            <a:r>
              <a:rPr lang="en" sz="19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met in London to create a new international standards organization. In 1947 the new organization, ISO, began operations. The name ISO is derived from the Greek word “isos,” meaning equal.</a:t>
            </a:r>
            <a:endParaRPr sz="19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881" name="Google Shape;1881;p24"/>
          <p:cNvSpPr txBox="1"/>
          <p:nvPr>
            <p:ph type="title"/>
          </p:nvPr>
        </p:nvSpPr>
        <p:spPr>
          <a:xfrm>
            <a:off x="2660725" y="3630188"/>
            <a:ext cx="4342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300"/>
              <a:t>HISTORY</a:t>
            </a:r>
            <a:endParaRPr sz="4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5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ABOUT ISO</a:t>
            </a:r>
            <a:endParaRPr/>
          </a:p>
        </p:txBody>
      </p:sp>
      <p:sp>
        <p:nvSpPr>
          <p:cNvPr id="1887" name="Google Shape;1887;p25"/>
          <p:cNvSpPr txBox="1"/>
          <p:nvPr>
            <p:ph idx="1" type="subTitle"/>
          </p:nvPr>
        </p:nvSpPr>
        <p:spPr>
          <a:xfrm>
            <a:off x="389575" y="2571738"/>
            <a:ext cx="35097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International Organization for Standardization</a:t>
            </a: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(ISO) is an international nongovernmental organization made up of national standards bodies; it develops and publishes a wide range of proprietary, industrial, and commercial standards and is comprised of representatives from various national standards organizations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888" name="Google Shape;1888;p25"/>
          <p:cNvPicPr preferRelativeResize="0"/>
          <p:nvPr/>
        </p:nvPicPr>
        <p:blipFill rotWithShape="1">
          <a:blip r:embed="rId3">
            <a:alphaModFix/>
          </a:blip>
          <a:srcRect b="0" l="11077" r="11076" t="0"/>
          <a:stretch/>
        </p:blipFill>
        <p:spPr>
          <a:xfrm>
            <a:off x="4589375" y="732288"/>
            <a:ext cx="4301544" cy="3686728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9" name="Google Shape;18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8425" y="194413"/>
            <a:ext cx="4762500" cy="47625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26"/>
          <p:cNvSpPr txBox="1"/>
          <p:nvPr>
            <p:ph type="title"/>
          </p:nvPr>
        </p:nvSpPr>
        <p:spPr>
          <a:xfrm>
            <a:off x="3974250" y="1465600"/>
            <a:ext cx="37344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ISO/IEC 27000?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95" name="Google Shape;1895;p26"/>
          <p:cNvSpPr txBox="1"/>
          <p:nvPr>
            <p:ph idx="1" type="subTitle"/>
          </p:nvPr>
        </p:nvSpPr>
        <p:spPr>
          <a:xfrm>
            <a:off x="3572225" y="1947300"/>
            <a:ext cx="50361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500"/>
              <a:t>Also known as the ISO 27000 Family of Standards, it’s a series of information security standards that provide a global framework for information security management practices. (IEC).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1896" name="Google Shape;1896;p26"/>
          <p:cNvGrpSpPr/>
          <p:nvPr/>
        </p:nvGrpSpPr>
        <p:grpSpPr>
          <a:xfrm>
            <a:off x="2079988" y="2381809"/>
            <a:ext cx="622204" cy="916059"/>
            <a:chOff x="2071313" y="2116009"/>
            <a:chExt cx="622204" cy="916059"/>
          </a:xfrm>
        </p:grpSpPr>
        <p:sp>
          <p:nvSpPr>
            <p:cNvPr id="1897" name="Google Shape;1897;p26"/>
            <p:cNvSpPr/>
            <p:nvPr/>
          </p:nvSpPr>
          <p:spPr>
            <a:xfrm>
              <a:off x="2088552" y="2798660"/>
              <a:ext cx="602092" cy="233408"/>
            </a:xfrm>
            <a:custGeom>
              <a:rect b="b" l="l" r="r" t="t"/>
              <a:pathLst>
                <a:path extrusionOk="0" h="2031" w="5239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2088552" y="2798660"/>
              <a:ext cx="602092" cy="233408"/>
            </a:xfrm>
            <a:custGeom>
              <a:rect b="b" l="l" r="r" t="t"/>
              <a:pathLst>
                <a:path extrusionOk="0" fill="none" h="2031" w="5239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2082806" y="2732463"/>
              <a:ext cx="610711" cy="129633"/>
            </a:xfrm>
            <a:custGeom>
              <a:rect b="b" l="l" r="r" t="t"/>
              <a:pathLst>
                <a:path extrusionOk="0" h="1128" w="5314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2082806" y="2732463"/>
              <a:ext cx="610711" cy="129633"/>
            </a:xfrm>
            <a:custGeom>
              <a:rect b="b" l="l" r="r" t="t"/>
              <a:pathLst>
                <a:path extrusionOk="0" fill="none" h="1128" w="5314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2169229" y="2700744"/>
              <a:ext cx="414879" cy="161351"/>
            </a:xfrm>
            <a:custGeom>
              <a:rect b="b" l="l" r="r" t="t"/>
              <a:pathLst>
                <a:path extrusionOk="0" h="1404" w="361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6"/>
            <p:cNvSpPr/>
            <p:nvPr/>
          </p:nvSpPr>
          <p:spPr>
            <a:xfrm>
              <a:off x="2169229" y="2700744"/>
              <a:ext cx="414879" cy="161351"/>
            </a:xfrm>
            <a:custGeom>
              <a:rect b="b" l="l" r="r" t="t"/>
              <a:pathLst>
                <a:path extrusionOk="0" fill="none" h="1404" w="361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6"/>
            <p:cNvSpPr/>
            <p:nvPr/>
          </p:nvSpPr>
          <p:spPr>
            <a:xfrm>
              <a:off x="2074187" y="2490433"/>
              <a:ext cx="602092" cy="236281"/>
            </a:xfrm>
            <a:custGeom>
              <a:rect b="b" l="l" r="r" t="t"/>
              <a:pathLst>
                <a:path extrusionOk="0" h="2056" w="5239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6"/>
            <p:cNvSpPr/>
            <p:nvPr/>
          </p:nvSpPr>
          <p:spPr>
            <a:xfrm>
              <a:off x="2074187" y="2490433"/>
              <a:ext cx="602092" cy="236281"/>
            </a:xfrm>
            <a:custGeom>
              <a:rect b="b" l="l" r="r" t="t"/>
              <a:pathLst>
                <a:path extrusionOk="0" fill="none" h="2056" w="5239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6"/>
            <p:cNvSpPr/>
            <p:nvPr/>
          </p:nvSpPr>
          <p:spPr>
            <a:xfrm>
              <a:off x="2071313" y="2424236"/>
              <a:ext cx="610711" cy="124001"/>
            </a:xfrm>
            <a:custGeom>
              <a:rect b="b" l="l" r="r" t="t"/>
              <a:pathLst>
                <a:path extrusionOk="0" h="1079" w="5314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6"/>
            <p:cNvSpPr/>
            <p:nvPr/>
          </p:nvSpPr>
          <p:spPr>
            <a:xfrm>
              <a:off x="2247033" y="2490433"/>
              <a:ext cx="259271" cy="43326"/>
            </a:xfrm>
            <a:custGeom>
              <a:rect b="b" l="l" r="r" t="t"/>
              <a:pathLst>
                <a:path extrusionOk="0" h="377" w="2256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6"/>
            <p:cNvSpPr/>
            <p:nvPr/>
          </p:nvSpPr>
          <p:spPr>
            <a:xfrm>
              <a:off x="2071313" y="2424236"/>
              <a:ext cx="610711" cy="124001"/>
            </a:xfrm>
            <a:custGeom>
              <a:rect b="b" l="l" r="r" t="t"/>
              <a:pathLst>
                <a:path extrusionOk="0" fill="none" h="1079" w="5314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6"/>
            <p:cNvSpPr/>
            <p:nvPr/>
          </p:nvSpPr>
          <p:spPr>
            <a:xfrm>
              <a:off x="2169229" y="2392517"/>
              <a:ext cx="414879" cy="161466"/>
            </a:xfrm>
            <a:custGeom>
              <a:rect b="b" l="l" r="r" t="t"/>
              <a:pathLst>
                <a:path extrusionOk="0" h="1405" w="361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6"/>
            <p:cNvSpPr/>
            <p:nvPr/>
          </p:nvSpPr>
          <p:spPr>
            <a:xfrm>
              <a:off x="2169229" y="2392517"/>
              <a:ext cx="414879" cy="161466"/>
            </a:xfrm>
            <a:custGeom>
              <a:rect b="b" l="l" r="r" t="t"/>
              <a:pathLst>
                <a:path extrusionOk="0" fill="none" h="1405" w="361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6"/>
            <p:cNvSpPr/>
            <p:nvPr/>
          </p:nvSpPr>
          <p:spPr>
            <a:xfrm>
              <a:off x="2074187" y="2182320"/>
              <a:ext cx="602092" cy="236281"/>
            </a:xfrm>
            <a:custGeom>
              <a:rect b="b" l="l" r="r" t="t"/>
              <a:pathLst>
                <a:path extrusionOk="0" h="2056" w="5239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6"/>
            <p:cNvSpPr/>
            <p:nvPr/>
          </p:nvSpPr>
          <p:spPr>
            <a:xfrm>
              <a:off x="2074187" y="2182320"/>
              <a:ext cx="602092" cy="236281"/>
            </a:xfrm>
            <a:custGeom>
              <a:rect b="b" l="l" r="r" t="t"/>
              <a:pathLst>
                <a:path extrusionOk="0" fill="none" h="2056" w="5239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6"/>
            <p:cNvSpPr/>
            <p:nvPr/>
          </p:nvSpPr>
          <p:spPr>
            <a:xfrm>
              <a:off x="2071313" y="2116009"/>
              <a:ext cx="610711" cy="121128"/>
            </a:xfrm>
            <a:custGeom>
              <a:rect b="b" l="l" r="r" t="t"/>
              <a:pathLst>
                <a:path extrusionOk="0" h="1054" w="5314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2071313" y="2116009"/>
              <a:ext cx="610711" cy="121128"/>
            </a:xfrm>
            <a:custGeom>
              <a:rect b="b" l="l" r="r" t="t"/>
              <a:pathLst>
                <a:path extrusionOk="0" fill="none" h="1054" w="5314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6"/>
            <p:cNvSpPr/>
            <p:nvPr/>
          </p:nvSpPr>
          <p:spPr>
            <a:xfrm>
              <a:off x="2247033" y="2162094"/>
              <a:ext cx="259271" cy="43326"/>
            </a:xfrm>
            <a:custGeom>
              <a:rect b="b" l="l" r="r" t="t"/>
              <a:pathLst>
                <a:path extrusionOk="0" h="377" w="2256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27"/>
          <p:cNvSpPr txBox="1"/>
          <p:nvPr>
            <p:ph idx="2" type="title"/>
          </p:nvPr>
        </p:nvSpPr>
        <p:spPr>
          <a:xfrm>
            <a:off x="-1388725" y="1212850"/>
            <a:ext cx="19266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20" name="Google Shape;1920;p27"/>
          <p:cNvSpPr txBox="1"/>
          <p:nvPr>
            <p:ph type="title"/>
          </p:nvPr>
        </p:nvSpPr>
        <p:spPr>
          <a:xfrm>
            <a:off x="537875" y="1466775"/>
            <a:ext cx="7910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 </a:t>
            </a:r>
            <a:r>
              <a:rPr b="1" lang="en" sz="3100">
                <a:latin typeface="Arial"/>
                <a:ea typeface="Arial"/>
                <a:cs typeface="Arial"/>
                <a:sym typeface="Arial"/>
              </a:rPr>
              <a:t>Why Use the ISO 27000 Series Standards?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1921" name="Google Shape;1921;p27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28"/>
          <p:cNvSpPr txBox="1"/>
          <p:nvPr>
            <p:ph type="title"/>
          </p:nvPr>
        </p:nvSpPr>
        <p:spPr>
          <a:xfrm>
            <a:off x="456600" y="461875"/>
            <a:ext cx="79674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What Are the Advantages of Following ISO 27000 Series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927" name="Google Shape;1927;p28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 allows an organization to protect business-critical dat</a:t>
            </a:r>
            <a:r>
              <a:rPr lang="en" sz="135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928" name="Google Shape;1928;p28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29" name="Google Shape;1929;p28"/>
          <p:cNvSpPr txBox="1"/>
          <p:nvPr>
            <p:ph idx="3" type="subTitle"/>
          </p:nvPr>
        </p:nvSpPr>
        <p:spPr>
          <a:xfrm>
            <a:off x="720025" y="3009408"/>
            <a:ext cx="175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0E2A4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highlight>
                  <a:srgbClr val="0E2A47"/>
                </a:highlight>
                <a:latin typeface="Arial"/>
                <a:ea typeface="Arial"/>
                <a:cs typeface="Arial"/>
                <a:sym typeface="Arial"/>
              </a:rPr>
              <a:t>to assist companies in managing cyber attack risks and internal data security threat</a:t>
            </a:r>
            <a:r>
              <a:rPr lang="en">
                <a:highlight>
                  <a:srgbClr val="212121"/>
                </a:highlight>
              </a:rPr>
              <a:t>t</a:t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1930" name="Google Shape;1930;p28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31" name="Google Shape;1931;p28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200"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accepted global benchmark for the effective management of information assets</a:t>
            </a:r>
            <a:r>
              <a:rPr lang="en" sz="1200"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1932" name="Google Shape;1932;p28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33" name="Google Shape;1933;p28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It’s the closest planet to the Sun and the smallest</a:t>
            </a:r>
            <a:endParaRPr/>
          </a:p>
        </p:txBody>
      </p:sp>
      <p:sp>
        <p:nvSpPr>
          <p:cNvPr id="1934" name="Google Shape;1934;p28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1935" name="Google Shape;1935;p28"/>
          <p:cNvGrpSpPr/>
          <p:nvPr/>
        </p:nvGrpSpPr>
        <p:grpSpPr>
          <a:xfrm>
            <a:off x="3133557" y="1731871"/>
            <a:ext cx="980782" cy="877163"/>
            <a:chOff x="3354270" y="1731871"/>
            <a:chExt cx="980782" cy="877163"/>
          </a:xfrm>
        </p:grpSpPr>
        <p:sp>
          <p:nvSpPr>
            <p:cNvPr id="1936" name="Google Shape;1936;p28"/>
            <p:cNvSpPr/>
            <p:nvPr/>
          </p:nvSpPr>
          <p:spPr>
            <a:xfrm>
              <a:off x="3442605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8"/>
            <p:cNvSpPr/>
            <p:nvPr/>
          </p:nvSpPr>
          <p:spPr>
            <a:xfrm>
              <a:off x="3442605" y="1841470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28"/>
            <p:cNvSpPr/>
            <p:nvPr/>
          </p:nvSpPr>
          <p:spPr>
            <a:xfrm>
              <a:off x="3442605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8"/>
            <p:cNvSpPr/>
            <p:nvPr/>
          </p:nvSpPr>
          <p:spPr>
            <a:xfrm>
              <a:off x="3488170" y="1820085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8"/>
            <p:cNvSpPr/>
            <p:nvPr/>
          </p:nvSpPr>
          <p:spPr>
            <a:xfrm>
              <a:off x="4142970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8"/>
            <p:cNvSpPr/>
            <p:nvPr/>
          </p:nvSpPr>
          <p:spPr>
            <a:xfrm>
              <a:off x="4142970" y="1862734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8"/>
            <p:cNvSpPr/>
            <p:nvPr/>
          </p:nvSpPr>
          <p:spPr>
            <a:xfrm>
              <a:off x="4142970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8"/>
            <p:cNvSpPr/>
            <p:nvPr/>
          </p:nvSpPr>
          <p:spPr>
            <a:xfrm>
              <a:off x="3466906" y="2520571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8"/>
            <p:cNvSpPr/>
            <p:nvPr/>
          </p:nvSpPr>
          <p:spPr>
            <a:xfrm>
              <a:off x="3354270" y="1731871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8"/>
            <p:cNvSpPr/>
            <p:nvPr/>
          </p:nvSpPr>
          <p:spPr>
            <a:xfrm>
              <a:off x="4237469" y="2283025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8"/>
            <p:cNvSpPr/>
            <p:nvPr/>
          </p:nvSpPr>
          <p:spPr>
            <a:xfrm>
              <a:off x="4234444" y="239262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8"/>
            <p:cNvSpPr/>
            <p:nvPr/>
          </p:nvSpPr>
          <p:spPr>
            <a:xfrm>
              <a:off x="4234331" y="1951069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8"/>
            <p:cNvSpPr/>
            <p:nvPr/>
          </p:nvSpPr>
          <p:spPr>
            <a:xfrm>
              <a:off x="4234344" y="2042442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9" name="Google Shape;1949;p28"/>
            <p:cNvGrpSpPr/>
            <p:nvPr/>
          </p:nvGrpSpPr>
          <p:grpSpPr>
            <a:xfrm>
              <a:off x="3680871" y="1943001"/>
              <a:ext cx="224255" cy="454738"/>
              <a:chOff x="3417000" y="1881451"/>
              <a:chExt cx="203979" cy="413624"/>
            </a:xfrm>
          </p:grpSpPr>
          <p:sp>
            <p:nvSpPr>
              <p:cNvPr id="1950" name="Google Shape;1950;p28"/>
              <p:cNvSpPr/>
              <p:nvPr/>
            </p:nvSpPr>
            <p:spPr>
              <a:xfrm>
                <a:off x="3417000" y="1881451"/>
                <a:ext cx="203979" cy="364813"/>
              </a:xfrm>
              <a:custGeom>
                <a:rect b="b" l="l" r="r" t="t"/>
                <a:pathLst>
                  <a:path extrusionOk="0" fill="none" h="6367" w="3560">
                    <a:moveTo>
                      <a:pt x="3559" y="6366"/>
                    </a:moveTo>
                    <a:lnTo>
                      <a:pt x="0" y="6366"/>
                    </a:lnTo>
                    <a:lnTo>
                      <a:pt x="0" y="0"/>
                    </a:lnTo>
                    <a:lnTo>
                      <a:pt x="3559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28"/>
              <p:cNvSpPr/>
              <p:nvPr/>
            </p:nvSpPr>
            <p:spPr>
              <a:xfrm>
                <a:off x="3464384" y="2246200"/>
                <a:ext cx="109209" cy="48875"/>
              </a:xfrm>
              <a:custGeom>
                <a:rect b="b" l="l" r="r" t="t"/>
                <a:pathLst>
                  <a:path extrusionOk="0" fill="none" h="853" w="1906">
                    <a:moveTo>
                      <a:pt x="1905" y="853"/>
                    </a:moveTo>
                    <a:lnTo>
                      <a:pt x="0" y="853"/>
                    </a:lnTo>
                    <a:lnTo>
                      <a:pt x="0" y="0"/>
                    </a:lnTo>
                    <a:lnTo>
                      <a:pt x="1905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28"/>
              <p:cNvSpPr/>
              <p:nvPr/>
            </p:nvSpPr>
            <p:spPr>
              <a:xfrm>
                <a:off x="3438544" y="2151432"/>
                <a:ext cx="160891" cy="70419"/>
              </a:xfrm>
              <a:custGeom>
                <a:rect b="b" l="l" r="r" t="t"/>
                <a:pathLst>
                  <a:path extrusionOk="0" h="1229" w="2808">
                    <a:moveTo>
                      <a:pt x="0" y="0"/>
                    </a:moveTo>
                    <a:lnTo>
                      <a:pt x="0" y="1228"/>
                    </a:lnTo>
                    <a:lnTo>
                      <a:pt x="2807" y="1228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28"/>
              <p:cNvSpPr/>
              <p:nvPr/>
            </p:nvSpPr>
            <p:spPr>
              <a:xfrm>
                <a:off x="3438544" y="2068123"/>
                <a:ext cx="160891" cy="70419"/>
              </a:xfrm>
              <a:custGeom>
                <a:rect b="b" l="l" r="r" t="t"/>
                <a:pathLst>
                  <a:path extrusionOk="0" h="1229" w="2808">
                    <a:moveTo>
                      <a:pt x="0" y="1"/>
                    </a:moveTo>
                    <a:lnTo>
                      <a:pt x="0" y="1229"/>
                    </a:lnTo>
                    <a:lnTo>
                      <a:pt x="2807" y="1229"/>
                    </a:ln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28"/>
              <p:cNvSpPr/>
              <p:nvPr/>
            </p:nvSpPr>
            <p:spPr>
              <a:xfrm>
                <a:off x="3438544" y="1983381"/>
                <a:ext cx="160891" cy="71908"/>
              </a:xfrm>
              <a:custGeom>
                <a:rect b="b" l="l" r="r" t="t"/>
                <a:pathLst>
                  <a:path extrusionOk="0" h="1255" w="2808">
                    <a:moveTo>
                      <a:pt x="0" y="1"/>
                    </a:moveTo>
                    <a:lnTo>
                      <a:pt x="0" y="1254"/>
                    </a:lnTo>
                    <a:lnTo>
                      <a:pt x="2807" y="1254"/>
                    </a:ln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28"/>
              <p:cNvSpPr/>
              <p:nvPr/>
            </p:nvSpPr>
            <p:spPr>
              <a:xfrm>
                <a:off x="3438544" y="1900130"/>
                <a:ext cx="160891" cy="70419"/>
              </a:xfrm>
              <a:custGeom>
                <a:rect b="b" l="l" r="r" t="t"/>
                <a:pathLst>
                  <a:path extrusionOk="0" h="1229" w="2808">
                    <a:moveTo>
                      <a:pt x="0" y="0"/>
                    </a:moveTo>
                    <a:lnTo>
                      <a:pt x="0" y="1228"/>
                    </a:lnTo>
                    <a:lnTo>
                      <a:pt x="2807" y="1228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56" name="Google Shape;1956;p28"/>
          <p:cNvGrpSpPr/>
          <p:nvPr/>
        </p:nvGrpSpPr>
        <p:grpSpPr>
          <a:xfrm>
            <a:off x="5029673" y="1731871"/>
            <a:ext cx="980782" cy="877163"/>
            <a:chOff x="4808949" y="1731871"/>
            <a:chExt cx="980782" cy="877163"/>
          </a:xfrm>
        </p:grpSpPr>
        <p:sp>
          <p:nvSpPr>
            <p:cNvPr id="1957" name="Google Shape;1957;p28"/>
            <p:cNvSpPr/>
            <p:nvPr/>
          </p:nvSpPr>
          <p:spPr>
            <a:xfrm flipH="1">
              <a:off x="5701275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8"/>
            <p:cNvSpPr/>
            <p:nvPr/>
          </p:nvSpPr>
          <p:spPr>
            <a:xfrm flipH="1">
              <a:off x="5701275" y="1841470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8"/>
            <p:cNvSpPr/>
            <p:nvPr/>
          </p:nvSpPr>
          <p:spPr>
            <a:xfrm flipH="1">
              <a:off x="5701275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8"/>
            <p:cNvSpPr/>
            <p:nvPr/>
          </p:nvSpPr>
          <p:spPr>
            <a:xfrm flipH="1">
              <a:off x="5022169" y="1820085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8"/>
            <p:cNvSpPr/>
            <p:nvPr/>
          </p:nvSpPr>
          <p:spPr>
            <a:xfrm flipH="1">
              <a:off x="5000910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8"/>
            <p:cNvSpPr/>
            <p:nvPr/>
          </p:nvSpPr>
          <p:spPr>
            <a:xfrm flipH="1">
              <a:off x="5000910" y="1862734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8"/>
            <p:cNvSpPr/>
            <p:nvPr/>
          </p:nvSpPr>
          <p:spPr>
            <a:xfrm flipH="1">
              <a:off x="5000910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8"/>
            <p:cNvSpPr/>
            <p:nvPr/>
          </p:nvSpPr>
          <p:spPr>
            <a:xfrm flipH="1">
              <a:off x="5043555" y="2520571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8"/>
            <p:cNvSpPr/>
            <p:nvPr/>
          </p:nvSpPr>
          <p:spPr>
            <a:xfrm flipH="1">
              <a:off x="4909531" y="1731871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8"/>
            <p:cNvSpPr/>
            <p:nvPr/>
          </p:nvSpPr>
          <p:spPr>
            <a:xfrm flipH="1">
              <a:off x="4842376" y="2283025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8"/>
            <p:cNvSpPr/>
            <p:nvPr/>
          </p:nvSpPr>
          <p:spPr>
            <a:xfrm flipH="1">
              <a:off x="4808949" y="239262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8"/>
            <p:cNvSpPr/>
            <p:nvPr/>
          </p:nvSpPr>
          <p:spPr>
            <a:xfrm flipH="1">
              <a:off x="4809062" y="1951069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8"/>
            <p:cNvSpPr/>
            <p:nvPr/>
          </p:nvSpPr>
          <p:spPr>
            <a:xfrm flipH="1">
              <a:off x="4833351" y="2042442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0" name="Google Shape;1970;p28"/>
            <p:cNvGrpSpPr/>
            <p:nvPr/>
          </p:nvGrpSpPr>
          <p:grpSpPr>
            <a:xfrm>
              <a:off x="5122483" y="1943088"/>
              <a:ext cx="454767" cy="454767"/>
              <a:chOff x="5122483" y="1943088"/>
              <a:chExt cx="454767" cy="454767"/>
            </a:xfrm>
          </p:grpSpPr>
          <p:sp>
            <p:nvSpPr>
              <p:cNvPr id="1971" name="Google Shape;1971;p28"/>
              <p:cNvSpPr/>
              <p:nvPr/>
            </p:nvSpPr>
            <p:spPr>
              <a:xfrm>
                <a:off x="5122483" y="1943088"/>
                <a:ext cx="454767" cy="454767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28"/>
              <p:cNvSpPr/>
              <p:nvPr/>
            </p:nvSpPr>
            <p:spPr>
              <a:xfrm>
                <a:off x="5122483" y="1943088"/>
                <a:ext cx="454767" cy="454767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28"/>
              <p:cNvSpPr/>
              <p:nvPr/>
            </p:nvSpPr>
            <p:spPr>
              <a:xfrm>
                <a:off x="5219172" y="2039724"/>
                <a:ext cx="261442" cy="261442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28"/>
              <p:cNvSpPr/>
              <p:nvPr/>
            </p:nvSpPr>
            <p:spPr>
              <a:xfrm>
                <a:off x="5219172" y="2039724"/>
                <a:ext cx="261442" cy="261442"/>
              </a:xfrm>
              <a:custGeom>
                <a:rect b="b" l="l" r="r" t="t"/>
                <a:pathLst>
                  <a:path extrusionOk="0" fill="none" h="4813" w="4813">
                    <a:moveTo>
                      <a:pt x="4812" y="2407"/>
                    </a:moveTo>
                    <a:cubicBezTo>
                      <a:pt x="4812" y="3735"/>
                      <a:pt x="3735" y="4813"/>
                      <a:pt x="2406" y="4813"/>
                    </a:cubicBezTo>
                    <a:cubicBezTo>
                      <a:pt x="1078" y="4813"/>
                      <a:pt x="0" y="3735"/>
                      <a:pt x="0" y="2407"/>
                    </a:cubicBezTo>
                    <a:cubicBezTo>
                      <a:pt x="0" y="1078"/>
                      <a:pt x="1078" y="1"/>
                      <a:pt x="2406" y="1"/>
                    </a:cubicBezTo>
                    <a:cubicBezTo>
                      <a:pt x="3735" y="1"/>
                      <a:pt x="4812" y="1078"/>
                      <a:pt x="4812" y="24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28"/>
              <p:cNvSpPr/>
              <p:nvPr/>
            </p:nvSpPr>
            <p:spPr>
              <a:xfrm>
                <a:off x="5261379" y="2081930"/>
                <a:ext cx="177029" cy="177029"/>
              </a:xfrm>
              <a:custGeom>
                <a:rect b="b" l="l" r="r" t="t"/>
                <a:pathLst>
                  <a:path extrusionOk="0" h="3259" w="3259">
                    <a:moveTo>
                      <a:pt x="1629" y="1"/>
                    </a:moveTo>
                    <a:cubicBezTo>
                      <a:pt x="727" y="1"/>
                      <a:pt x="0" y="727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7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28"/>
              <p:cNvSpPr/>
              <p:nvPr/>
            </p:nvSpPr>
            <p:spPr>
              <a:xfrm>
                <a:off x="5261379" y="2081930"/>
                <a:ext cx="177029" cy="177029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77" name="Google Shape;1977;p28"/>
          <p:cNvGrpSpPr/>
          <p:nvPr/>
        </p:nvGrpSpPr>
        <p:grpSpPr>
          <a:xfrm>
            <a:off x="3133557" y="3269746"/>
            <a:ext cx="980669" cy="877163"/>
            <a:chOff x="3354270" y="3269746"/>
            <a:chExt cx="980669" cy="877163"/>
          </a:xfrm>
        </p:grpSpPr>
        <p:sp>
          <p:nvSpPr>
            <p:cNvPr id="1978" name="Google Shape;1978;p28"/>
            <p:cNvSpPr/>
            <p:nvPr/>
          </p:nvSpPr>
          <p:spPr>
            <a:xfrm>
              <a:off x="3442605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8"/>
            <p:cNvSpPr/>
            <p:nvPr/>
          </p:nvSpPr>
          <p:spPr>
            <a:xfrm>
              <a:off x="3442605" y="3379345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8"/>
            <p:cNvSpPr/>
            <p:nvPr/>
          </p:nvSpPr>
          <p:spPr>
            <a:xfrm>
              <a:off x="3442605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8"/>
            <p:cNvSpPr/>
            <p:nvPr/>
          </p:nvSpPr>
          <p:spPr>
            <a:xfrm>
              <a:off x="3488170" y="3357960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8"/>
            <p:cNvSpPr/>
            <p:nvPr/>
          </p:nvSpPr>
          <p:spPr>
            <a:xfrm>
              <a:off x="4142970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8"/>
            <p:cNvSpPr/>
            <p:nvPr/>
          </p:nvSpPr>
          <p:spPr>
            <a:xfrm>
              <a:off x="4142970" y="3400609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8"/>
            <p:cNvSpPr/>
            <p:nvPr/>
          </p:nvSpPr>
          <p:spPr>
            <a:xfrm>
              <a:off x="4142970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8"/>
            <p:cNvSpPr/>
            <p:nvPr/>
          </p:nvSpPr>
          <p:spPr>
            <a:xfrm>
              <a:off x="3466906" y="4058446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8"/>
            <p:cNvSpPr/>
            <p:nvPr/>
          </p:nvSpPr>
          <p:spPr>
            <a:xfrm>
              <a:off x="3354270" y="3269746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8"/>
            <p:cNvSpPr/>
            <p:nvPr/>
          </p:nvSpPr>
          <p:spPr>
            <a:xfrm>
              <a:off x="4237469" y="3820900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8"/>
            <p:cNvSpPr/>
            <p:nvPr/>
          </p:nvSpPr>
          <p:spPr>
            <a:xfrm>
              <a:off x="4234331" y="348894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8"/>
            <p:cNvSpPr/>
            <p:nvPr/>
          </p:nvSpPr>
          <p:spPr>
            <a:xfrm>
              <a:off x="4234344" y="3580317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0" name="Google Shape;1990;p28"/>
            <p:cNvGrpSpPr/>
            <p:nvPr/>
          </p:nvGrpSpPr>
          <p:grpSpPr>
            <a:xfrm>
              <a:off x="3565463" y="3584713"/>
              <a:ext cx="454772" cy="247102"/>
              <a:chOff x="4045113" y="4372050"/>
              <a:chExt cx="454772" cy="247102"/>
            </a:xfrm>
          </p:grpSpPr>
          <p:sp>
            <p:nvSpPr>
              <p:cNvPr id="1991" name="Google Shape;1991;p28"/>
              <p:cNvSpPr/>
              <p:nvPr/>
            </p:nvSpPr>
            <p:spPr>
              <a:xfrm>
                <a:off x="4045113" y="4372050"/>
                <a:ext cx="454772" cy="247102"/>
              </a:xfrm>
              <a:custGeom>
                <a:rect b="b" l="l" r="r" t="t"/>
                <a:pathLst>
                  <a:path extrusionOk="0" fill="none" h="5339" w="9826">
                    <a:moveTo>
                      <a:pt x="9825" y="2682"/>
                    </a:moveTo>
                    <a:cubicBezTo>
                      <a:pt x="9825" y="2682"/>
                      <a:pt x="7645" y="5338"/>
                      <a:pt x="4913" y="5338"/>
                    </a:cubicBezTo>
                    <a:cubicBezTo>
                      <a:pt x="2206" y="5338"/>
                      <a:pt x="1" y="2682"/>
                      <a:pt x="1" y="2682"/>
                    </a:cubicBezTo>
                    <a:cubicBezTo>
                      <a:pt x="1" y="2682"/>
                      <a:pt x="2206" y="0"/>
                      <a:pt x="4913" y="0"/>
                    </a:cubicBezTo>
                    <a:cubicBezTo>
                      <a:pt x="7645" y="0"/>
                      <a:pt x="9825" y="2682"/>
                      <a:pt x="9825" y="268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28"/>
              <p:cNvSpPr/>
              <p:nvPr/>
            </p:nvSpPr>
            <p:spPr>
              <a:xfrm>
                <a:off x="4152998" y="4376678"/>
                <a:ext cx="239003" cy="239003"/>
              </a:xfrm>
              <a:custGeom>
                <a:rect b="b" l="l" r="r" t="t"/>
                <a:pathLst>
                  <a:path extrusionOk="0" h="5164" w="5164">
                    <a:moveTo>
                      <a:pt x="2582" y="0"/>
                    </a:moveTo>
                    <a:cubicBezTo>
                      <a:pt x="1153" y="0"/>
                      <a:pt x="1" y="1153"/>
                      <a:pt x="1" y="2582"/>
                    </a:cubicBezTo>
                    <a:cubicBezTo>
                      <a:pt x="1" y="3985"/>
                      <a:pt x="1153" y="5163"/>
                      <a:pt x="2582" y="5163"/>
                    </a:cubicBezTo>
                    <a:cubicBezTo>
                      <a:pt x="4011" y="5163"/>
                      <a:pt x="5163" y="3985"/>
                      <a:pt x="5163" y="2582"/>
                    </a:cubicBezTo>
                    <a:cubicBezTo>
                      <a:pt x="5163" y="1153"/>
                      <a:pt x="4011" y="0"/>
                      <a:pt x="25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28"/>
              <p:cNvSpPr/>
              <p:nvPr/>
            </p:nvSpPr>
            <p:spPr>
              <a:xfrm>
                <a:off x="4152998" y="4376678"/>
                <a:ext cx="239003" cy="239003"/>
              </a:xfrm>
              <a:custGeom>
                <a:rect b="b" l="l" r="r" t="t"/>
                <a:pathLst>
                  <a:path extrusionOk="0" fill="none" h="5164" w="5164">
                    <a:moveTo>
                      <a:pt x="5163" y="2582"/>
                    </a:moveTo>
                    <a:cubicBezTo>
                      <a:pt x="5163" y="3985"/>
                      <a:pt x="4011" y="5163"/>
                      <a:pt x="2582" y="5163"/>
                    </a:cubicBezTo>
                    <a:cubicBezTo>
                      <a:pt x="1153" y="5163"/>
                      <a:pt x="1" y="3985"/>
                      <a:pt x="1" y="2582"/>
                    </a:cubicBezTo>
                    <a:cubicBezTo>
                      <a:pt x="1" y="1153"/>
                      <a:pt x="1153" y="0"/>
                      <a:pt x="2582" y="0"/>
                    </a:cubicBezTo>
                    <a:cubicBezTo>
                      <a:pt x="4011" y="0"/>
                      <a:pt x="5163" y="1153"/>
                      <a:pt x="5163" y="258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28"/>
              <p:cNvSpPr/>
              <p:nvPr/>
            </p:nvSpPr>
            <p:spPr>
              <a:xfrm>
                <a:off x="4221450" y="4445131"/>
                <a:ext cx="102099" cy="102099"/>
              </a:xfrm>
              <a:custGeom>
                <a:rect b="b" l="l" r="r" t="t"/>
                <a:pathLst>
                  <a:path extrusionOk="0" fill="none" h="2206" w="2206">
                    <a:moveTo>
                      <a:pt x="2206" y="1103"/>
                    </a:moveTo>
                    <a:cubicBezTo>
                      <a:pt x="2206" y="1704"/>
                      <a:pt x="1705" y="2206"/>
                      <a:pt x="1103" y="2206"/>
                    </a:cubicBezTo>
                    <a:cubicBezTo>
                      <a:pt x="502" y="2206"/>
                      <a:pt x="0" y="1704"/>
                      <a:pt x="0" y="1103"/>
                    </a:cubicBezTo>
                    <a:cubicBezTo>
                      <a:pt x="0" y="476"/>
                      <a:pt x="502" y="0"/>
                      <a:pt x="1103" y="0"/>
                    </a:cubicBezTo>
                    <a:cubicBezTo>
                      <a:pt x="1705" y="0"/>
                      <a:pt x="2206" y="476"/>
                      <a:pt x="2206" y="110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95" name="Google Shape;1995;p28"/>
          <p:cNvGrpSpPr/>
          <p:nvPr/>
        </p:nvGrpSpPr>
        <p:grpSpPr>
          <a:xfrm>
            <a:off x="5029786" y="3269746"/>
            <a:ext cx="980669" cy="877163"/>
            <a:chOff x="4809062" y="3269746"/>
            <a:chExt cx="980669" cy="877163"/>
          </a:xfrm>
        </p:grpSpPr>
        <p:sp>
          <p:nvSpPr>
            <p:cNvPr id="1996" name="Google Shape;1996;p28"/>
            <p:cNvSpPr/>
            <p:nvPr/>
          </p:nvSpPr>
          <p:spPr>
            <a:xfrm flipH="1">
              <a:off x="5701275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8"/>
            <p:cNvSpPr/>
            <p:nvPr/>
          </p:nvSpPr>
          <p:spPr>
            <a:xfrm flipH="1">
              <a:off x="5701275" y="3379345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8"/>
            <p:cNvSpPr/>
            <p:nvPr/>
          </p:nvSpPr>
          <p:spPr>
            <a:xfrm flipH="1">
              <a:off x="5701275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8"/>
            <p:cNvSpPr/>
            <p:nvPr/>
          </p:nvSpPr>
          <p:spPr>
            <a:xfrm flipH="1">
              <a:off x="5022169" y="3357960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8"/>
            <p:cNvSpPr/>
            <p:nvPr/>
          </p:nvSpPr>
          <p:spPr>
            <a:xfrm flipH="1">
              <a:off x="5000910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8"/>
            <p:cNvSpPr/>
            <p:nvPr/>
          </p:nvSpPr>
          <p:spPr>
            <a:xfrm flipH="1">
              <a:off x="5000910" y="3400609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8"/>
            <p:cNvSpPr/>
            <p:nvPr/>
          </p:nvSpPr>
          <p:spPr>
            <a:xfrm flipH="1">
              <a:off x="5000910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8"/>
            <p:cNvSpPr/>
            <p:nvPr/>
          </p:nvSpPr>
          <p:spPr>
            <a:xfrm flipH="1">
              <a:off x="5043555" y="4058446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8"/>
            <p:cNvSpPr/>
            <p:nvPr/>
          </p:nvSpPr>
          <p:spPr>
            <a:xfrm flipH="1">
              <a:off x="4909531" y="3269746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8"/>
            <p:cNvSpPr/>
            <p:nvPr/>
          </p:nvSpPr>
          <p:spPr>
            <a:xfrm flipH="1">
              <a:off x="4809062" y="348894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8"/>
            <p:cNvSpPr/>
            <p:nvPr/>
          </p:nvSpPr>
          <p:spPr>
            <a:xfrm flipH="1">
              <a:off x="4833351" y="3580317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7" name="Google Shape;2007;p28"/>
            <p:cNvGrpSpPr/>
            <p:nvPr/>
          </p:nvGrpSpPr>
          <p:grpSpPr>
            <a:xfrm>
              <a:off x="5122475" y="3525766"/>
              <a:ext cx="454750" cy="364987"/>
              <a:chOff x="5122475" y="3525766"/>
              <a:chExt cx="454750" cy="364987"/>
            </a:xfrm>
          </p:grpSpPr>
          <p:sp>
            <p:nvSpPr>
              <p:cNvPr id="2008" name="Google Shape;2008;p28"/>
              <p:cNvSpPr/>
              <p:nvPr/>
            </p:nvSpPr>
            <p:spPr>
              <a:xfrm>
                <a:off x="5304911" y="3681546"/>
                <a:ext cx="182496" cy="209207"/>
              </a:xfrm>
              <a:custGeom>
                <a:rect b="b" l="l" r="r" t="t"/>
                <a:pathLst>
                  <a:path extrusionOk="0" fill="none" h="3736" w="3259">
                    <a:moveTo>
                      <a:pt x="3259" y="928"/>
                    </a:moveTo>
                    <a:lnTo>
                      <a:pt x="3259" y="2808"/>
                    </a:lnTo>
                    <a:lnTo>
                      <a:pt x="1629" y="3735"/>
                    </a:lnTo>
                    <a:lnTo>
                      <a:pt x="0" y="2808"/>
                    </a:lnTo>
                    <a:lnTo>
                      <a:pt x="0" y="928"/>
                    </a:lnTo>
                    <a:lnTo>
                      <a:pt x="1629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28"/>
              <p:cNvSpPr/>
              <p:nvPr/>
            </p:nvSpPr>
            <p:spPr>
              <a:xfrm>
                <a:off x="5122475" y="3681546"/>
                <a:ext cx="182496" cy="209207"/>
              </a:xfrm>
              <a:custGeom>
                <a:rect b="b" l="l" r="r" t="t"/>
                <a:pathLst>
                  <a:path extrusionOk="0" h="3736" w="3259">
                    <a:moveTo>
                      <a:pt x="1629" y="1"/>
                    </a:moveTo>
                    <a:lnTo>
                      <a:pt x="0" y="928"/>
                    </a:lnTo>
                    <a:lnTo>
                      <a:pt x="0" y="2808"/>
                    </a:lnTo>
                    <a:lnTo>
                      <a:pt x="1629" y="3735"/>
                    </a:lnTo>
                    <a:lnTo>
                      <a:pt x="3258" y="2808"/>
                    </a:lnTo>
                    <a:lnTo>
                      <a:pt x="3258" y="928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28"/>
              <p:cNvSpPr/>
              <p:nvPr/>
            </p:nvSpPr>
            <p:spPr>
              <a:xfrm>
                <a:off x="5122475" y="3681546"/>
                <a:ext cx="182496" cy="209207"/>
              </a:xfrm>
              <a:custGeom>
                <a:rect b="b" l="l" r="r" t="t"/>
                <a:pathLst>
                  <a:path extrusionOk="0" fill="none" h="3736" w="3259">
                    <a:moveTo>
                      <a:pt x="3258" y="928"/>
                    </a:moveTo>
                    <a:lnTo>
                      <a:pt x="3258" y="2808"/>
                    </a:lnTo>
                    <a:lnTo>
                      <a:pt x="1629" y="3735"/>
                    </a:lnTo>
                    <a:lnTo>
                      <a:pt x="0" y="2808"/>
                    </a:lnTo>
                    <a:lnTo>
                      <a:pt x="0" y="928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28"/>
              <p:cNvSpPr/>
              <p:nvPr/>
            </p:nvSpPr>
            <p:spPr>
              <a:xfrm>
                <a:off x="5396129" y="3525766"/>
                <a:ext cx="181096" cy="209207"/>
              </a:xfrm>
              <a:custGeom>
                <a:rect b="b" l="l" r="r" t="t"/>
                <a:pathLst>
                  <a:path extrusionOk="0" h="3736" w="3234">
                    <a:moveTo>
                      <a:pt x="1630" y="1"/>
                    </a:moveTo>
                    <a:lnTo>
                      <a:pt x="0" y="928"/>
                    </a:lnTo>
                    <a:lnTo>
                      <a:pt x="0" y="2808"/>
                    </a:lnTo>
                    <a:lnTo>
                      <a:pt x="1630" y="3735"/>
                    </a:lnTo>
                    <a:lnTo>
                      <a:pt x="3234" y="2808"/>
                    </a:lnTo>
                    <a:lnTo>
                      <a:pt x="3234" y="928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28"/>
              <p:cNvSpPr/>
              <p:nvPr/>
            </p:nvSpPr>
            <p:spPr>
              <a:xfrm>
                <a:off x="5396129" y="3525766"/>
                <a:ext cx="181096" cy="209207"/>
              </a:xfrm>
              <a:custGeom>
                <a:rect b="b" l="l" r="r" t="t"/>
                <a:pathLst>
                  <a:path extrusionOk="0" fill="none" h="3736" w="3234">
                    <a:moveTo>
                      <a:pt x="3234" y="928"/>
                    </a:moveTo>
                    <a:lnTo>
                      <a:pt x="3234" y="2808"/>
                    </a:lnTo>
                    <a:lnTo>
                      <a:pt x="1630" y="3735"/>
                    </a:lnTo>
                    <a:lnTo>
                      <a:pt x="0" y="2808"/>
                    </a:lnTo>
                    <a:lnTo>
                      <a:pt x="0" y="928"/>
                    </a:lnTo>
                    <a:lnTo>
                      <a:pt x="163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13" name="Google Shape;2013;p28"/>
            <p:cNvSpPr/>
            <p:nvPr/>
          </p:nvSpPr>
          <p:spPr>
            <a:xfrm flipH="1">
              <a:off x="4842376" y="3820900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4" name="Google Shape;2014;p28"/>
          <p:cNvGrpSpPr/>
          <p:nvPr/>
        </p:nvGrpSpPr>
        <p:grpSpPr>
          <a:xfrm>
            <a:off x="4010567" y="2217025"/>
            <a:ext cx="1117490" cy="1716075"/>
            <a:chOff x="4010560" y="2217025"/>
            <a:chExt cx="1117490" cy="1716075"/>
          </a:xfrm>
        </p:grpSpPr>
        <p:sp>
          <p:nvSpPr>
            <p:cNvPr id="2015" name="Google Shape;2015;p28"/>
            <p:cNvSpPr/>
            <p:nvPr/>
          </p:nvSpPr>
          <p:spPr>
            <a:xfrm>
              <a:off x="4114325" y="23916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8"/>
            <p:cNvSpPr/>
            <p:nvPr/>
          </p:nvSpPr>
          <p:spPr>
            <a:xfrm>
              <a:off x="4626400" y="2217025"/>
              <a:ext cx="445675" cy="1608154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8"/>
            <p:cNvSpPr/>
            <p:nvPr/>
          </p:nvSpPr>
          <p:spPr>
            <a:xfrm rot="-5400000">
              <a:off x="4432796" y="1794789"/>
              <a:ext cx="174625" cy="1019097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8"/>
            <p:cNvSpPr/>
            <p:nvPr/>
          </p:nvSpPr>
          <p:spPr>
            <a:xfrm>
              <a:off x="5012675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5040950" y="37891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0" name="Google Shape;2020;p28"/>
            <p:cNvCxnSpPr/>
            <p:nvPr/>
          </p:nvCxnSpPr>
          <p:spPr>
            <a:xfrm>
              <a:off x="4015950" y="3933100"/>
              <a:ext cx="111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1" name="Google Shape;2021;p28"/>
            <p:cNvSpPr/>
            <p:nvPr/>
          </p:nvSpPr>
          <p:spPr>
            <a:xfrm>
              <a:off x="4084638" y="34550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4084638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23" name="Google Shape;2023;p28"/>
          <p:cNvPicPr preferRelativeResize="0"/>
          <p:nvPr/>
        </p:nvPicPr>
        <p:blipFill rotWithShape="1">
          <a:blip r:embed="rId3">
            <a:alphaModFix/>
          </a:blip>
          <a:srcRect b="24732" l="0" r="0" t="0"/>
          <a:stretch/>
        </p:blipFill>
        <p:spPr>
          <a:xfrm>
            <a:off x="3162975" y="1731877"/>
            <a:ext cx="2818075" cy="24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29"/>
          <p:cNvSpPr txBox="1"/>
          <p:nvPr>
            <p:ph type="title"/>
          </p:nvPr>
        </p:nvSpPr>
        <p:spPr>
          <a:xfrm>
            <a:off x="2034450" y="1795800"/>
            <a:ext cx="50751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7200"/>
              <a:t> </a:t>
            </a:r>
            <a:endParaRPr sz="7200"/>
          </a:p>
        </p:txBody>
      </p:sp>
      <p:sp>
        <p:nvSpPr>
          <p:cNvPr id="2029" name="Google Shape;2029;p29"/>
          <p:cNvSpPr txBox="1"/>
          <p:nvPr>
            <p:ph idx="1" type="subTitle"/>
          </p:nvPr>
        </p:nvSpPr>
        <p:spPr>
          <a:xfrm>
            <a:off x="2034450" y="2983500"/>
            <a:ext cx="5075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2030" name="Google Shape;2030;p29"/>
          <p:cNvSpPr txBox="1"/>
          <p:nvPr/>
        </p:nvSpPr>
        <p:spPr>
          <a:xfrm>
            <a:off x="4572000" y="2194300"/>
            <a:ext cx="4389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ISO CERTIFICATIONS</a:t>
            </a:r>
            <a:endParaRPr b="0" i="0" sz="29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1" name="Google Shape;20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900" y="940201"/>
            <a:ext cx="3854274" cy="3825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2" name="Google Shape;2032;p29"/>
          <p:cNvCxnSpPr/>
          <p:nvPr/>
        </p:nvCxnSpPr>
        <p:spPr>
          <a:xfrm>
            <a:off x="3886575" y="848875"/>
            <a:ext cx="507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/>
          <p:nvPr>
            <p:ph type="title"/>
          </p:nvPr>
        </p:nvSpPr>
        <p:spPr>
          <a:xfrm>
            <a:off x="2034450" y="1795800"/>
            <a:ext cx="50751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7200"/>
              <a:t> </a:t>
            </a:r>
            <a:endParaRPr sz="7200"/>
          </a:p>
        </p:txBody>
      </p:sp>
      <p:sp>
        <p:nvSpPr>
          <p:cNvPr id="2038" name="Google Shape;2038;p30"/>
          <p:cNvSpPr txBox="1"/>
          <p:nvPr>
            <p:ph idx="1" type="subTitle"/>
          </p:nvPr>
        </p:nvSpPr>
        <p:spPr>
          <a:xfrm>
            <a:off x="2034450" y="2983500"/>
            <a:ext cx="5075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2039" name="Google Shape;2039;p30"/>
          <p:cNvSpPr txBox="1"/>
          <p:nvPr/>
        </p:nvSpPr>
        <p:spPr>
          <a:xfrm>
            <a:off x="2377200" y="3486775"/>
            <a:ext cx="4389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Two of the controls from ISO 27001/ISO 27002 are dedicated to teleworking: A.6.2.1 Mobile device policy, and A.6.2.2 Teleworking</a:t>
            </a:r>
            <a:endParaRPr b="0" i="0" sz="29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0" name="Google Shape;2040;p30"/>
          <p:cNvCxnSpPr/>
          <p:nvPr/>
        </p:nvCxnSpPr>
        <p:spPr>
          <a:xfrm>
            <a:off x="3886575" y="848875"/>
            <a:ext cx="507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41" name="Google Shape;2041;p30"/>
          <p:cNvPicPr preferRelativeResize="0"/>
          <p:nvPr/>
        </p:nvPicPr>
        <p:blipFill rotWithShape="1">
          <a:blip r:embed="rId3">
            <a:alphaModFix/>
          </a:blip>
          <a:srcRect b="12974" l="5576" r="5629" t="5723"/>
          <a:stretch/>
        </p:blipFill>
        <p:spPr>
          <a:xfrm>
            <a:off x="2431050" y="396599"/>
            <a:ext cx="4497175" cy="28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D1F3A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