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2933-63DD-4F7E-8230-F12B28598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51E62-CAB7-40CE-B609-A7AA254E8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49BDC-008E-4589-8926-E29B9E193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39EB-CEF3-4AED-997E-4F6AEE5BF094}" type="datetimeFigureOut">
              <a:rPr lang="en-NG" smtClean="0"/>
              <a:t>29/03/2020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70BE9-EE62-46CC-89FD-F3048FE8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AFDEF-867A-47E5-A8EE-10073EE5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27CC-105C-4F53-94DF-3319306530F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68992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C75A-FE1B-429C-A253-5CA46AFE3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9A1FD-3451-4516-BD66-34636ED1C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D208E-0B49-41AB-9370-64AAF63F6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39EB-CEF3-4AED-997E-4F6AEE5BF094}" type="datetimeFigureOut">
              <a:rPr lang="en-NG" smtClean="0"/>
              <a:t>29/03/2020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5FB8A-B987-43F5-9206-D33F710BE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B1978-5BD2-4496-893E-4824AC17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27CC-105C-4F53-94DF-3319306530F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717741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F020B9-7FE7-4F6D-9CB0-97BC51BFE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0B095C-5AB0-4C18-AFE1-A01FC26C4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24E9B-5A48-4925-824C-5F24B996E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39EB-CEF3-4AED-997E-4F6AEE5BF094}" type="datetimeFigureOut">
              <a:rPr lang="en-NG" smtClean="0"/>
              <a:t>29/03/2020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4D4B1-87E7-4369-99E3-77FBFA58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BD771-DF7E-44F3-87FE-4281157C1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27CC-105C-4F53-94DF-3319306530F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09944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8B55-914F-4756-8250-9F401D9EF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623C2-C49B-421F-8928-4FB361D92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4A3D2-3B2F-4BEC-9AA4-EDD16C49D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39EB-CEF3-4AED-997E-4F6AEE5BF094}" type="datetimeFigureOut">
              <a:rPr lang="en-NG" smtClean="0"/>
              <a:t>29/03/2020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3D4C7-AE6C-4681-B602-231ADE42E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56ACF-0A70-4EC8-B3F6-A99A5DF9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27CC-105C-4F53-94DF-3319306530F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9316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97172-F0B6-41AE-B75A-72A9555F8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997B7-C886-403C-B340-B7F3F1061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FE657-5B36-4219-BBFB-044E32C8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39EB-CEF3-4AED-997E-4F6AEE5BF094}" type="datetimeFigureOut">
              <a:rPr lang="en-NG" smtClean="0"/>
              <a:t>29/03/2020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1CCB5-355A-438D-8719-853D00C9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83833-9492-46DE-87B3-D9AE4B6B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27CC-105C-4F53-94DF-3319306530F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1827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E6CD4-6496-420A-B22F-74E4164B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E31F1-C9C1-4697-A4ED-3B6F87257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0596E-558E-44F2-8983-49D16A9AC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5003B-B93E-4602-B2A9-1F3B2E315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39EB-CEF3-4AED-997E-4F6AEE5BF094}" type="datetimeFigureOut">
              <a:rPr lang="en-NG" smtClean="0"/>
              <a:t>29/03/2020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29BD1-54CF-4CD5-A9AA-1F08445C4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B6F7D-BB69-489E-96AC-5C213B82F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27CC-105C-4F53-94DF-3319306530F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52023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C760F-2D4E-4D56-BEA6-36897679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7DCE3-DA52-46C1-930D-4BA0BBC08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4E236-9432-4F79-ADF1-9AD73CDE1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E8D611-4F56-401C-B5B6-0B2FBE279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8E1CC-9CEE-42AE-85A0-27FD1BC05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35C14B-EA85-4DFA-8DA9-DA616CD68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39EB-CEF3-4AED-997E-4F6AEE5BF094}" type="datetimeFigureOut">
              <a:rPr lang="en-NG" smtClean="0"/>
              <a:t>29/03/2020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C96F09-9B94-49D9-9E01-020F2B808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C81454-72D1-4667-B7B9-D1C83B5AA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27CC-105C-4F53-94DF-3319306530F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53842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787A-5785-4562-B570-5D84A5DD6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2028DA-40C0-40CE-93C0-964E708D1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39EB-CEF3-4AED-997E-4F6AEE5BF094}" type="datetimeFigureOut">
              <a:rPr lang="en-NG" smtClean="0"/>
              <a:t>29/03/2020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A02CF-990A-4A7E-8B02-797F314A0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A250A-1163-4D20-BE01-BD166A6B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27CC-105C-4F53-94DF-3319306530F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25593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57E386-32FD-4DBC-A844-A0792C82A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39EB-CEF3-4AED-997E-4F6AEE5BF094}" type="datetimeFigureOut">
              <a:rPr lang="en-NG" smtClean="0"/>
              <a:t>29/03/2020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9F737A-638F-44E4-BAC8-7783AF23A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A2244-9709-4FF8-93FD-958F60E3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27CC-105C-4F53-94DF-3319306530F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9723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194C-235A-4331-838E-793FB9AD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6198D-9F44-4270-A34C-206636BBE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966E5-70B2-400B-A1A5-5A3A5D309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875F6-DCF6-4B83-8D39-B755E97B2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39EB-CEF3-4AED-997E-4F6AEE5BF094}" type="datetimeFigureOut">
              <a:rPr lang="en-NG" smtClean="0"/>
              <a:t>29/03/2020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7AA04-307D-4BBC-8203-49E12860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906A2-42A1-4A62-9454-440A330CD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27CC-105C-4F53-94DF-3319306530F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0706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42E8-67F1-420C-A502-B8B0DD1CD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5C6B9F-6BF7-4BF0-9E1F-52DF868DA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F1CFF-3FB4-4CAA-B55E-83A21ADB8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6E885-BC69-4B90-8D31-445C98EAE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39EB-CEF3-4AED-997E-4F6AEE5BF094}" type="datetimeFigureOut">
              <a:rPr lang="en-NG" smtClean="0"/>
              <a:t>29/03/2020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A0A29-D082-416F-842C-3D3D6A88F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E9457-50E4-4093-864B-FA221C05D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27CC-105C-4F53-94DF-3319306530F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3034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02B9DD-22CE-4AAB-9866-4D2021027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EEF4E-ADBA-4217-8410-0C36D8BEC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C49EC-216C-49DA-95A8-B7E8082BD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C39EB-CEF3-4AED-997E-4F6AEE5BF094}" type="datetimeFigureOut">
              <a:rPr lang="en-NG" smtClean="0"/>
              <a:t>29/03/2020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F82C4-FBBD-4E87-8295-B97CF0EA0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02EE5-DE00-465A-8420-22C6A4E4A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527CC-105C-4F53-94DF-3319306530F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40719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C17A-AFB2-4C24-BDB3-B18DEDAEF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718" y="2491273"/>
            <a:ext cx="11088210" cy="219269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Rikon</a:t>
            </a:r>
            <a:r>
              <a:rPr lang="en-US" dirty="0"/>
              <a:t> Hotel Management System (Sales/Store/Rooms Booking</a:t>
            </a:r>
            <a:br>
              <a:rPr lang="en-US" dirty="0"/>
            </a:br>
            <a:r>
              <a:rPr lang="en-US" dirty="0"/>
              <a:t> Modules Demo)</a:t>
            </a:r>
            <a:endParaRPr lang="en-NG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B765A13D-11B7-4DD7-B288-ED921728F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939" y="54895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2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30B8-6139-4817-B372-F89B3411E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demo is vs. what it is not</a:t>
            </a:r>
            <a:endParaRPr lang="en-NG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846CFFA-BB6C-41B5-912E-5E3693F60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25221"/>
              </p:ext>
            </p:extLst>
          </p:nvPr>
        </p:nvGraphicFramePr>
        <p:xfrm>
          <a:off x="1354831" y="1588084"/>
          <a:ext cx="9482338" cy="513565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741169">
                  <a:extLst>
                    <a:ext uri="{9D8B030D-6E8A-4147-A177-3AD203B41FA5}">
                      <a16:colId xmlns:a16="http://schemas.microsoft.com/office/drawing/2014/main" val="3091416177"/>
                    </a:ext>
                  </a:extLst>
                </a:gridCol>
                <a:gridCol w="4741169">
                  <a:extLst>
                    <a:ext uri="{9D8B030D-6E8A-4147-A177-3AD203B41FA5}">
                      <a16:colId xmlns:a16="http://schemas.microsoft.com/office/drawing/2014/main" val="4255173421"/>
                    </a:ext>
                  </a:extLst>
                </a:gridCol>
              </a:tblGrid>
              <a:tr h="830575">
                <a:tc>
                  <a:txBody>
                    <a:bodyPr/>
                    <a:lstStyle/>
                    <a:p>
                      <a:r>
                        <a:rPr lang="en-US" sz="2800" dirty="0"/>
                        <a:t>What it is-</a:t>
                      </a:r>
                      <a:endParaRPr lang="en-NG" sz="2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What it isn’t</a:t>
                      </a:r>
                      <a:endParaRPr lang="en-NG" sz="2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205284"/>
                  </a:ext>
                </a:extLst>
              </a:tr>
              <a:tr h="1484263">
                <a:tc>
                  <a:txBody>
                    <a:bodyPr/>
                    <a:lstStyle/>
                    <a:p>
                      <a:r>
                        <a:rPr lang="en-US" sz="2800" dirty="0"/>
                        <a:t>Illustration (all functionality in the demo is meant to serve as an illustration)</a:t>
                      </a:r>
                      <a:endParaRPr lang="en-NG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This demo is not fully functional software (some of the buttons don’t even work)</a:t>
                      </a:r>
                      <a:endParaRPr lang="en-NG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8385089"/>
                  </a:ext>
                </a:extLst>
              </a:tr>
              <a:tr h="1484263">
                <a:tc>
                  <a:txBody>
                    <a:bodyPr/>
                    <a:lstStyle/>
                    <a:p>
                      <a:pPr marL="457200" indent="-457200">
                        <a:buFontTx/>
                        <a:buChar char="-"/>
                      </a:pPr>
                      <a:r>
                        <a:rPr lang="en-US" sz="2800" dirty="0"/>
                        <a:t>Sales module (kitchen &amp; bar), 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en-US" sz="2800" dirty="0"/>
                        <a:t>Store management module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en-US" sz="2800" dirty="0"/>
                        <a:t>Room booking/reservation </a:t>
                      </a:r>
                      <a:endParaRPr lang="en-NG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All other modules (Expense tracking, payroll etc. are not included…yet)</a:t>
                      </a:r>
                      <a:endParaRPr lang="en-NG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9020589"/>
                  </a:ext>
                </a:extLst>
              </a:tr>
              <a:tr h="1022492">
                <a:tc>
                  <a:txBody>
                    <a:bodyPr/>
                    <a:lstStyle/>
                    <a:p>
                      <a:r>
                        <a:rPr lang="en-US" sz="2800" dirty="0"/>
                        <a:t>Fake/Dummy/Inaccurate data for illustration</a:t>
                      </a:r>
                      <a:endParaRPr lang="en-NG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Demo does not generate any real data</a:t>
                      </a:r>
                      <a:endParaRPr lang="en-NG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5558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655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C63A-FECF-4EC2-BDE7-B26652914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Objectives of the demo</a:t>
            </a:r>
            <a:endParaRPr lang="en-NG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E7D415-F7FE-4241-A770-E56CC07F143E}"/>
              </a:ext>
            </a:extLst>
          </p:cNvPr>
          <p:cNvSpPr txBox="1"/>
          <p:nvPr/>
        </p:nvSpPr>
        <p:spPr>
          <a:xfrm>
            <a:off x="301841" y="1624614"/>
            <a:ext cx="116208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Obtain clarity on the business rules / policies to be enforced by the software (Examples include, policies on payments, customer information, orders, access-control etc.) – It is much easier to make changes to these policies now than it would be to make them later after the software is fully functional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Illustrate the interface of the software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Get feedback on how easy/hard the software’s interface is and what can be improved</a:t>
            </a:r>
          </a:p>
        </p:txBody>
      </p:sp>
    </p:spTree>
    <p:extLst>
      <p:ext uri="{BB962C8B-B14F-4D97-AF65-F5344CB8AC3E}">
        <p14:creationId xmlns:p14="http://schemas.microsoft.com/office/powerpoint/2010/main" val="948509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C63A-FECF-4EC2-BDE7-B26652914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Policies for Room Booking</a:t>
            </a:r>
            <a:endParaRPr lang="en-NG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E7D415-F7FE-4241-A770-E56CC07F143E}"/>
              </a:ext>
            </a:extLst>
          </p:cNvPr>
          <p:cNvSpPr txBox="1"/>
          <p:nvPr/>
        </p:nvSpPr>
        <p:spPr>
          <a:xfrm>
            <a:off x="301841" y="1624614"/>
            <a:ext cx="116208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Should we collect guest information while booking a room?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I decided that we don’t need anybody’s information unless the person is receiving their services on credit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If we are collecting the guest’s information, what information exactly are we collecting and why? Phone number, email address, name etc.</a:t>
            </a:r>
          </a:p>
        </p:txBody>
      </p:sp>
    </p:spTree>
    <p:extLst>
      <p:ext uri="{BB962C8B-B14F-4D97-AF65-F5344CB8AC3E}">
        <p14:creationId xmlns:p14="http://schemas.microsoft.com/office/powerpoint/2010/main" val="32609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C63A-FECF-4EC2-BDE7-B26652914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Policies for POS</a:t>
            </a:r>
            <a:endParaRPr lang="en-NG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E7D415-F7FE-4241-A770-E56CC07F143E}"/>
              </a:ext>
            </a:extLst>
          </p:cNvPr>
          <p:cNvSpPr txBox="1"/>
          <p:nvPr/>
        </p:nvSpPr>
        <p:spPr>
          <a:xfrm>
            <a:off x="301841" y="1624614"/>
            <a:ext cx="116208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Should each order be associated with one department or can multiple departments be associated with an order. For example: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 customer comes walks into the dining hall to order a bottle of malt and a plate of rice. The malt will be supplied by the bar while the rice will be supplied by the kitchen… Should we create 2 separate orders for both departments or should everything be merged into one order. </a:t>
            </a:r>
          </a:p>
        </p:txBody>
      </p:sp>
    </p:spTree>
    <p:extLst>
      <p:ext uri="{BB962C8B-B14F-4D97-AF65-F5344CB8AC3E}">
        <p14:creationId xmlns:p14="http://schemas.microsoft.com/office/powerpoint/2010/main" val="247285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C63A-FECF-4EC2-BDE7-B26652914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Policies for Store</a:t>
            </a:r>
            <a:endParaRPr lang="en-NG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E7D415-F7FE-4241-A770-E56CC07F143E}"/>
              </a:ext>
            </a:extLst>
          </p:cNvPr>
          <p:cNvSpPr txBox="1"/>
          <p:nvPr/>
        </p:nvSpPr>
        <p:spPr>
          <a:xfrm>
            <a:off x="301841" y="1624614"/>
            <a:ext cx="11620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Feedback on the functionality for querying items in the event that an item goes missing or there’s a record that cannot be accounted for.</a:t>
            </a:r>
          </a:p>
        </p:txBody>
      </p:sp>
    </p:spTree>
    <p:extLst>
      <p:ext uri="{BB962C8B-B14F-4D97-AF65-F5344CB8AC3E}">
        <p14:creationId xmlns:p14="http://schemas.microsoft.com/office/powerpoint/2010/main" val="3095689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C63A-FECF-4EC2-BDE7-B26652914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Some notes on managing credit sales</a:t>
            </a:r>
            <a:endParaRPr lang="en-NG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E7D415-F7FE-4241-A770-E56CC07F143E}"/>
              </a:ext>
            </a:extLst>
          </p:cNvPr>
          <p:cNvSpPr txBox="1"/>
          <p:nvPr/>
        </p:nvSpPr>
        <p:spPr>
          <a:xfrm>
            <a:off x="285565" y="1624614"/>
            <a:ext cx="11620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Reconciling credit accounts by merging records</a:t>
            </a:r>
          </a:p>
        </p:txBody>
      </p:sp>
    </p:spTree>
    <p:extLst>
      <p:ext uri="{BB962C8B-B14F-4D97-AF65-F5344CB8AC3E}">
        <p14:creationId xmlns:p14="http://schemas.microsoft.com/office/powerpoint/2010/main" val="1712516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367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Rikon Hotel Management System (Sales/Store/Rooms Booking  Modules Demo)</vt:lpstr>
      <vt:lpstr>What the demo is vs. what it is not</vt:lpstr>
      <vt:lpstr>Objectives of the demo</vt:lpstr>
      <vt:lpstr>Policies for Room Booking</vt:lpstr>
      <vt:lpstr>Policies for POS</vt:lpstr>
      <vt:lpstr>Policies for Store</vt:lpstr>
      <vt:lpstr>Some notes on managing credit sales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Rikon Hotel Management System Sales Module Demo</dc:title>
  <dc:creator>Administrator</dc:creator>
  <cp:lastModifiedBy>Administrator</cp:lastModifiedBy>
  <cp:revision>7</cp:revision>
  <dcterms:created xsi:type="dcterms:W3CDTF">2020-03-29T22:21:39Z</dcterms:created>
  <dcterms:modified xsi:type="dcterms:W3CDTF">2020-03-30T11:59:06Z</dcterms:modified>
</cp:coreProperties>
</file>