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2175e320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2175e320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Either Live Demo the Tableau Charts or proceed with following charts.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Speak to the schema and what connections there are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2175e320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2175e320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Speak to our process here, explain the outline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public.tableau.com/app/profile/lauren.debes/viz/SerialKillersvsZodiacSign/HorrorscopesCharts?publish=yes" TargetMode="External"/></Relationships>
</file>

<file path=ppt/slides/_rels/slide2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28.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9.png"/></Relationships>
</file>

<file path=ppt/slides/_rels/slide2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30.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1.png"/><Relationship Id="rId13" Type="http://schemas.openxmlformats.org/officeDocument/2006/relationships/image" Target="../media/image3.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8.png"/><Relationship Id="rId15"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93" name="Google Shape;193;p22"/>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94" name="Google Shape;194;p22"/>
          <p:cNvGrpSpPr/>
          <p:nvPr/>
        </p:nvGrpSpPr>
        <p:grpSpPr>
          <a:xfrm>
            <a:off x="18500" y="47675"/>
            <a:ext cx="9106999" cy="1083925"/>
            <a:chOff x="0" y="-14750"/>
            <a:chExt cx="9106999" cy="1083925"/>
          </a:xfrm>
        </p:grpSpPr>
        <p:pic>
          <p:nvPicPr>
            <p:cNvPr id="195" name="Google Shape;195;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96" name="Google Shape;196;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97" name="Google Shape;197;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98" name="Google Shape;198;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99" name="Google Shape;199;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0" name="Google Shape;200;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1" name="Google Shape;201;p22"/>
          <p:cNvGrpSpPr/>
          <p:nvPr/>
        </p:nvGrpSpPr>
        <p:grpSpPr>
          <a:xfrm>
            <a:off x="0" y="3987208"/>
            <a:ext cx="9164450" cy="1156292"/>
            <a:chOff x="0" y="3987208"/>
            <a:chExt cx="9164450" cy="1156292"/>
          </a:xfrm>
        </p:grpSpPr>
        <p:pic>
          <p:nvPicPr>
            <p:cNvPr id="202" name="Google Shape;202;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03" name="Google Shape;203;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04" name="Google Shape;204;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05" name="Google Shape;205;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06" name="Google Shape;206;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07" name="Google Shape;207;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13" name="Google Shape;213;p23"/>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14" name="Google Shape;214;p23"/>
          <p:cNvGrpSpPr/>
          <p:nvPr/>
        </p:nvGrpSpPr>
        <p:grpSpPr>
          <a:xfrm>
            <a:off x="18500" y="47675"/>
            <a:ext cx="9106999" cy="1083925"/>
            <a:chOff x="0" y="-14750"/>
            <a:chExt cx="9106999" cy="1083925"/>
          </a:xfrm>
        </p:grpSpPr>
        <p:pic>
          <p:nvPicPr>
            <p:cNvPr id="215" name="Google Shape;215;p2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16" name="Google Shape;216;p2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17" name="Google Shape;217;p2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18" name="Google Shape;218;p2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19" name="Google Shape;219;p2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0" name="Google Shape;220;p2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1" name="Google Shape;221;p23"/>
          <p:cNvGrpSpPr/>
          <p:nvPr/>
        </p:nvGrpSpPr>
        <p:grpSpPr>
          <a:xfrm>
            <a:off x="0" y="3987208"/>
            <a:ext cx="9164450" cy="1156292"/>
            <a:chOff x="0" y="3987208"/>
            <a:chExt cx="9164450" cy="1156292"/>
          </a:xfrm>
        </p:grpSpPr>
        <p:pic>
          <p:nvPicPr>
            <p:cNvPr id="222" name="Google Shape;222;p2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23" name="Google Shape;223;p2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24" name="Google Shape;224;p2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25" name="Google Shape;225;p2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26" name="Google Shape;226;p2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27" name="Google Shape;227;p2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31" name="Shape 231"/>
        <p:cNvGrpSpPr/>
        <p:nvPr/>
      </p:nvGrpSpPr>
      <p:grpSpPr>
        <a:xfrm>
          <a:off x="0" y="0"/>
          <a:ext cx="0" cy="0"/>
          <a:chOff x="0" y="0"/>
          <a:chExt cx="0" cy="0"/>
        </a:xfrm>
      </p:grpSpPr>
      <p:sp>
        <p:nvSpPr>
          <p:cNvPr id="232" name="Google Shape;232;p24"/>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33" name="Google Shape;233;p2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34" name="Google Shape;234;p24"/>
          <p:cNvGrpSpPr/>
          <p:nvPr/>
        </p:nvGrpSpPr>
        <p:grpSpPr>
          <a:xfrm>
            <a:off x="18500" y="47675"/>
            <a:ext cx="9106999" cy="1083925"/>
            <a:chOff x="0" y="-14750"/>
            <a:chExt cx="9106999" cy="1083925"/>
          </a:xfrm>
        </p:grpSpPr>
        <p:pic>
          <p:nvPicPr>
            <p:cNvPr id="235" name="Google Shape;235;p2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36" name="Google Shape;236;p2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37" name="Google Shape;237;p2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38" name="Google Shape;238;p2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39" name="Google Shape;239;p2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40" name="Google Shape;240;p2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41" name="Google Shape;241;p24"/>
          <p:cNvGrpSpPr/>
          <p:nvPr/>
        </p:nvGrpSpPr>
        <p:grpSpPr>
          <a:xfrm>
            <a:off x="0" y="3987208"/>
            <a:ext cx="9164450" cy="1156292"/>
            <a:chOff x="0" y="3987208"/>
            <a:chExt cx="9164450" cy="1156292"/>
          </a:xfrm>
        </p:grpSpPr>
        <p:pic>
          <p:nvPicPr>
            <p:cNvPr id="242" name="Google Shape;242;p2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43" name="Google Shape;243;p2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44" name="Google Shape;244;p2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45" name="Google Shape;245;p2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46" name="Google Shape;246;p2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47" name="Google Shape;247;p2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95" name="Google Shape;295;p32"/>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99" name="Shape 299"/>
        <p:cNvGrpSpPr/>
        <p:nvPr/>
      </p:nvGrpSpPr>
      <p:grpSpPr>
        <a:xfrm>
          <a:off x="0" y="0"/>
          <a:ext cx="0" cy="0"/>
          <a:chOff x="0" y="0"/>
          <a:chExt cx="0" cy="0"/>
        </a:xfrm>
      </p:grpSpPr>
      <p:sp>
        <p:nvSpPr>
          <p:cNvPr id="300" name="Google Shape;3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301" name="Google Shape;301;p33"/>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05" name="Shape 305"/>
        <p:cNvGrpSpPr/>
        <p:nvPr/>
      </p:nvGrpSpPr>
      <p:grpSpPr>
        <a:xfrm>
          <a:off x="0" y="0"/>
          <a:ext cx="0" cy="0"/>
          <a:chOff x="0" y="0"/>
          <a:chExt cx="0" cy="0"/>
        </a:xfrm>
      </p:grpSpPr>
      <p:sp>
        <p:nvSpPr>
          <p:cNvPr id="306" name="Google Shape;306;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Analysis Phase - Tableau Presentation</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u="sng">
                <a:solidFill>
                  <a:srgbClr val="F4D58F"/>
                </a:solidFill>
                <a:latin typeface="Times New Roman"/>
                <a:ea typeface="Times New Roman"/>
                <a:cs typeface="Times New Roman"/>
                <a:sym typeface="Times New Roman"/>
                <a:hlinkClick r:id="rId3">
                  <a:extLst>
                    <a:ext uri="{A12FA001-AC4F-418D-AE19-62706E023703}">
                      <ahyp:hlinkClr val="tx"/>
                    </a:ext>
                  </a:extLst>
                </a:hlinkClick>
              </a:rPr>
              <a:t>Tableau Link Here</a:t>
            </a:r>
            <a:endParaRPr>
              <a:solidFill>
                <a:srgbClr val="F4D58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10" name="Shape 310"/>
        <p:cNvGrpSpPr/>
        <p:nvPr/>
      </p:nvGrpSpPr>
      <p:grpSpPr>
        <a:xfrm>
          <a:off x="0" y="0"/>
          <a:ext cx="0" cy="0"/>
          <a:chOff x="0" y="0"/>
          <a:chExt cx="0" cy="0"/>
        </a:xfrm>
      </p:grpSpPr>
      <p:sp>
        <p:nvSpPr>
          <p:cNvPr id="311" name="Google Shape;311;p35"/>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312" name="Google Shape;312;p35"/>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313" name="Google Shape;313;p35"/>
          <p:cNvGrpSpPr/>
          <p:nvPr/>
        </p:nvGrpSpPr>
        <p:grpSpPr>
          <a:xfrm>
            <a:off x="18500" y="47675"/>
            <a:ext cx="9106999" cy="1083925"/>
            <a:chOff x="0" y="-14750"/>
            <a:chExt cx="9106999" cy="1083925"/>
          </a:xfrm>
        </p:grpSpPr>
        <p:pic>
          <p:nvPicPr>
            <p:cNvPr id="314" name="Google Shape;314;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15" name="Google Shape;315;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16" name="Google Shape;316;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17" name="Google Shape;317;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18" name="Google Shape;318;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19" name="Google Shape;319;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0" name="Google Shape;320;p35"/>
          <p:cNvGrpSpPr/>
          <p:nvPr/>
        </p:nvGrpSpPr>
        <p:grpSpPr>
          <a:xfrm>
            <a:off x="0" y="3987208"/>
            <a:ext cx="9164450" cy="1156292"/>
            <a:chOff x="0" y="3987208"/>
            <a:chExt cx="9164450" cy="1156292"/>
          </a:xfrm>
        </p:grpSpPr>
        <p:pic>
          <p:nvPicPr>
            <p:cNvPr id="321" name="Google Shape;321;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22" name="Google Shape;322;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23" name="Google Shape;323;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24" name="Google Shape;324;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25" name="Google Shape;325;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26" name="Google Shape;326;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27" name="Google Shape;327;p35"/>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33" name="Google Shape;333;p36"/>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34" name="Google Shape;334;p36"/>
          <p:cNvGrpSpPr/>
          <p:nvPr/>
        </p:nvGrpSpPr>
        <p:grpSpPr>
          <a:xfrm>
            <a:off x="18500" y="47675"/>
            <a:ext cx="9106999" cy="1083925"/>
            <a:chOff x="0" y="-14750"/>
            <a:chExt cx="9106999" cy="1083925"/>
          </a:xfrm>
        </p:grpSpPr>
        <p:pic>
          <p:nvPicPr>
            <p:cNvPr id="335" name="Google Shape;335;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36" name="Google Shape;336;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37" name="Google Shape;337;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38" name="Google Shape;338;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39" name="Google Shape;339;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0" name="Google Shape;340;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1" name="Google Shape;341;p36"/>
          <p:cNvGrpSpPr/>
          <p:nvPr/>
        </p:nvGrpSpPr>
        <p:grpSpPr>
          <a:xfrm>
            <a:off x="0" y="3987208"/>
            <a:ext cx="9164450" cy="1156292"/>
            <a:chOff x="0" y="3987208"/>
            <a:chExt cx="9164450" cy="1156292"/>
          </a:xfrm>
        </p:grpSpPr>
        <p:pic>
          <p:nvPicPr>
            <p:cNvPr id="342" name="Google Shape;342;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43" name="Google Shape;343;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44" name="Google Shape;344;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45" name="Google Shape;345;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46" name="Google Shape;346;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47" name="Google Shape;347;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51" name="Shape 351"/>
        <p:cNvGrpSpPr/>
        <p:nvPr/>
      </p:nvGrpSpPr>
      <p:grpSpPr>
        <a:xfrm>
          <a:off x="0" y="0"/>
          <a:ext cx="0" cy="0"/>
          <a:chOff x="0" y="0"/>
          <a:chExt cx="0" cy="0"/>
        </a:xfrm>
      </p:grpSpPr>
      <p:sp>
        <p:nvSpPr>
          <p:cNvPr id="352" name="Google Shape;352;p37"/>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53" name="Google Shape;353;p37"/>
          <p:cNvSpPr txBox="1"/>
          <p:nvPr>
            <p:ph idx="1" type="body"/>
          </p:nvPr>
        </p:nvSpPr>
        <p:spPr>
          <a:xfrm>
            <a:off x="311700" y="1940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a certain astrological season.</a:t>
            </a:r>
            <a:endParaRPr>
              <a:solidFill>
                <a:schemeClr val="lt1"/>
              </a:solidFill>
              <a:latin typeface="Times New Roman"/>
              <a:ea typeface="Times New Roman"/>
              <a:cs typeface="Times New Roman"/>
              <a:sym typeface="Times New Roman"/>
            </a:endParaRPr>
          </a:p>
        </p:txBody>
      </p:sp>
      <p:grpSp>
        <p:nvGrpSpPr>
          <p:cNvPr id="354" name="Google Shape;354;p37"/>
          <p:cNvGrpSpPr/>
          <p:nvPr/>
        </p:nvGrpSpPr>
        <p:grpSpPr>
          <a:xfrm>
            <a:off x="18500" y="47675"/>
            <a:ext cx="9106999" cy="1083925"/>
            <a:chOff x="0" y="-14750"/>
            <a:chExt cx="9106999" cy="1083925"/>
          </a:xfrm>
        </p:grpSpPr>
        <p:pic>
          <p:nvPicPr>
            <p:cNvPr id="355" name="Google Shape;355;p3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56" name="Google Shape;356;p3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57" name="Google Shape;357;p3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58" name="Google Shape;358;p3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59" name="Google Shape;359;p3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0" name="Google Shape;360;p3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1" name="Google Shape;361;p37"/>
          <p:cNvGrpSpPr/>
          <p:nvPr/>
        </p:nvGrpSpPr>
        <p:grpSpPr>
          <a:xfrm>
            <a:off x="0" y="3987208"/>
            <a:ext cx="9164450" cy="1156292"/>
            <a:chOff x="0" y="3987208"/>
            <a:chExt cx="9164450" cy="1156292"/>
          </a:xfrm>
        </p:grpSpPr>
        <p:pic>
          <p:nvPicPr>
            <p:cNvPr id="362" name="Google Shape;362;p3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63" name="Google Shape;363;p3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64" name="Google Shape;364;p3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65" name="Google Shape;365;p3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66" name="Google Shape;366;p3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67" name="Google Shape;367;p3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71" name="Shape 371"/>
        <p:cNvGrpSpPr/>
        <p:nvPr/>
      </p:nvGrpSpPr>
      <p:grpSpPr>
        <a:xfrm>
          <a:off x="0" y="0"/>
          <a:ext cx="0" cy="0"/>
          <a:chOff x="0" y="0"/>
          <a:chExt cx="0" cy="0"/>
        </a:xfrm>
      </p:grpSpPr>
      <p:sp>
        <p:nvSpPr>
          <p:cNvPr id="372" name="Google Shape;372;p38"/>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73" name="Google Shape;373;p38"/>
          <p:cNvSpPr txBox="1"/>
          <p:nvPr>
            <p:ph idx="1" type="body"/>
          </p:nvPr>
        </p:nvSpPr>
        <p:spPr>
          <a:xfrm>
            <a:off x="249575" y="1927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74" name="Google Shape;374;p38"/>
          <p:cNvGrpSpPr/>
          <p:nvPr/>
        </p:nvGrpSpPr>
        <p:grpSpPr>
          <a:xfrm>
            <a:off x="18500" y="47675"/>
            <a:ext cx="9106999" cy="1083925"/>
            <a:chOff x="0" y="-14750"/>
            <a:chExt cx="9106999" cy="1083925"/>
          </a:xfrm>
        </p:grpSpPr>
        <p:pic>
          <p:nvPicPr>
            <p:cNvPr id="375" name="Google Shape;375;p3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76" name="Google Shape;376;p3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77" name="Google Shape;377;p3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78" name="Google Shape;378;p3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79" name="Google Shape;379;p3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0" name="Google Shape;380;p3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1" name="Google Shape;381;p38"/>
          <p:cNvGrpSpPr/>
          <p:nvPr/>
        </p:nvGrpSpPr>
        <p:grpSpPr>
          <a:xfrm>
            <a:off x="0" y="3987208"/>
            <a:ext cx="9164450" cy="1156292"/>
            <a:chOff x="0" y="3987208"/>
            <a:chExt cx="9164450" cy="1156292"/>
          </a:xfrm>
        </p:grpSpPr>
        <p:pic>
          <p:nvPicPr>
            <p:cNvPr id="382" name="Google Shape;382;p3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83" name="Google Shape;383;p3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84" name="Google Shape;384;p3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85" name="Google Shape;385;p3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86" name="Google Shape;386;p3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87" name="Google Shape;387;p3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91" name="Shape 391"/>
        <p:cNvGrpSpPr/>
        <p:nvPr/>
      </p:nvGrpSpPr>
      <p:grpSpPr>
        <a:xfrm>
          <a:off x="0" y="0"/>
          <a:ext cx="0" cy="0"/>
          <a:chOff x="0" y="0"/>
          <a:chExt cx="0" cy="0"/>
        </a:xfrm>
      </p:grpSpPr>
      <p:sp>
        <p:nvSpPr>
          <p:cNvPr id="392" name="Google Shape;392;p39"/>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93" name="Google Shape;393;p39"/>
          <p:cNvSpPr txBox="1"/>
          <p:nvPr>
            <p:ph idx="1" type="body"/>
          </p:nvPr>
        </p:nvSpPr>
        <p:spPr>
          <a:xfrm>
            <a:off x="262000" y="2062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94" name="Google Shape;394;p39"/>
          <p:cNvGrpSpPr/>
          <p:nvPr/>
        </p:nvGrpSpPr>
        <p:grpSpPr>
          <a:xfrm>
            <a:off x="18500" y="47675"/>
            <a:ext cx="9106999" cy="1083925"/>
            <a:chOff x="0" y="-14750"/>
            <a:chExt cx="9106999" cy="1083925"/>
          </a:xfrm>
        </p:grpSpPr>
        <p:pic>
          <p:nvPicPr>
            <p:cNvPr id="395" name="Google Shape;395;p3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96" name="Google Shape;396;p3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97" name="Google Shape;397;p3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98" name="Google Shape;398;p3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99" name="Google Shape;399;p3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00" name="Google Shape;400;p3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01" name="Google Shape;401;p39"/>
          <p:cNvGrpSpPr/>
          <p:nvPr/>
        </p:nvGrpSpPr>
        <p:grpSpPr>
          <a:xfrm>
            <a:off x="0" y="3987208"/>
            <a:ext cx="9164450" cy="1156292"/>
            <a:chOff x="0" y="3987208"/>
            <a:chExt cx="9164450" cy="1156292"/>
          </a:xfrm>
        </p:grpSpPr>
        <p:pic>
          <p:nvPicPr>
            <p:cNvPr id="402" name="Google Shape;402;p3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03" name="Google Shape;403;p3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04" name="Google Shape;404;p3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05" name="Google Shape;405;p3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06" name="Google Shape;406;p3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07" name="Google Shape;407;p3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411" name="Shape 411"/>
        <p:cNvGrpSpPr/>
        <p:nvPr/>
      </p:nvGrpSpPr>
      <p:grpSpPr>
        <a:xfrm>
          <a:off x="0" y="0"/>
          <a:ext cx="0" cy="0"/>
          <a:chOff x="0" y="0"/>
          <a:chExt cx="0" cy="0"/>
        </a:xfrm>
      </p:grpSpPr>
      <p:sp>
        <p:nvSpPr>
          <p:cNvPr id="412" name="Google Shape;412;p40"/>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413" name="Google Shape;413;p40"/>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414" name="Google Shape;414;p40"/>
          <p:cNvGrpSpPr/>
          <p:nvPr/>
        </p:nvGrpSpPr>
        <p:grpSpPr>
          <a:xfrm>
            <a:off x="0" y="3987208"/>
            <a:ext cx="9164450" cy="1156292"/>
            <a:chOff x="0" y="3987208"/>
            <a:chExt cx="9164450" cy="1156292"/>
          </a:xfrm>
        </p:grpSpPr>
        <p:pic>
          <p:nvPicPr>
            <p:cNvPr id="415" name="Google Shape;415;p40"/>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416" name="Google Shape;416;p40"/>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17" name="Google Shape;417;p40"/>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18" name="Google Shape;418;p40"/>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19" name="Google Shape;419;p40"/>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20" name="Google Shape;420;p40"/>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21" name="Google Shape;421;p40"/>
          <p:cNvGrpSpPr/>
          <p:nvPr/>
        </p:nvGrpSpPr>
        <p:grpSpPr>
          <a:xfrm>
            <a:off x="0" y="0"/>
            <a:ext cx="9106999" cy="1083925"/>
            <a:chOff x="0" y="-14750"/>
            <a:chExt cx="9106999" cy="1083925"/>
          </a:xfrm>
        </p:grpSpPr>
        <p:pic>
          <p:nvPicPr>
            <p:cNvPr id="422" name="Google Shape;422;p40"/>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23" name="Google Shape;423;p40"/>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24" name="Google Shape;424;p40"/>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25" name="Google Shape;425;p40"/>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26" name="Google Shape;426;p40"/>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27" name="Google Shape;427;p40"/>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431" name="Shape 431"/>
        <p:cNvGrpSpPr/>
        <p:nvPr/>
      </p:nvGrpSpPr>
      <p:grpSpPr>
        <a:xfrm>
          <a:off x="0" y="0"/>
          <a:ext cx="0" cy="0"/>
          <a:chOff x="0" y="0"/>
          <a:chExt cx="0" cy="0"/>
        </a:xfrm>
      </p:grpSpPr>
      <p:sp>
        <p:nvSpPr>
          <p:cNvPr id="432" name="Google Shape;432;p41"/>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33" name="Google Shape;433;p41"/>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34" name="Google Shape;434;p41"/>
          <p:cNvGrpSpPr/>
          <p:nvPr/>
        </p:nvGrpSpPr>
        <p:grpSpPr>
          <a:xfrm>
            <a:off x="0" y="0"/>
            <a:ext cx="9106999" cy="1083925"/>
            <a:chOff x="0" y="-14750"/>
            <a:chExt cx="9106999" cy="1083925"/>
          </a:xfrm>
        </p:grpSpPr>
        <p:pic>
          <p:nvPicPr>
            <p:cNvPr id="435" name="Google Shape;435;p4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36" name="Google Shape;436;p4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37" name="Google Shape;437;p4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38" name="Google Shape;438;p4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39" name="Google Shape;439;p4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40" name="Google Shape;440;p4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41" name="Google Shape;441;p41"/>
          <p:cNvGrpSpPr/>
          <p:nvPr/>
        </p:nvGrpSpPr>
        <p:grpSpPr>
          <a:xfrm>
            <a:off x="0" y="3987208"/>
            <a:ext cx="9164450" cy="1156292"/>
            <a:chOff x="0" y="3987208"/>
            <a:chExt cx="9164450" cy="1156292"/>
          </a:xfrm>
        </p:grpSpPr>
        <p:pic>
          <p:nvPicPr>
            <p:cNvPr id="442" name="Google Shape;442;p4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43" name="Google Shape;443;p4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44" name="Google Shape;444;p4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45" name="Google Shape;445;p4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46" name="Google Shape;446;p4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47" name="Google Shape;447;p4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51" name="Shape 451"/>
        <p:cNvGrpSpPr/>
        <p:nvPr/>
      </p:nvGrpSpPr>
      <p:grpSpPr>
        <a:xfrm>
          <a:off x="0" y="0"/>
          <a:ext cx="0" cy="0"/>
          <a:chOff x="0" y="0"/>
          <a:chExt cx="0" cy="0"/>
        </a:xfrm>
      </p:grpSpPr>
      <p:sp>
        <p:nvSpPr>
          <p:cNvPr id="452" name="Google Shape;452;p4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rgbClr val="A7A4D1"/>
                </a:solidFill>
                <a:latin typeface="Times New Roman"/>
                <a:ea typeface="Times New Roman"/>
                <a:cs typeface="Times New Roman"/>
                <a:sym typeface="Times New Roman"/>
                <a:hlinkClick r:id="rId3">
                  <a:extLst>
                    <a:ext uri="{A12FA001-AC4F-418D-AE19-62706E023703}">
                      <ahyp:hlinkClr val="tx"/>
                    </a:ext>
                  </a:extLst>
                </a:hlinkClick>
              </a:rPr>
              <a:t>https://rulamia.github.io/Horrorscopes/</a:t>
            </a:r>
            <a:endParaRPr b="1">
              <a:solidFill>
                <a:srgbClr val="A7A4D1"/>
              </a:solidFill>
              <a:latin typeface="Times New Roman"/>
              <a:ea typeface="Times New Roman"/>
              <a:cs typeface="Times New Roman"/>
              <a:sym typeface="Times New Roman"/>
            </a:endParaRPr>
          </a:p>
        </p:txBody>
      </p:sp>
      <p:grpSp>
        <p:nvGrpSpPr>
          <p:cNvPr id="453" name="Google Shape;453;p42"/>
          <p:cNvGrpSpPr/>
          <p:nvPr/>
        </p:nvGrpSpPr>
        <p:grpSpPr>
          <a:xfrm>
            <a:off x="0" y="0"/>
            <a:ext cx="9106999" cy="1083925"/>
            <a:chOff x="0" y="-14750"/>
            <a:chExt cx="9106999" cy="1083925"/>
          </a:xfrm>
        </p:grpSpPr>
        <p:pic>
          <p:nvPicPr>
            <p:cNvPr id="454" name="Google Shape;454;p42"/>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55" name="Google Shape;455;p42"/>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56" name="Google Shape;456;p42"/>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57" name="Google Shape;457;p42"/>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58" name="Google Shape;458;p42"/>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59" name="Google Shape;459;p42"/>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60" name="Google Shape;460;p42"/>
          <p:cNvGrpSpPr/>
          <p:nvPr/>
        </p:nvGrpSpPr>
        <p:grpSpPr>
          <a:xfrm>
            <a:off x="0" y="3987208"/>
            <a:ext cx="9164450" cy="1156292"/>
            <a:chOff x="0" y="3987208"/>
            <a:chExt cx="9164450" cy="1156292"/>
          </a:xfrm>
        </p:grpSpPr>
        <p:pic>
          <p:nvPicPr>
            <p:cNvPr id="461" name="Google Shape;461;p42"/>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62" name="Google Shape;462;p42"/>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63" name="Google Shape;463;p42"/>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64" name="Google Shape;464;p42"/>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65" name="Google Shape;465;p42"/>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66" name="Google Shape;466;p42"/>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21925" y="15748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Once originally scraped, we found erroneous entries for Wikipedia articles such as “The Dating Game” and “September 11th attacks” as well as duplicate entries for several killers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When that error was fixed, we then encountered a handful of entries that only noted the year the killer was apprehended – these entries were removed.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Code was then written to assign an astrological sign to each killer by their date of birth</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Data was then exported to a CSV</a:t>
            </a:r>
            <a:endParaRPr sz="1700">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ETL - Schema</a:t>
            </a:r>
            <a:endParaRPr b="1">
              <a:solidFill>
                <a:schemeClr val="lt1"/>
              </a:solidFill>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610425" y="943175"/>
            <a:ext cx="7923150"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ETL - Outline</a:t>
            </a:r>
            <a:endParaRPr b="1">
              <a:solidFill>
                <a:schemeClr val="lt1"/>
              </a:solidFill>
              <a:latin typeface="Times New Roman"/>
              <a:ea typeface="Times New Roman"/>
              <a:cs typeface="Times New Roman"/>
              <a:sym typeface="Times New Roman"/>
            </a:endParaRPr>
          </a:p>
        </p:txBody>
      </p:sp>
      <p:pic>
        <p:nvPicPr>
          <p:cNvPr id="187" name="Google Shape;187;p21"/>
          <p:cNvPicPr preferRelativeResize="0"/>
          <p:nvPr/>
        </p:nvPicPr>
        <p:blipFill>
          <a:blip r:embed="rId3">
            <a:alphaModFix/>
          </a:blip>
          <a:stretch>
            <a:fillRect/>
          </a:stretch>
        </p:blipFill>
        <p:spPr>
          <a:xfrm>
            <a:off x="2388700" y="1017725"/>
            <a:ext cx="3953825" cy="404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