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Either Live Demo the Tableau Charts or proceed with following charts.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ublic.tableau.com/app/profile/lauren.debes/viz/SerialKillersvsZodiacSign/HorrorscopesCharts?publish=y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2.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3.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7.png"/><Relationship Id="rId13" Type="http://schemas.openxmlformats.org/officeDocument/2006/relationships/image" Target="../media/image3.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10.png"/></Relationships>
</file>

<file path=ppt/slides/_rels/slide27.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28.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13.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6.png"/><Relationship Id="rId15" Type="http://schemas.openxmlformats.org/officeDocument/2006/relationships/image" Target="../media/image10.png"/><Relationship Id="rId1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1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3.png"/><Relationship Id="rId1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Analysis Phase - Tableau Presentation</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u="sng">
                <a:solidFill>
                  <a:schemeClr val="hlink"/>
                </a:solidFill>
                <a:latin typeface="Times New Roman"/>
                <a:ea typeface="Times New Roman"/>
                <a:cs typeface="Times New Roman"/>
                <a:sym typeface="Times New Roman"/>
                <a:hlinkClick r:id="rId3"/>
              </a:rPr>
              <a:t>Tableau Link Here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4" name="Shape 244"/>
        <p:cNvGrpSpPr/>
        <p:nvPr/>
      </p:nvGrpSpPr>
      <p:grpSpPr>
        <a:xfrm>
          <a:off x="0" y="0"/>
          <a:ext cx="0" cy="0"/>
          <a:chOff x="0" y="0"/>
          <a:chExt cx="0" cy="0"/>
        </a:xfrm>
      </p:grpSpPr>
      <p:sp>
        <p:nvSpPr>
          <p:cNvPr id="245" name="Google Shape;2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6" name="Google Shape;246;p24"/>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0" name="Shape 250"/>
        <p:cNvGrpSpPr/>
        <p:nvPr/>
      </p:nvGrpSpPr>
      <p:grpSpPr>
        <a:xfrm>
          <a:off x="0" y="0"/>
          <a:ext cx="0" cy="0"/>
          <a:chOff x="0" y="0"/>
          <a:chExt cx="0" cy="0"/>
        </a:xfrm>
      </p:grpSpPr>
      <p:sp>
        <p:nvSpPr>
          <p:cNvPr id="251" name="Google Shape;2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2" name="Google Shape;252;p25"/>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8" name="Google Shape;258;p26"/>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2" name="Shape 262"/>
        <p:cNvGrpSpPr/>
        <p:nvPr/>
      </p:nvGrpSpPr>
      <p:grpSpPr>
        <a:xfrm>
          <a:off x="0" y="0"/>
          <a:ext cx="0" cy="0"/>
          <a:chOff x="0" y="0"/>
          <a:chExt cx="0" cy="0"/>
        </a:xfrm>
      </p:grpSpPr>
      <p:sp>
        <p:nvSpPr>
          <p:cNvPr id="263" name="Google Shape;2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64" name="Google Shape;264;p27"/>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8" name="Shape 268"/>
        <p:cNvGrpSpPr/>
        <p:nvPr/>
      </p:nvGrpSpPr>
      <p:grpSpPr>
        <a:xfrm>
          <a:off x="0" y="0"/>
          <a:ext cx="0" cy="0"/>
          <a:chOff x="0" y="0"/>
          <a:chExt cx="0" cy="0"/>
        </a:xfrm>
      </p:grpSpPr>
      <p:sp>
        <p:nvSpPr>
          <p:cNvPr id="269" name="Google Shape;2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0" name="Google Shape;270;p28"/>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4" name="Shape 274"/>
        <p:cNvGrpSpPr/>
        <p:nvPr/>
      </p:nvGrpSpPr>
      <p:grpSpPr>
        <a:xfrm>
          <a:off x="0" y="0"/>
          <a:ext cx="0" cy="0"/>
          <a:chOff x="0" y="0"/>
          <a:chExt cx="0" cy="0"/>
        </a:xfrm>
      </p:grpSpPr>
      <p:sp>
        <p:nvSpPr>
          <p:cNvPr id="275" name="Google Shape;2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6" name="Google Shape;276;p29"/>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0" name="Shape 280"/>
        <p:cNvGrpSpPr/>
        <p:nvPr/>
      </p:nvGrpSpPr>
      <p:grpSpPr>
        <a:xfrm>
          <a:off x="0" y="0"/>
          <a:ext cx="0" cy="0"/>
          <a:chOff x="0" y="0"/>
          <a:chExt cx="0" cy="0"/>
        </a:xfrm>
      </p:grpSpPr>
      <p:sp>
        <p:nvSpPr>
          <p:cNvPr id="281" name="Google Shape;2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2" name="Google Shape;282;p30"/>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6" name="Shape 286"/>
        <p:cNvGrpSpPr/>
        <p:nvPr/>
      </p:nvGrpSpPr>
      <p:grpSpPr>
        <a:xfrm>
          <a:off x="0" y="0"/>
          <a:ext cx="0" cy="0"/>
          <a:chOff x="0" y="0"/>
          <a:chExt cx="0" cy="0"/>
        </a:xfrm>
      </p:grpSpPr>
      <p:sp>
        <p:nvSpPr>
          <p:cNvPr id="287" name="Google Shape;2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8" name="Google Shape;288;p31"/>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2" name="Shape 292"/>
        <p:cNvGrpSpPr/>
        <p:nvPr/>
      </p:nvGrpSpPr>
      <p:grpSpPr>
        <a:xfrm>
          <a:off x="0" y="0"/>
          <a:ext cx="0" cy="0"/>
          <a:chOff x="0" y="0"/>
          <a:chExt cx="0" cy="0"/>
        </a:xfrm>
      </p:grpSpPr>
      <p:sp>
        <p:nvSpPr>
          <p:cNvPr id="293" name="Google Shape;2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94" name="Google Shape;294;p32"/>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98" name="Shape 298"/>
        <p:cNvGrpSpPr/>
        <p:nvPr/>
      </p:nvGrpSpPr>
      <p:grpSpPr>
        <a:xfrm>
          <a:off x="0" y="0"/>
          <a:ext cx="0" cy="0"/>
          <a:chOff x="0" y="0"/>
          <a:chExt cx="0" cy="0"/>
        </a:xfrm>
      </p:grpSpPr>
      <p:sp>
        <p:nvSpPr>
          <p:cNvPr id="299" name="Google Shape;299;p33"/>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300" name="Google Shape;300;p33"/>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301" name="Google Shape;301;p33"/>
          <p:cNvGrpSpPr/>
          <p:nvPr/>
        </p:nvGrpSpPr>
        <p:grpSpPr>
          <a:xfrm>
            <a:off x="18500" y="47675"/>
            <a:ext cx="9106999" cy="1083925"/>
            <a:chOff x="0" y="-14750"/>
            <a:chExt cx="9106999" cy="1083925"/>
          </a:xfrm>
        </p:grpSpPr>
        <p:pic>
          <p:nvPicPr>
            <p:cNvPr id="302" name="Google Shape;302;p3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03" name="Google Shape;303;p3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04" name="Google Shape;304;p3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05" name="Google Shape;305;p3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06" name="Google Shape;306;p3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07" name="Google Shape;307;p3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08" name="Google Shape;308;p33"/>
          <p:cNvGrpSpPr/>
          <p:nvPr/>
        </p:nvGrpSpPr>
        <p:grpSpPr>
          <a:xfrm>
            <a:off x="0" y="3987208"/>
            <a:ext cx="9164450" cy="1156292"/>
            <a:chOff x="0" y="3987208"/>
            <a:chExt cx="9164450" cy="1156292"/>
          </a:xfrm>
        </p:grpSpPr>
        <p:pic>
          <p:nvPicPr>
            <p:cNvPr id="309" name="Google Shape;309;p3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10" name="Google Shape;310;p3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11" name="Google Shape;311;p3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12" name="Google Shape;312;p3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13" name="Google Shape;313;p3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14" name="Google Shape;314;p3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15" name="Google Shape;315;p33"/>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19" name="Shape 319"/>
        <p:cNvGrpSpPr/>
        <p:nvPr/>
      </p:nvGrpSpPr>
      <p:grpSpPr>
        <a:xfrm>
          <a:off x="0" y="0"/>
          <a:ext cx="0" cy="0"/>
          <a:chOff x="0" y="0"/>
          <a:chExt cx="0" cy="0"/>
        </a:xfrm>
      </p:grpSpPr>
      <p:sp>
        <p:nvSpPr>
          <p:cNvPr id="320" name="Google Shape;320;p34"/>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21" name="Google Shape;321;p34"/>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22" name="Google Shape;322;p34"/>
          <p:cNvGrpSpPr/>
          <p:nvPr/>
        </p:nvGrpSpPr>
        <p:grpSpPr>
          <a:xfrm>
            <a:off x="18500" y="47675"/>
            <a:ext cx="9106999" cy="1083925"/>
            <a:chOff x="0" y="-14750"/>
            <a:chExt cx="9106999" cy="1083925"/>
          </a:xfrm>
        </p:grpSpPr>
        <p:pic>
          <p:nvPicPr>
            <p:cNvPr id="323" name="Google Shape;323;p3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24" name="Google Shape;324;p3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25" name="Google Shape;325;p3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26" name="Google Shape;326;p3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27" name="Google Shape;327;p3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28" name="Google Shape;328;p3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9" name="Google Shape;329;p34"/>
          <p:cNvGrpSpPr/>
          <p:nvPr/>
        </p:nvGrpSpPr>
        <p:grpSpPr>
          <a:xfrm>
            <a:off x="0" y="3987208"/>
            <a:ext cx="9164450" cy="1156292"/>
            <a:chOff x="0" y="3987208"/>
            <a:chExt cx="9164450" cy="1156292"/>
          </a:xfrm>
        </p:grpSpPr>
        <p:pic>
          <p:nvPicPr>
            <p:cNvPr id="330" name="Google Shape;330;p3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31" name="Google Shape;331;p3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32" name="Google Shape;332;p3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33" name="Google Shape;333;p3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34" name="Google Shape;334;p3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35" name="Google Shape;335;p3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39" name="Shape 339"/>
        <p:cNvGrpSpPr/>
        <p:nvPr/>
      </p:nvGrpSpPr>
      <p:grpSpPr>
        <a:xfrm>
          <a:off x="0" y="0"/>
          <a:ext cx="0" cy="0"/>
          <a:chOff x="0" y="0"/>
          <a:chExt cx="0" cy="0"/>
        </a:xfrm>
      </p:grpSpPr>
      <p:sp>
        <p:nvSpPr>
          <p:cNvPr id="340" name="Google Shape;340;p35"/>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41" name="Google Shape;341;p35"/>
          <p:cNvSpPr txBox="1"/>
          <p:nvPr>
            <p:ph idx="1" type="body"/>
          </p:nvPr>
        </p:nvSpPr>
        <p:spPr>
          <a:xfrm>
            <a:off x="311700" y="1940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a certain astrological season.</a:t>
            </a:r>
            <a:endParaRPr>
              <a:solidFill>
                <a:schemeClr val="lt1"/>
              </a:solidFill>
              <a:latin typeface="Times New Roman"/>
              <a:ea typeface="Times New Roman"/>
              <a:cs typeface="Times New Roman"/>
              <a:sym typeface="Times New Roman"/>
            </a:endParaRPr>
          </a:p>
        </p:txBody>
      </p:sp>
      <p:grpSp>
        <p:nvGrpSpPr>
          <p:cNvPr id="342" name="Google Shape;342;p35"/>
          <p:cNvGrpSpPr/>
          <p:nvPr/>
        </p:nvGrpSpPr>
        <p:grpSpPr>
          <a:xfrm>
            <a:off x="18500" y="47675"/>
            <a:ext cx="9106999" cy="1083925"/>
            <a:chOff x="0" y="-14750"/>
            <a:chExt cx="9106999" cy="1083925"/>
          </a:xfrm>
        </p:grpSpPr>
        <p:pic>
          <p:nvPicPr>
            <p:cNvPr id="343" name="Google Shape;343;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44" name="Google Shape;344;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45" name="Google Shape;345;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46" name="Google Shape;346;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47" name="Google Shape;347;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8" name="Google Shape;348;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9" name="Google Shape;349;p35"/>
          <p:cNvGrpSpPr/>
          <p:nvPr/>
        </p:nvGrpSpPr>
        <p:grpSpPr>
          <a:xfrm>
            <a:off x="0" y="3987208"/>
            <a:ext cx="9164450" cy="1156292"/>
            <a:chOff x="0" y="3987208"/>
            <a:chExt cx="9164450" cy="1156292"/>
          </a:xfrm>
        </p:grpSpPr>
        <p:pic>
          <p:nvPicPr>
            <p:cNvPr id="350" name="Google Shape;350;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51" name="Google Shape;351;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52" name="Google Shape;352;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53" name="Google Shape;353;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54" name="Google Shape;354;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55" name="Google Shape;355;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59" name="Shape 359"/>
        <p:cNvGrpSpPr/>
        <p:nvPr/>
      </p:nvGrpSpPr>
      <p:grpSpPr>
        <a:xfrm>
          <a:off x="0" y="0"/>
          <a:ext cx="0" cy="0"/>
          <a:chOff x="0" y="0"/>
          <a:chExt cx="0" cy="0"/>
        </a:xfrm>
      </p:grpSpPr>
      <p:sp>
        <p:nvSpPr>
          <p:cNvPr id="360" name="Google Shape;360;p36"/>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61" name="Google Shape;361;p36"/>
          <p:cNvSpPr txBox="1"/>
          <p:nvPr>
            <p:ph idx="1" type="body"/>
          </p:nvPr>
        </p:nvSpPr>
        <p:spPr>
          <a:xfrm>
            <a:off x="249575" y="1927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62" name="Google Shape;362;p36"/>
          <p:cNvGrpSpPr/>
          <p:nvPr/>
        </p:nvGrpSpPr>
        <p:grpSpPr>
          <a:xfrm>
            <a:off x="18500" y="47675"/>
            <a:ext cx="9106999" cy="1083925"/>
            <a:chOff x="0" y="-14750"/>
            <a:chExt cx="9106999" cy="1083925"/>
          </a:xfrm>
        </p:grpSpPr>
        <p:pic>
          <p:nvPicPr>
            <p:cNvPr id="363" name="Google Shape;363;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64" name="Google Shape;364;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65" name="Google Shape;365;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66" name="Google Shape;366;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67" name="Google Shape;367;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8" name="Google Shape;368;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9" name="Google Shape;369;p36"/>
          <p:cNvGrpSpPr/>
          <p:nvPr/>
        </p:nvGrpSpPr>
        <p:grpSpPr>
          <a:xfrm>
            <a:off x="0" y="3987208"/>
            <a:ext cx="9164450" cy="1156292"/>
            <a:chOff x="0" y="3987208"/>
            <a:chExt cx="9164450" cy="1156292"/>
          </a:xfrm>
        </p:grpSpPr>
        <p:pic>
          <p:nvPicPr>
            <p:cNvPr id="370" name="Google Shape;370;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71" name="Google Shape;371;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72" name="Google Shape;372;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73" name="Google Shape;373;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74" name="Google Shape;374;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75" name="Google Shape;375;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79" name="Shape 379"/>
        <p:cNvGrpSpPr/>
        <p:nvPr/>
      </p:nvGrpSpPr>
      <p:grpSpPr>
        <a:xfrm>
          <a:off x="0" y="0"/>
          <a:ext cx="0" cy="0"/>
          <a:chOff x="0" y="0"/>
          <a:chExt cx="0" cy="0"/>
        </a:xfrm>
      </p:grpSpPr>
      <p:sp>
        <p:nvSpPr>
          <p:cNvPr id="380" name="Google Shape;380;p37"/>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81" name="Google Shape;381;p37"/>
          <p:cNvSpPr txBox="1"/>
          <p:nvPr>
            <p:ph idx="1" type="body"/>
          </p:nvPr>
        </p:nvSpPr>
        <p:spPr>
          <a:xfrm>
            <a:off x="262000" y="2062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82" name="Google Shape;382;p37"/>
          <p:cNvGrpSpPr/>
          <p:nvPr/>
        </p:nvGrpSpPr>
        <p:grpSpPr>
          <a:xfrm>
            <a:off x="18500" y="47675"/>
            <a:ext cx="9106999" cy="1083925"/>
            <a:chOff x="0" y="-14750"/>
            <a:chExt cx="9106999" cy="1083925"/>
          </a:xfrm>
        </p:grpSpPr>
        <p:pic>
          <p:nvPicPr>
            <p:cNvPr id="383" name="Google Shape;383;p3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84" name="Google Shape;384;p3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85" name="Google Shape;385;p3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86" name="Google Shape;386;p3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87" name="Google Shape;387;p3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8" name="Google Shape;388;p3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9" name="Google Shape;389;p37"/>
          <p:cNvGrpSpPr/>
          <p:nvPr/>
        </p:nvGrpSpPr>
        <p:grpSpPr>
          <a:xfrm>
            <a:off x="0" y="3987208"/>
            <a:ext cx="9164450" cy="1156292"/>
            <a:chOff x="0" y="3987208"/>
            <a:chExt cx="9164450" cy="1156292"/>
          </a:xfrm>
        </p:grpSpPr>
        <p:pic>
          <p:nvPicPr>
            <p:cNvPr id="390" name="Google Shape;390;p3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91" name="Google Shape;391;p3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92" name="Google Shape;392;p3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93" name="Google Shape;393;p3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94" name="Google Shape;394;p3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95" name="Google Shape;395;p3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99" name="Shape 399"/>
        <p:cNvGrpSpPr/>
        <p:nvPr/>
      </p:nvGrpSpPr>
      <p:grpSpPr>
        <a:xfrm>
          <a:off x="0" y="0"/>
          <a:ext cx="0" cy="0"/>
          <a:chOff x="0" y="0"/>
          <a:chExt cx="0" cy="0"/>
        </a:xfrm>
      </p:grpSpPr>
      <p:sp>
        <p:nvSpPr>
          <p:cNvPr id="400" name="Google Shape;400;p38"/>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401" name="Google Shape;401;p38"/>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402" name="Google Shape;402;p38"/>
          <p:cNvGrpSpPr/>
          <p:nvPr/>
        </p:nvGrpSpPr>
        <p:grpSpPr>
          <a:xfrm>
            <a:off x="0" y="3987208"/>
            <a:ext cx="9164450" cy="1156292"/>
            <a:chOff x="0" y="3987208"/>
            <a:chExt cx="9164450" cy="1156292"/>
          </a:xfrm>
        </p:grpSpPr>
        <p:pic>
          <p:nvPicPr>
            <p:cNvPr id="403" name="Google Shape;403;p38"/>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404" name="Google Shape;404;p38"/>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05" name="Google Shape;405;p38"/>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06" name="Google Shape;406;p38"/>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07" name="Google Shape;407;p38"/>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08" name="Google Shape;408;p38"/>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09" name="Google Shape;409;p38"/>
          <p:cNvGrpSpPr/>
          <p:nvPr/>
        </p:nvGrpSpPr>
        <p:grpSpPr>
          <a:xfrm>
            <a:off x="0" y="0"/>
            <a:ext cx="9106999" cy="1083925"/>
            <a:chOff x="0" y="-14750"/>
            <a:chExt cx="9106999" cy="1083925"/>
          </a:xfrm>
        </p:grpSpPr>
        <p:pic>
          <p:nvPicPr>
            <p:cNvPr id="410" name="Google Shape;410;p38"/>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11" name="Google Shape;411;p38"/>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12" name="Google Shape;412;p38"/>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13" name="Google Shape;413;p38"/>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14" name="Google Shape;414;p38"/>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15" name="Google Shape;415;p38"/>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19" name="Shape 419"/>
        <p:cNvGrpSpPr/>
        <p:nvPr/>
      </p:nvGrpSpPr>
      <p:grpSpPr>
        <a:xfrm>
          <a:off x="0" y="0"/>
          <a:ext cx="0" cy="0"/>
          <a:chOff x="0" y="0"/>
          <a:chExt cx="0" cy="0"/>
        </a:xfrm>
      </p:grpSpPr>
      <p:sp>
        <p:nvSpPr>
          <p:cNvPr id="420" name="Google Shape;420;p3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21" name="Google Shape;421;p39"/>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22" name="Google Shape;422;p39"/>
          <p:cNvGrpSpPr/>
          <p:nvPr/>
        </p:nvGrpSpPr>
        <p:grpSpPr>
          <a:xfrm>
            <a:off x="0" y="0"/>
            <a:ext cx="9106999" cy="1083925"/>
            <a:chOff x="0" y="-14750"/>
            <a:chExt cx="9106999" cy="1083925"/>
          </a:xfrm>
        </p:grpSpPr>
        <p:pic>
          <p:nvPicPr>
            <p:cNvPr id="423" name="Google Shape;423;p3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24" name="Google Shape;424;p3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25" name="Google Shape;425;p3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26" name="Google Shape;426;p3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27" name="Google Shape;427;p3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28" name="Google Shape;428;p3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29" name="Google Shape;429;p39"/>
          <p:cNvGrpSpPr/>
          <p:nvPr/>
        </p:nvGrpSpPr>
        <p:grpSpPr>
          <a:xfrm>
            <a:off x="0" y="3987208"/>
            <a:ext cx="9164450" cy="1156292"/>
            <a:chOff x="0" y="3987208"/>
            <a:chExt cx="9164450" cy="1156292"/>
          </a:xfrm>
        </p:grpSpPr>
        <p:pic>
          <p:nvPicPr>
            <p:cNvPr id="430" name="Google Shape;430;p3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31" name="Google Shape;431;p3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32" name="Google Shape;432;p3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33" name="Google Shape;433;p3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34" name="Google Shape;434;p3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35" name="Google Shape;435;p3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439" name="Shape 439"/>
        <p:cNvGrpSpPr/>
        <p:nvPr/>
      </p:nvGrpSpPr>
      <p:grpSpPr>
        <a:xfrm>
          <a:off x="0" y="0"/>
          <a:ext cx="0" cy="0"/>
          <a:chOff x="0" y="0"/>
          <a:chExt cx="0" cy="0"/>
        </a:xfrm>
      </p:grpSpPr>
      <p:sp>
        <p:nvSpPr>
          <p:cNvPr id="440" name="Google Shape;440;p4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rgbClr val="A7A4D1"/>
                </a:solidFill>
                <a:latin typeface="Times New Roman"/>
                <a:ea typeface="Times New Roman"/>
                <a:cs typeface="Times New Roman"/>
                <a:sym typeface="Times New Roman"/>
                <a:hlinkClick r:id="rId3">
                  <a:extLst>
                    <a:ext uri="{A12FA001-AC4F-418D-AE19-62706E023703}">
                      <ahyp:hlinkClr val="tx"/>
                    </a:ext>
                  </a:extLst>
                </a:hlinkClick>
              </a:rPr>
              <a:t>https://rulamia.github.io/Horrorscopes/</a:t>
            </a:r>
            <a:endParaRPr b="1">
              <a:solidFill>
                <a:srgbClr val="A7A4D1"/>
              </a:solidFill>
              <a:latin typeface="Times New Roman"/>
              <a:ea typeface="Times New Roman"/>
              <a:cs typeface="Times New Roman"/>
              <a:sym typeface="Times New Roman"/>
            </a:endParaRPr>
          </a:p>
        </p:txBody>
      </p:sp>
      <p:grpSp>
        <p:nvGrpSpPr>
          <p:cNvPr id="441" name="Google Shape;441;p40"/>
          <p:cNvGrpSpPr/>
          <p:nvPr/>
        </p:nvGrpSpPr>
        <p:grpSpPr>
          <a:xfrm>
            <a:off x="0" y="0"/>
            <a:ext cx="9106999" cy="1083925"/>
            <a:chOff x="0" y="-14750"/>
            <a:chExt cx="9106999" cy="1083925"/>
          </a:xfrm>
        </p:grpSpPr>
        <p:pic>
          <p:nvPicPr>
            <p:cNvPr id="442" name="Google Shape;442;p40"/>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43" name="Google Shape;443;p40"/>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44" name="Google Shape;444;p40"/>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45" name="Google Shape;445;p40"/>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46" name="Google Shape;446;p40"/>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47" name="Google Shape;447;p40"/>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48" name="Google Shape;448;p40"/>
          <p:cNvGrpSpPr/>
          <p:nvPr/>
        </p:nvGrpSpPr>
        <p:grpSpPr>
          <a:xfrm>
            <a:off x="0" y="3987208"/>
            <a:ext cx="9164450" cy="1156292"/>
            <a:chOff x="0" y="3987208"/>
            <a:chExt cx="9164450" cy="1156292"/>
          </a:xfrm>
        </p:grpSpPr>
        <p:pic>
          <p:nvPicPr>
            <p:cNvPr id="449" name="Google Shape;449;p40"/>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50" name="Google Shape;450;p40"/>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51" name="Google Shape;451;p40"/>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52" name="Google Shape;452;p40"/>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53" name="Google Shape;453;p40"/>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54" name="Google Shape;454;p40"/>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21925" y="15748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Once originally scraped, we found erroneous entries for Wikipedia articles such as “The Dating Game” and “September 11th attacks” as well as duplicate entries for several killers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When that error was fixed, we then encountered a handful of entries that only noted the year the killer was apprehended – these entries were removed.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Code was then written to assign an astrological sign to each killer by their date of birth</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Data was then exported to a CSV</a:t>
            </a:r>
            <a:endParaRPr sz="1700">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