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2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22.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2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2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25.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image" Target="../media/image2.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3.png"/><Relationship Id="rId1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22" name="Google Shape;222;p22"/>
          <p:cNvGrpSpPr/>
          <p:nvPr/>
        </p:nvGrpSpPr>
        <p:grpSpPr>
          <a:xfrm>
            <a:off x="18500" y="47675"/>
            <a:ext cx="9106999" cy="1083925"/>
            <a:chOff x="0" y="-14750"/>
            <a:chExt cx="9106999" cy="1083925"/>
          </a:xfrm>
        </p:grpSpPr>
        <p:pic>
          <p:nvPicPr>
            <p:cNvPr id="223" name="Google Shape;223;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24" name="Google Shape;224;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25" name="Google Shape;225;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26" name="Google Shape;226;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27" name="Google Shape;227;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8" name="Google Shape;228;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9" name="Google Shape;229;p22"/>
          <p:cNvGrpSpPr/>
          <p:nvPr/>
        </p:nvGrpSpPr>
        <p:grpSpPr>
          <a:xfrm>
            <a:off x="0" y="3987208"/>
            <a:ext cx="9164450" cy="1156292"/>
            <a:chOff x="0" y="3987208"/>
            <a:chExt cx="9164450" cy="1156292"/>
          </a:xfrm>
        </p:grpSpPr>
        <p:pic>
          <p:nvPicPr>
            <p:cNvPr id="230" name="Google Shape;230;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31" name="Google Shape;231;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32" name="Google Shape;232;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33" name="Google Shape;233;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34" name="Google Shape;234;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35" name="Google Shape;235;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1" name="Google Shape;241;p23"/>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7" name="Google Shape;247;p24"/>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295" name="Google Shape;295;p32"/>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296" name="Google Shape;296;p32"/>
          <p:cNvGrpSpPr/>
          <p:nvPr/>
        </p:nvGrpSpPr>
        <p:grpSpPr>
          <a:xfrm>
            <a:off x="18500" y="47675"/>
            <a:ext cx="9106999" cy="1083925"/>
            <a:chOff x="0" y="-14750"/>
            <a:chExt cx="9106999" cy="1083925"/>
          </a:xfrm>
        </p:grpSpPr>
        <p:pic>
          <p:nvPicPr>
            <p:cNvPr id="297" name="Google Shape;297;p3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98" name="Google Shape;298;p3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99" name="Google Shape;299;p3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00" name="Google Shape;300;p3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01" name="Google Shape;301;p3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02" name="Google Shape;302;p3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03" name="Google Shape;303;p32"/>
          <p:cNvGrpSpPr/>
          <p:nvPr/>
        </p:nvGrpSpPr>
        <p:grpSpPr>
          <a:xfrm>
            <a:off x="0" y="3987208"/>
            <a:ext cx="9164450" cy="1156292"/>
            <a:chOff x="0" y="3987208"/>
            <a:chExt cx="9164450" cy="1156292"/>
          </a:xfrm>
        </p:grpSpPr>
        <p:pic>
          <p:nvPicPr>
            <p:cNvPr id="304" name="Google Shape;304;p3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05" name="Google Shape;305;p3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06" name="Google Shape;306;p3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07" name="Google Shape;307;p3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08" name="Google Shape;308;p3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09" name="Google Shape;309;p3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10" name="Google Shape;310;p32"/>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14" name="Shape 314"/>
        <p:cNvGrpSpPr/>
        <p:nvPr/>
      </p:nvGrpSpPr>
      <p:grpSpPr>
        <a:xfrm>
          <a:off x="0" y="0"/>
          <a:ext cx="0" cy="0"/>
          <a:chOff x="0" y="0"/>
          <a:chExt cx="0" cy="0"/>
        </a:xfrm>
      </p:grpSpPr>
      <p:sp>
        <p:nvSpPr>
          <p:cNvPr id="315" name="Google Shape;315;p33"/>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16" name="Google Shape;316;p33"/>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17" name="Google Shape;317;p33"/>
          <p:cNvGrpSpPr/>
          <p:nvPr/>
        </p:nvGrpSpPr>
        <p:grpSpPr>
          <a:xfrm>
            <a:off x="18500" y="47675"/>
            <a:ext cx="9106999" cy="1083925"/>
            <a:chOff x="0" y="-14750"/>
            <a:chExt cx="9106999" cy="1083925"/>
          </a:xfrm>
        </p:grpSpPr>
        <p:pic>
          <p:nvPicPr>
            <p:cNvPr id="318" name="Google Shape;318;p3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19" name="Google Shape;319;p3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20" name="Google Shape;320;p3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21" name="Google Shape;321;p3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22" name="Google Shape;322;p3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23" name="Google Shape;323;p3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4" name="Google Shape;324;p33"/>
          <p:cNvGrpSpPr/>
          <p:nvPr/>
        </p:nvGrpSpPr>
        <p:grpSpPr>
          <a:xfrm>
            <a:off x="0" y="3987208"/>
            <a:ext cx="9164450" cy="1156292"/>
            <a:chOff x="0" y="3987208"/>
            <a:chExt cx="9164450" cy="1156292"/>
          </a:xfrm>
        </p:grpSpPr>
        <p:pic>
          <p:nvPicPr>
            <p:cNvPr id="325" name="Google Shape;325;p3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26" name="Google Shape;326;p3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27" name="Google Shape;327;p3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28" name="Google Shape;328;p3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29" name="Google Shape;329;p3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30" name="Google Shape;330;p3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34" name="Shape 334"/>
        <p:cNvGrpSpPr/>
        <p:nvPr/>
      </p:nvGrpSpPr>
      <p:grpSpPr>
        <a:xfrm>
          <a:off x="0" y="0"/>
          <a:ext cx="0" cy="0"/>
          <a:chOff x="0" y="0"/>
          <a:chExt cx="0" cy="0"/>
        </a:xfrm>
      </p:grpSpPr>
      <p:sp>
        <p:nvSpPr>
          <p:cNvPr id="335" name="Google Shape;335;p34"/>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36" name="Google Shape;336;p34"/>
          <p:cNvSpPr txBox="1"/>
          <p:nvPr>
            <p:ph idx="1" type="body"/>
          </p:nvPr>
        </p:nvSpPr>
        <p:spPr>
          <a:xfrm>
            <a:off x="311700" y="1704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full moons?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full moons.</a:t>
            </a:r>
            <a:endParaRPr>
              <a:solidFill>
                <a:schemeClr val="lt1"/>
              </a:solidFill>
              <a:latin typeface="Times New Roman"/>
              <a:ea typeface="Times New Roman"/>
              <a:cs typeface="Times New Roman"/>
              <a:sym typeface="Times New Roman"/>
            </a:endParaRPr>
          </a:p>
        </p:txBody>
      </p:sp>
      <p:grpSp>
        <p:nvGrpSpPr>
          <p:cNvPr id="337" name="Google Shape;337;p34"/>
          <p:cNvGrpSpPr/>
          <p:nvPr/>
        </p:nvGrpSpPr>
        <p:grpSpPr>
          <a:xfrm>
            <a:off x="18500" y="47675"/>
            <a:ext cx="9106999" cy="1083925"/>
            <a:chOff x="0" y="-14750"/>
            <a:chExt cx="9106999" cy="1083925"/>
          </a:xfrm>
        </p:grpSpPr>
        <p:pic>
          <p:nvPicPr>
            <p:cNvPr id="338" name="Google Shape;338;p3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39" name="Google Shape;339;p3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40" name="Google Shape;340;p3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41" name="Google Shape;341;p3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42" name="Google Shape;342;p3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3" name="Google Shape;343;p3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4" name="Google Shape;344;p34"/>
          <p:cNvGrpSpPr/>
          <p:nvPr/>
        </p:nvGrpSpPr>
        <p:grpSpPr>
          <a:xfrm>
            <a:off x="0" y="3987208"/>
            <a:ext cx="9164450" cy="1156292"/>
            <a:chOff x="0" y="3987208"/>
            <a:chExt cx="9164450" cy="1156292"/>
          </a:xfrm>
        </p:grpSpPr>
        <p:pic>
          <p:nvPicPr>
            <p:cNvPr id="345" name="Google Shape;345;p3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46" name="Google Shape;346;p3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47" name="Google Shape;347;p3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48" name="Google Shape;348;p3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49" name="Google Shape;349;p3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50" name="Google Shape;350;p3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54" name="Shape 354"/>
        <p:cNvGrpSpPr/>
        <p:nvPr/>
      </p:nvGrpSpPr>
      <p:grpSpPr>
        <a:xfrm>
          <a:off x="0" y="0"/>
          <a:ext cx="0" cy="0"/>
          <a:chOff x="0" y="0"/>
          <a:chExt cx="0" cy="0"/>
        </a:xfrm>
      </p:grpSpPr>
      <p:sp>
        <p:nvSpPr>
          <p:cNvPr id="355" name="Google Shape;355;p35"/>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56" name="Google Shape;356;p35"/>
          <p:cNvSpPr txBox="1"/>
          <p:nvPr>
            <p:ph idx="1" type="body"/>
          </p:nvPr>
        </p:nvSpPr>
        <p:spPr>
          <a:xfrm>
            <a:off x="249575" y="1704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57" name="Google Shape;357;p35"/>
          <p:cNvGrpSpPr/>
          <p:nvPr/>
        </p:nvGrpSpPr>
        <p:grpSpPr>
          <a:xfrm>
            <a:off x="18500" y="47675"/>
            <a:ext cx="9106999" cy="1083925"/>
            <a:chOff x="0" y="-14750"/>
            <a:chExt cx="9106999" cy="1083925"/>
          </a:xfrm>
        </p:grpSpPr>
        <p:pic>
          <p:nvPicPr>
            <p:cNvPr id="358" name="Google Shape;358;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59" name="Google Shape;359;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60" name="Google Shape;360;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61" name="Google Shape;361;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62" name="Google Shape;362;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3" name="Google Shape;363;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4" name="Google Shape;364;p35"/>
          <p:cNvGrpSpPr/>
          <p:nvPr/>
        </p:nvGrpSpPr>
        <p:grpSpPr>
          <a:xfrm>
            <a:off x="0" y="3987208"/>
            <a:ext cx="9164450" cy="1156292"/>
            <a:chOff x="0" y="3987208"/>
            <a:chExt cx="9164450" cy="1156292"/>
          </a:xfrm>
        </p:grpSpPr>
        <p:pic>
          <p:nvPicPr>
            <p:cNvPr id="365" name="Google Shape;365;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66" name="Google Shape;366;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67" name="Google Shape;367;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68" name="Google Shape;368;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69" name="Google Shape;369;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70" name="Google Shape;370;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74" name="Shape 374"/>
        <p:cNvGrpSpPr/>
        <p:nvPr/>
      </p:nvGrpSpPr>
      <p:grpSpPr>
        <a:xfrm>
          <a:off x="0" y="0"/>
          <a:ext cx="0" cy="0"/>
          <a:chOff x="0" y="0"/>
          <a:chExt cx="0" cy="0"/>
        </a:xfrm>
      </p:grpSpPr>
      <p:sp>
        <p:nvSpPr>
          <p:cNvPr id="375" name="Google Shape;375;p36"/>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76" name="Google Shape;376;p36"/>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77" name="Google Shape;377;p36"/>
          <p:cNvGrpSpPr/>
          <p:nvPr/>
        </p:nvGrpSpPr>
        <p:grpSpPr>
          <a:xfrm>
            <a:off x="18500" y="47675"/>
            <a:ext cx="9106999" cy="1083925"/>
            <a:chOff x="0" y="-14750"/>
            <a:chExt cx="9106999" cy="1083925"/>
          </a:xfrm>
        </p:grpSpPr>
        <p:pic>
          <p:nvPicPr>
            <p:cNvPr id="378" name="Google Shape;378;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79" name="Google Shape;379;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80" name="Google Shape;380;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81" name="Google Shape;381;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82" name="Google Shape;382;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3" name="Google Shape;383;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4" name="Google Shape;384;p36"/>
          <p:cNvGrpSpPr/>
          <p:nvPr/>
        </p:nvGrpSpPr>
        <p:grpSpPr>
          <a:xfrm>
            <a:off x="0" y="3987208"/>
            <a:ext cx="9164450" cy="1156292"/>
            <a:chOff x="0" y="3987208"/>
            <a:chExt cx="9164450" cy="1156292"/>
          </a:xfrm>
        </p:grpSpPr>
        <p:pic>
          <p:nvPicPr>
            <p:cNvPr id="385" name="Google Shape;385;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86" name="Google Shape;386;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87" name="Google Shape;387;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88" name="Google Shape;388;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89" name="Google Shape;389;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90" name="Google Shape;390;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94" name="Shape 394"/>
        <p:cNvGrpSpPr/>
        <p:nvPr/>
      </p:nvGrpSpPr>
      <p:grpSpPr>
        <a:xfrm>
          <a:off x="0" y="0"/>
          <a:ext cx="0" cy="0"/>
          <a:chOff x="0" y="0"/>
          <a:chExt cx="0" cy="0"/>
        </a:xfrm>
      </p:grpSpPr>
      <p:sp>
        <p:nvSpPr>
          <p:cNvPr id="395" name="Google Shape;395;p37"/>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396" name="Google Shape;396;p37"/>
          <p:cNvSpPr txBox="1"/>
          <p:nvPr>
            <p:ph idx="1" type="body"/>
          </p:nvPr>
        </p:nvSpPr>
        <p:spPr>
          <a:xfrm>
            <a:off x="311700" y="16566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397" name="Google Shape;397;p37"/>
          <p:cNvGrpSpPr/>
          <p:nvPr/>
        </p:nvGrpSpPr>
        <p:grpSpPr>
          <a:xfrm>
            <a:off x="0" y="3987208"/>
            <a:ext cx="9164450" cy="1156292"/>
            <a:chOff x="0" y="3987208"/>
            <a:chExt cx="9164450" cy="1156292"/>
          </a:xfrm>
        </p:grpSpPr>
        <p:pic>
          <p:nvPicPr>
            <p:cNvPr id="398" name="Google Shape;398;p37"/>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399" name="Google Shape;399;p37"/>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00" name="Google Shape;400;p37"/>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01" name="Google Shape;401;p37"/>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02" name="Google Shape;402;p37"/>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03" name="Google Shape;403;p37"/>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04" name="Google Shape;404;p37"/>
          <p:cNvGrpSpPr/>
          <p:nvPr/>
        </p:nvGrpSpPr>
        <p:grpSpPr>
          <a:xfrm>
            <a:off x="0" y="0"/>
            <a:ext cx="9106999" cy="1083925"/>
            <a:chOff x="0" y="-14750"/>
            <a:chExt cx="9106999" cy="1083925"/>
          </a:xfrm>
        </p:grpSpPr>
        <p:pic>
          <p:nvPicPr>
            <p:cNvPr id="405" name="Google Shape;405;p37"/>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06" name="Google Shape;406;p37"/>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07" name="Google Shape;407;p37"/>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08" name="Google Shape;408;p37"/>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09" name="Google Shape;409;p37"/>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10" name="Google Shape;410;p37"/>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Once originally scraped, we found erroneous entries for Wikipedia articles such as “The Dating Game” and “September 11th attacks” as well as duplicate entries for several killers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that error was fixed, we then encountered a handful of entries that only noted the year the killer was apprehended – these entries were removed.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 was then written to assign an astrological sign to each killer by their date of birth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was then exported to a CSV</a:t>
            </a:r>
            <a:endParaRPr>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81" name="Google Shape;181;p20"/>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82" name="Google Shape;182;p20"/>
          <p:cNvGrpSpPr/>
          <p:nvPr/>
        </p:nvGrpSpPr>
        <p:grpSpPr>
          <a:xfrm>
            <a:off x="18500" y="47675"/>
            <a:ext cx="9106999" cy="1083925"/>
            <a:chOff x="0" y="-14750"/>
            <a:chExt cx="9106999" cy="1083925"/>
          </a:xfrm>
        </p:grpSpPr>
        <p:pic>
          <p:nvPicPr>
            <p:cNvPr id="183" name="Google Shape;183;p20"/>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84" name="Google Shape;184;p20"/>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85" name="Google Shape;185;p20"/>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86" name="Google Shape;186;p20"/>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87" name="Google Shape;187;p20"/>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88" name="Google Shape;188;p20"/>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89" name="Google Shape;189;p20"/>
          <p:cNvGrpSpPr/>
          <p:nvPr/>
        </p:nvGrpSpPr>
        <p:grpSpPr>
          <a:xfrm>
            <a:off x="0" y="3987208"/>
            <a:ext cx="9164450" cy="1156292"/>
            <a:chOff x="0" y="3987208"/>
            <a:chExt cx="9164450" cy="1156292"/>
          </a:xfrm>
        </p:grpSpPr>
        <p:pic>
          <p:nvPicPr>
            <p:cNvPr id="190" name="Google Shape;190;p20"/>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91" name="Google Shape;191;p20"/>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92" name="Google Shape;192;p20"/>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93" name="Google Shape;193;p20"/>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94" name="Google Shape;194;p20"/>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95" name="Google Shape;195;p20"/>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01" name="Google Shape;201;p21"/>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02" name="Google Shape;202;p21"/>
          <p:cNvGrpSpPr/>
          <p:nvPr/>
        </p:nvGrpSpPr>
        <p:grpSpPr>
          <a:xfrm>
            <a:off x="18500" y="47675"/>
            <a:ext cx="9106999" cy="1083925"/>
            <a:chOff x="0" y="-14750"/>
            <a:chExt cx="9106999" cy="1083925"/>
          </a:xfrm>
        </p:grpSpPr>
        <p:pic>
          <p:nvPicPr>
            <p:cNvPr id="203" name="Google Shape;203;p2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04" name="Google Shape;204;p2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05" name="Google Shape;205;p2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06" name="Google Shape;206;p2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07" name="Google Shape;207;p2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8" name="Google Shape;208;p2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9" name="Google Shape;209;p21"/>
          <p:cNvGrpSpPr/>
          <p:nvPr/>
        </p:nvGrpSpPr>
        <p:grpSpPr>
          <a:xfrm>
            <a:off x="0" y="3987208"/>
            <a:ext cx="9164450" cy="1156292"/>
            <a:chOff x="0" y="3987208"/>
            <a:chExt cx="9164450" cy="1156292"/>
          </a:xfrm>
        </p:grpSpPr>
        <p:pic>
          <p:nvPicPr>
            <p:cNvPr id="210" name="Google Shape;210;p2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11" name="Google Shape;211;p2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12" name="Google Shape;212;p2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13" name="Google Shape;213;p2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14" name="Google Shape;214;p2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15" name="Google Shape;215;p2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