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laalfadhli@gmail.com" userId="b67c1b0ed159b125" providerId="LiveId" clId="{8581EB59-1220-443B-8A37-727A2C765593}"/>
    <pc:docChg chg="modSld">
      <pc:chgData name="rulaalfadhli@gmail.com" userId="b67c1b0ed159b125" providerId="LiveId" clId="{8581EB59-1220-443B-8A37-727A2C765593}" dt="2018-11-27T15:27:00.109" v="62" actId="20577"/>
      <pc:docMkLst>
        <pc:docMk/>
      </pc:docMkLst>
      <pc:sldChg chg="addSp delSp modSp">
        <pc:chgData name="rulaalfadhli@gmail.com" userId="b67c1b0ed159b125" providerId="LiveId" clId="{8581EB59-1220-443B-8A37-727A2C765593}" dt="2018-11-26T23:43:30.651" v="29" actId="20577"/>
        <pc:sldMkLst>
          <pc:docMk/>
          <pc:sldMk cId="1635341778" sldId="257"/>
        </pc:sldMkLst>
        <pc:spChg chg="mod">
          <ac:chgData name="rulaalfadhli@gmail.com" userId="b67c1b0ed159b125" providerId="LiveId" clId="{8581EB59-1220-443B-8A37-727A2C765593}" dt="2018-11-26T23:43:30.651" v="29" actId="20577"/>
          <ac:spMkLst>
            <pc:docMk/>
            <pc:sldMk cId="1635341778" sldId="257"/>
            <ac:spMk id="2" creationId="{CCEAB3BF-93E6-4BA6-A3ED-6A459ABB11D7}"/>
          </ac:spMkLst>
        </pc:spChg>
        <pc:spChg chg="del">
          <ac:chgData name="rulaalfadhli@gmail.com" userId="b67c1b0ed159b125" providerId="LiveId" clId="{8581EB59-1220-443B-8A37-727A2C765593}" dt="2018-11-26T23:39:41.870" v="9"/>
          <ac:spMkLst>
            <pc:docMk/>
            <pc:sldMk cId="1635341778" sldId="257"/>
            <ac:spMk id="3" creationId="{0DE6EE48-7271-4289-A9F0-98CE9F638891}"/>
          </ac:spMkLst>
        </pc:spChg>
        <pc:picChg chg="add mod">
          <ac:chgData name="rulaalfadhli@gmail.com" userId="b67c1b0ed159b125" providerId="LiveId" clId="{8581EB59-1220-443B-8A37-727A2C765593}" dt="2018-11-26T23:39:41.870" v="9"/>
          <ac:picMkLst>
            <pc:docMk/>
            <pc:sldMk cId="1635341778" sldId="257"/>
            <ac:picMk id="4" creationId="{919202CD-0279-4EA3-AA2C-AE87ECC964B5}"/>
          </ac:picMkLst>
        </pc:picChg>
      </pc:sldChg>
      <pc:sldChg chg="addSp modSp">
        <pc:chgData name="rulaalfadhli@gmail.com" userId="b67c1b0ed159b125" providerId="LiveId" clId="{8581EB59-1220-443B-8A37-727A2C765593}" dt="2018-11-26T23:41:50.042" v="19" actId="20577"/>
        <pc:sldMkLst>
          <pc:docMk/>
          <pc:sldMk cId="1049895484" sldId="260"/>
        </pc:sldMkLst>
        <pc:spChg chg="mod">
          <ac:chgData name="rulaalfadhli@gmail.com" userId="b67c1b0ed159b125" providerId="LiveId" clId="{8581EB59-1220-443B-8A37-727A2C765593}" dt="2018-11-26T23:41:50.042" v="19" actId="20577"/>
          <ac:spMkLst>
            <pc:docMk/>
            <pc:sldMk cId="1049895484" sldId="260"/>
            <ac:spMk id="2" creationId="{20B9CAFF-3FB9-4861-9A55-0183A7FD8775}"/>
          </ac:spMkLst>
        </pc:spChg>
        <pc:picChg chg="add mod">
          <ac:chgData name="rulaalfadhli@gmail.com" userId="b67c1b0ed159b125" providerId="LiveId" clId="{8581EB59-1220-443B-8A37-727A2C765593}" dt="2018-11-26T23:41:43.354" v="12" actId="1076"/>
          <ac:picMkLst>
            <pc:docMk/>
            <pc:sldMk cId="1049895484" sldId="260"/>
            <ac:picMk id="4" creationId="{4A826B7D-A97D-4732-AE5C-EF86AEB6358D}"/>
          </ac:picMkLst>
        </pc:picChg>
      </pc:sldChg>
      <pc:sldChg chg="modSp">
        <pc:chgData name="rulaalfadhli@gmail.com" userId="b67c1b0ed159b125" providerId="LiveId" clId="{8581EB59-1220-443B-8A37-727A2C765593}" dt="2018-11-27T15:27:00.109" v="62" actId="20577"/>
        <pc:sldMkLst>
          <pc:docMk/>
          <pc:sldMk cId="3017997807" sldId="261"/>
        </pc:sldMkLst>
        <pc:spChg chg="mod">
          <ac:chgData name="rulaalfadhli@gmail.com" userId="b67c1b0ed159b125" providerId="LiveId" clId="{8581EB59-1220-443B-8A37-727A2C765593}" dt="2018-11-27T15:27:00.109" v="62" actId="20577"/>
          <ac:spMkLst>
            <pc:docMk/>
            <pc:sldMk cId="3017997807" sldId="261"/>
            <ac:spMk id="3" creationId="{37343EB2-9088-4361-9435-86243EA4FD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94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78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8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5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98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2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85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3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97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09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95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A9A793-18CE-470B-B89B-BB1655792F4A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3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20F7-4D60-4331-94E5-9CD25DCE5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Ds3231 RTC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35CA6-2F86-4309-A7A6-2BF0CF491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Student name: </a:t>
            </a:r>
            <a:r>
              <a:rPr lang="en-CA" dirty="0" err="1"/>
              <a:t>Rula</a:t>
            </a:r>
            <a:r>
              <a:rPr lang="en-CA" dirty="0"/>
              <a:t> Al-</a:t>
            </a:r>
            <a:r>
              <a:rPr lang="en-CA" dirty="0" err="1"/>
              <a:t>fadhli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08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B3BF-93E6-4BA6-A3ED-6A459ABB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Introduction: proposal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202CD-0279-4EA3-AA2C-AE87ECC96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811" y="2120900"/>
            <a:ext cx="896072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4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F863-D1A0-48BE-936C-D0C4A81C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509B38-E3E3-4408-B280-156AC796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36" y="2120900"/>
            <a:ext cx="7859078" cy="4051300"/>
          </a:xfrm>
        </p:spPr>
      </p:pic>
    </p:spTree>
    <p:extLst>
      <p:ext uri="{BB962C8B-B14F-4D97-AF65-F5344CB8AC3E}">
        <p14:creationId xmlns:p14="http://schemas.microsoft.com/office/powerpoint/2010/main" val="150785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3071-6A3A-4874-AECE-5512AB8B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025B5-A48F-4398-810B-213E4844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46" y="2279488"/>
            <a:ext cx="6660457" cy="3734124"/>
          </a:xfrm>
        </p:spPr>
      </p:pic>
    </p:spTree>
    <p:extLst>
      <p:ext uri="{BB962C8B-B14F-4D97-AF65-F5344CB8AC3E}">
        <p14:creationId xmlns:p14="http://schemas.microsoft.com/office/powerpoint/2010/main" val="361588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CAFF-3FB9-4861-9A55-0183A7FD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Images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DDD014-2C6C-43BB-8283-DF98048FB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93976"/>
            <a:ext cx="4290432" cy="33916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826B7D-A97D-4732-AE5C-EF86AEB63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29038" y="1977079"/>
            <a:ext cx="4833891" cy="3625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0E591-C539-48DA-9918-D31F4608C1AC}"/>
              </a:ext>
            </a:extLst>
          </p:cNvPr>
          <p:cNvSpPr txBox="1"/>
          <p:nvPr/>
        </p:nvSpPr>
        <p:spPr>
          <a:xfrm>
            <a:off x="7617041" y="6206734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2026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Enclosed hardware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8EA2C-8682-4B9A-9CFF-A3311E0472D3}"/>
              </a:ext>
            </a:extLst>
          </p:cNvPr>
          <p:cNvSpPr txBox="1"/>
          <p:nvPr/>
        </p:nvSpPr>
        <p:spPr>
          <a:xfrm>
            <a:off x="887767" y="5663953"/>
            <a:ext cx="368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capture of address and  image of reading/writing to the sensor.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6028-170E-4115-B6FB-C6BD25F8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knowledge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3EB2-9088-4361-9435-86243EA4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Grant Chart:</a:t>
            </a:r>
          </a:p>
          <a:p>
            <a:pPr lvl="1"/>
            <a:r>
              <a:rPr lang="en-CA" dirty="0"/>
              <a:t>Intro to software engineering</a:t>
            </a:r>
          </a:p>
          <a:p>
            <a:r>
              <a:rPr lang="en-CA" dirty="0"/>
              <a:t>Making the circuit :</a:t>
            </a:r>
          </a:p>
          <a:p>
            <a:pPr lvl="1"/>
            <a:r>
              <a:rPr lang="en-CA" dirty="0"/>
              <a:t>Electronic Devices and Circuits.</a:t>
            </a:r>
          </a:p>
          <a:p>
            <a:pPr lvl="1"/>
            <a:r>
              <a:rPr lang="en-CA" dirty="0"/>
              <a:t>Electric Circuit. </a:t>
            </a:r>
          </a:p>
          <a:p>
            <a:r>
              <a:rPr lang="en-CA" dirty="0"/>
              <a:t>Blog :</a:t>
            </a:r>
          </a:p>
          <a:p>
            <a:pPr lvl="1"/>
            <a:r>
              <a:rPr lang="en-CA" dirty="0"/>
              <a:t>Internet Programing </a:t>
            </a:r>
          </a:p>
          <a:p>
            <a:pPr lvl="1"/>
            <a:r>
              <a:rPr lang="en-CA" dirty="0"/>
              <a:t>ESL </a:t>
            </a:r>
          </a:p>
          <a:p>
            <a:r>
              <a:rPr lang="en-CA" dirty="0"/>
              <a:t>Test code :</a:t>
            </a:r>
          </a:p>
          <a:p>
            <a:pPr lvl="1"/>
            <a:r>
              <a:rPr lang="en-CA" dirty="0"/>
              <a:t>Unix scripting </a:t>
            </a:r>
          </a:p>
          <a:p>
            <a:pPr lvl="1"/>
            <a:r>
              <a:rPr lang="en-CA" dirty="0"/>
              <a:t>Embedded system.</a:t>
            </a:r>
          </a:p>
        </p:txBody>
      </p:sp>
    </p:spTree>
    <p:extLst>
      <p:ext uri="{BB962C8B-B14F-4D97-AF65-F5344CB8AC3E}">
        <p14:creationId xmlns:p14="http://schemas.microsoft.com/office/powerpoint/2010/main" val="3017997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785</TotalTime>
  <Words>63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Rockwell</vt:lpstr>
      <vt:lpstr>Rockwell Condensed</vt:lpstr>
      <vt:lpstr>Times New Roman</vt:lpstr>
      <vt:lpstr>Wingdings</vt:lpstr>
      <vt:lpstr>Wood Type</vt:lpstr>
      <vt:lpstr>Ds3231 RTC </vt:lpstr>
      <vt:lpstr>Introduction: proposal </vt:lpstr>
      <vt:lpstr>Budget </vt:lpstr>
      <vt:lpstr>Schedule </vt:lpstr>
      <vt:lpstr>Images  </vt:lpstr>
      <vt:lpstr>Course knowledge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Ds3231 RTC</dc:title>
  <dc:creator>rulaa</dc:creator>
  <cp:lastModifiedBy>rulaalfadhli@gmail.com</cp:lastModifiedBy>
  <cp:revision>6</cp:revision>
  <dcterms:created xsi:type="dcterms:W3CDTF">2018-11-20T19:09:09Z</dcterms:created>
  <dcterms:modified xsi:type="dcterms:W3CDTF">2018-11-27T15:28:13Z</dcterms:modified>
</cp:coreProperties>
</file>