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0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0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28FE-0D18-480A-BB71-F33275A480B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AB5E-DB67-440C-A53B-3F0E7C03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981200" y="876300"/>
            <a:ext cx="4572000" cy="4762500"/>
            <a:chOff x="1981200" y="876300"/>
            <a:chExt cx="4572000" cy="4762500"/>
          </a:xfrm>
        </p:grpSpPr>
        <p:sp>
          <p:nvSpPr>
            <p:cNvPr id="4" name="Rectangle 3"/>
            <p:cNvSpPr/>
            <p:nvPr/>
          </p:nvSpPr>
          <p:spPr>
            <a:xfrm>
              <a:off x="1981200" y="876300"/>
              <a:ext cx="1295400" cy="2400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7800" y="1015306"/>
              <a:ext cx="12954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Display Driver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2400300"/>
              <a:ext cx="12954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LED indicator driver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4572000"/>
              <a:ext cx="12954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Buttons driver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5500" y="100128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Main.c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3505200" y="2514600"/>
              <a:ext cx="1600200" cy="610586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502351" y="1243413"/>
              <a:ext cx="1603049" cy="610586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328729" y="3359483"/>
              <a:ext cx="533400" cy="1076864"/>
            </a:xfrm>
            <a:prstGeom prst="up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2095500" y="2743200"/>
              <a:ext cx="1066800" cy="3810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</a:t>
              </a:r>
              <a:endParaRPr lang="en-US" dirty="0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2095500" y="1447800"/>
              <a:ext cx="1066800" cy="114300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Handling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3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Villanueva, Raul</dc:creator>
  <cp:lastModifiedBy>Villanueva, Raul</cp:lastModifiedBy>
  <cp:revision>3</cp:revision>
  <dcterms:created xsi:type="dcterms:W3CDTF">2013-05-20T09:46:06Z</dcterms:created>
  <dcterms:modified xsi:type="dcterms:W3CDTF">2013-05-20T22:50:07Z</dcterms:modified>
</cp:coreProperties>
</file>