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697" r:id="rId4"/>
    <p:sldMasterId id="2147483698" r:id="rId5"/>
    <p:sldMasterId id="2147483699" r:id="rId6"/>
    <p:sldMasterId id="2147483700" r:id="rId7"/>
    <p:sldMasterId id="2147483701" r:id="rId8"/>
    <p:sldMasterId id="2147483702" r:id="rId9"/>
  </p:sldMasterIdLst>
  <p:notesMasterIdLst>
    <p:notesMasterId r:id="rId42"/>
  </p:notesMasterIdLst>
  <p:sldIdLst>
    <p:sldId id="448" r:id="rId10"/>
    <p:sldId id="461" r:id="rId11"/>
    <p:sldId id="527" r:id="rId12"/>
    <p:sldId id="380" r:id="rId13"/>
    <p:sldId id="512" r:id="rId14"/>
    <p:sldId id="539" r:id="rId15"/>
    <p:sldId id="545" r:id="rId16"/>
    <p:sldId id="497" r:id="rId17"/>
    <p:sldId id="540" r:id="rId18"/>
    <p:sldId id="500" r:id="rId19"/>
    <p:sldId id="498" r:id="rId20"/>
    <p:sldId id="546" r:id="rId21"/>
    <p:sldId id="541" r:id="rId22"/>
    <p:sldId id="513" r:id="rId23"/>
    <p:sldId id="518" r:id="rId24"/>
    <p:sldId id="503" r:id="rId25"/>
    <p:sldId id="511" r:id="rId26"/>
    <p:sldId id="542" r:id="rId27"/>
    <p:sldId id="520" r:id="rId28"/>
    <p:sldId id="517" r:id="rId29"/>
    <p:sldId id="547" r:id="rId30"/>
    <p:sldId id="548" r:id="rId31"/>
    <p:sldId id="549" r:id="rId32"/>
    <p:sldId id="550" r:id="rId33"/>
    <p:sldId id="551" r:id="rId34"/>
    <p:sldId id="552" r:id="rId35"/>
    <p:sldId id="505" r:id="rId36"/>
    <p:sldId id="506" r:id="rId37"/>
    <p:sldId id="515" r:id="rId38"/>
    <p:sldId id="543" r:id="rId39"/>
    <p:sldId id="538" r:id="rId40"/>
    <p:sldId id="544" r:id="rId41"/>
  </p:sldIdLst>
  <p:sldSz cx="1219676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D752E49-B3B2-4AD7-B654-BD24F56A926E}">
          <p14:sldIdLst>
            <p14:sldId id="448"/>
            <p14:sldId id="461"/>
            <p14:sldId id="527"/>
            <p14:sldId id="380"/>
            <p14:sldId id="512"/>
            <p14:sldId id="539"/>
            <p14:sldId id="545"/>
            <p14:sldId id="497"/>
            <p14:sldId id="540"/>
            <p14:sldId id="500"/>
            <p14:sldId id="498"/>
            <p14:sldId id="546"/>
            <p14:sldId id="541"/>
            <p14:sldId id="513"/>
            <p14:sldId id="518"/>
            <p14:sldId id="503"/>
            <p14:sldId id="511"/>
            <p14:sldId id="542"/>
            <p14:sldId id="520"/>
            <p14:sldId id="517"/>
            <p14:sldId id="547"/>
            <p14:sldId id="548"/>
            <p14:sldId id="549"/>
            <p14:sldId id="550"/>
            <p14:sldId id="551"/>
            <p14:sldId id="552"/>
            <p14:sldId id="505"/>
            <p14:sldId id="506"/>
            <p14:sldId id="515"/>
            <p14:sldId id="543"/>
            <p14:sldId id="538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浩 郭" initials="浩" lastIdx="1" clrIdx="0">
    <p:extLst>
      <p:ext uri="{19B8F6BF-5375-455C-9EA6-DF929625EA0E}">
        <p15:presenceInfo xmlns:p15="http://schemas.microsoft.com/office/powerpoint/2012/main" userId="1334c3e9795dbe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A9BECB"/>
    <a:srgbClr val="781E19"/>
    <a:srgbClr val="DDDDDD"/>
    <a:srgbClr val="21A3D0"/>
    <a:srgbClr val="AF1D5C"/>
    <a:srgbClr val="D01C63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744" y="77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AB500D38-BE85-416A-AEA5-CCE259489E0F}" type="datetimeFigureOut">
              <a:rPr lang="zh-CN" altLang="en-US"/>
              <a:pPr>
                <a:defRPr/>
              </a:pPr>
              <a:t>2021/1/26</a:t>
            </a:fld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998BC1E5-6569-4D70-A8A7-247AFAE8777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446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307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111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62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487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8188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634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497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7922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044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124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3613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76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9024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59548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7514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0621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18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6949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597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69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142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6126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8022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8959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536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623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9118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26897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6813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8627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339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40073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908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84684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064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09527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28098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40918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7566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72504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7046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6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59561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57759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3037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6173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70619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2038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8591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649869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36780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43007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82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36129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91965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62634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1440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62581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55162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04453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6862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35084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84529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33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8578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93225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39513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17907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855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60342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8732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88693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90149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4425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13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63479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86312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2464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47216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68275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4846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1305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1977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489626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85196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263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82922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43524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24253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32794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130648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42821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36054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75917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44391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99008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36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image" Target="../media/image13.png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 userDrawn="1"/>
        </p:nvGrpSpPr>
        <p:grpSpPr bwMode="auto">
          <a:xfrm>
            <a:off x="11096625" y="0"/>
            <a:ext cx="457200" cy="538163"/>
            <a:chOff x="0" y="0"/>
            <a:chExt cx="457200" cy="538163"/>
          </a:xfrm>
        </p:grpSpPr>
        <p:sp>
          <p:nvSpPr>
            <p:cNvPr id="4103" name="Freeform 5"/>
            <p:cNvSpPr>
              <a:spLocks/>
            </p:cNvSpPr>
            <p:nvPr userDrawn="1"/>
          </p:nvSpPr>
          <p:spPr bwMode="auto">
            <a:xfrm>
              <a:off x="12700" y="0"/>
              <a:ext cx="444500" cy="538163"/>
            </a:xfrm>
            <a:custGeom>
              <a:avLst/>
              <a:gdLst>
                <a:gd name="T0" fmla="*/ 444500 w 564"/>
                <a:gd name="T1" fmla="*/ 538163 h 674"/>
                <a:gd name="T2" fmla="*/ 206488 w 564"/>
                <a:gd name="T3" fmla="*/ 431169 h 674"/>
                <a:gd name="T4" fmla="*/ 0 w 564"/>
                <a:gd name="T5" fmla="*/ 525388 h 674"/>
                <a:gd name="T6" fmla="*/ 0 w 564"/>
                <a:gd name="T7" fmla="*/ 0 h 674"/>
                <a:gd name="T8" fmla="*/ 444500 w 564"/>
                <a:gd name="T9" fmla="*/ 0 h 674"/>
                <a:gd name="T10" fmla="*/ 444500 w 564"/>
                <a:gd name="T11" fmla="*/ 538163 h 6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4" h="674">
                  <a:moveTo>
                    <a:pt x="564" y="674"/>
                  </a:moveTo>
                  <a:lnTo>
                    <a:pt x="262" y="540"/>
                  </a:lnTo>
                  <a:lnTo>
                    <a:pt x="0" y="658"/>
                  </a:lnTo>
                  <a:lnTo>
                    <a:pt x="0" y="0"/>
                  </a:lnTo>
                  <a:lnTo>
                    <a:pt x="564" y="0"/>
                  </a:lnTo>
                  <a:lnTo>
                    <a:pt x="564" y="674"/>
                  </a:lnTo>
                  <a:close/>
                </a:path>
              </a:pathLst>
            </a:custGeom>
            <a:solidFill>
              <a:srgbClr val="74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Freeform 6"/>
            <p:cNvSpPr>
              <a:spLocks/>
            </p:cNvSpPr>
            <p:nvPr userDrawn="1"/>
          </p:nvSpPr>
          <p:spPr bwMode="auto">
            <a:xfrm>
              <a:off x="0" y="0"/>
              <a:ext cx="442913" cy="514350"/>
            </a:xfrm>
            <a:custGeom>
              <a:avLst/>
              <a:gdLst>
                <a:gd name="T0" fmla="*/ 442913 w 564"/>
                <a:gd name="T1" fmla="*/ 514350 h 644"/>
                <a:gd name="T2" fmla="*/ 219101 w 564"/>
                <a:gd name="T3" fmla="*/ 416911 h 644"/>
                <a:gd name="T4" fmla="*/ 0 w 564"/>
                <a:gd name="T5" fmla="*/ 514350 h 644"/>
                <a:gd name="T6" fmla="*/ 0 w 564"/>
                <a:gd name="T7" fmla="*/ 0 h 644"/>
                <a:gd name="T8" fmla="*/ 442913 w 564"/>
                <a:gd name="T9" fmla="*/ 0 h 644"/>
                <a:gd name="T10" fmla="*/ 442913 w 564"/>
                <a:gd name="T11" fmla="*/ 514350 h 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4" h="644">
                  <a:moveTo>
                    <a:pt x="564" y="644"/>
                  </a:moveTo>
                  <a:lnTo>
                    <a:pt x="279" y="522"/>
                  </a:lnTo>
                  <a:lnTo>
                    <a:pt x="0" y="644"/>
                  </a:lnTo>
                  <a:lnTo>
                    <a:pt x="0" y="0"/>
                  </a:lnTo>
                  <a:lnTo>
                    <a:pt x="564" y="0"/>
                  </a:lnTo>
                  <a:lnTo>
                    <a:pt x="564" y="6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TextBox 6"/>
          <p:cNvSpPr txBox="1">
            <a:spLocks noChangeArrowheads="1"/>
          </p:cNvSpPr>
          <p:nvPr userDrawn="1"/>
        </p:nvSpPr>
        <p:spPr bwMode="auto">
          <a:xfrm>
            <a:off x="11114088" y="87313"/>
            <a:ext cx="45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fld id="{5FD9A216-4736-4C08-A04A-5BC70E0E02F6}" type="slidenum">
              <a:rPr lang="zh-CN" altLang="en-US" sz="160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6732588"/>
            <a:ext cx="12196763" cy="1254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ECLOGO-eff-0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PPECLOGO-eff-0-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PPECLOGO-eff-0-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PPECLOGO-eff-0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 descr="PPECLOGO-eff-0-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 descr="PPECLOGO-eff-5-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0" descr="PPECLOGO-eff-5-2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1" descr="PPECLOGO-eff-5-4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2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3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4" descr="PPECLOGO-eff2-1-2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5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6" descr="PPECLOGO-eff2-1-4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7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8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4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6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6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6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5"/>
          <p:cNvSpPr>
            <a:spLocks noChangeArrowheads="1"/>
          </p:cNvSpPr>
          <p:nvPr/>
        </p:nvSpPr>
        <p:spPr bwMode="auto">
          <a:xfrm>
            <a:off x="1416050" y="1758950"/>
            <a:ext cx="3000375" cy="3019425"/>
          </a:xfrm>
          <a:prstGeom prst="ellipse">
            <a:avLst/>
          </a:prstGeom>
          <a:solidFill>
            <a:srgbClr val="F3F3F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Freeform 6"/>
          <p:cNvSpPr>
            <a:spLocks/>
          </p:cNvSpPr>
          <p:nvPr/>
        </p:nvSpPr>
        <p:spPr bwMode="auto">
          <a:xfrm>
            <a:off x="3856038" y="2070100"/>
            <a:ext cx="8340725" cy="2527300"/>
          </a:xfrm>
          <a:custGeom>
            <a:avLst/>
            <a:gdLst>
              <a:gd name="T0" fmla="*/ 157171 w 10932"/>
              <a:gd name="T1" fmla="*/ 0 h 3294"/>
              <a:gd name="T2" fmla="*/ 8340725 w 10932"/>
              <a:gd name="T3" fmla="*/ 0 h 3294"/>
              <a:gd name="T4" fmla="*/ 8340725 w 10932"/>
              <a:gd name="T5" fmla="*/ 2527300 h 3294"/>
              <a:gd name="T6" fmla="*/ 0 w 10932"/>
              <a:gd name="T7" fmla="*/ 2527300 h 3294"/>
              <a:gd name="T8" fmla="*/ 680564 w 10932"/>
              <a:gd name="T9" fmla="*/ 1199969 h 3294"/>
              <a:gd name="T10" fmla="*/ 157171 w 10932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Freeform 7"/>
          <p:cNvSpPr>
            <a:spLocks/>
          </p:cNvSpPr>
          <p:nvPr/>
        </p:nvSpPr>
        <p:spPr bwMode="auto">
          <a:xfrm>
            <a:off x="0" y="2070100"/>
            <a:ext cx="1974850" cy="2527300"/>
          </a:xfrm>
          <a:custGeom>
            <a:avLst/>
            <a:gdLst>
              <a:gd name="T0" fmla="*/ 0 w 2589"/>
              <a:gd name="T1" fmla="*/ 0 h 3294"/>
              <a:gd name="T2" fmla="*/ 1817716 w 2589"/>
              <a:gd name="T3" fmla="*/ 0 h 3294"/>
              <a:gd name="T4" fmla="*/ 1294446 w 2589"/>
              <a:gd name="T5" fmla="*/ 1199969 h 3294"/>
              <a:gd name="T6" fmla="*/ 1974850 w 2589"/>
              <a:gd name="T7" fmla="*/ 2527300 h 3294"/>
              <a:gd name="T8" fmla="*/ 0 w 2589"/>
              <a:gd name="T9" fmla="*/ 2527300 h 3294"/>
              <a:gd name="T10" fmla="*/ 0 w 2589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Freeform 8"/>
          <p:cNvSpPr>
            <a:spLocks noEditPoints="1"/>
          </p:cNvSpPr>
          <p:nvPr/>
        </p:nvSpPr>
        <p:spPr bwMode="auto">
          <a:xfrm>
            <a:off x="1717675" y="2357438"/>
            <a:ext cx="2509838" cy="2079625"/>
          </a:xfrm>
          <a:custGeom>
            <a:avLst/>
            <a:gdLst>
              <a:gd name="T0" fmla="*/ 1334615 w 3291"/>
              <a:gd name="T1" fmla="*/ 1568732 h 2711"/>
              <a:gd name="T2" fmla="*/ 94567 w 3291"/>
              <a:gd name="T3" fmla="*/ 1402270 h 2711"/>
              <a:gd name="T4" fmla="*/ 2132333 w 3291"/>
              <a:gd name="T5" fmla="*/ 1455201 h 2711"/>
              <a:gd name="T6" fmla="*/ 2103353 w 3291"/>
              <a:gd name="T7" fmla="*/ 1416078 h 2711"/>
              <a:gd name="T8" fmla="*/ 1324700 w 3291"/>
              <a:gd name="T9" fmla="*/ 1491255 h 2711"/>
              <a:gd name="T10" fmla="*/ 104481 w 3291"/>
              <a:gd name="T11" fmla="*/ 897514 h 2711"/>
              <a:gd name="T12" fmla="*/ 1349105 w 3291"/>
              <a:gd name="T13" fmla="*/ 1532678 h 2711"/>
              <a:gd name="T14" fmla="*/ 2130045 w 3291"/>
              <a:gd name="T15" fmla="*/ 1150659 h 2711"/>
              <a:gd name="T16" fmla="*/ 1324700 w 3291"/>
              <a:gd name="T17" fmla="*/ 1491255 h 2711"/>
              <a:gd name="T18" fmla="*/ 1842531 w 3291"/>
              <a:gd name="T19" fmla="*/ 1073182 h 2711"/>
              <a:gd name="T20" fmla="*/ 1821940 w 3291"/>
              <a:gd name="T21" fmla="*/ 817735 h 2711"/>
              <a:gd name="T22" fmla="*/ 523169 w 3291"/>
              <a:gd name="T23" fmla="*/ 800092 h 2711"/>
              <a:gd name="T24" fmla="*/ 129648 w 3291"/>
              <a:gd name="T25" fmla="*/ 886008 h 2711"/>
              <a:gd name="T26" fmla="*/ 1323938 w 3291"/>
              <a:gd name="T27" fmla="*/ 2038201 h 2711"/>
              <a:gd name="T28" fmla="*/ 103719 w 3291"/>
              <a:gd name="T29" fmla="*/ 1444461 h 2711"/>
              <a:gd name="T30" fmla="*/ 1349105 w 3291"/>
              <a:gd name="T31" fmla="*/ 2079625 h 2711"/>
              <a:gd name="T32" fmla="*/ 2129282 w 3291"/>
              <a:gd name="T33" fmla="*/ 1697606 h 2711"/>
              <a:gd name="T34" fmla="*/ 1323938 w 3291"/>
              <a:gd name="T35" fmla="*/ 2038201 h 2711"/>
              <a:gd name="T36" fmla="*/ 1962265 w 3291"/>
              <a:gd name="T37" fmla="*/ 637465 h 2711"/>
              <a:gd name="T38" fmla="*/ 1943199 w 3291"/>
              <a:gd name="T39" fmla="*/ 682725 h 2711"/>
              <a:gd name="T40" fmla="*/ 1956164 w 3291"/>
              <a:gd name="T41" fmla="*/ 748696 h 2711"/>
              <a:gd name="T42" fmla="*/ 1903542 w 3291"/>
              <a:gd name="T43" fmla="*/ 1040963 h 2711"/>
              <a:gd name="T44" fmla="*/ 2050731 w 3291"/>
              <a:gd name="T45" fmla="*/ 782448 h 2711"/>
              <a:gd name="T46" fmla="*/ 2035478 w 3291"/>
              <a:gd name="T47" fmla="*/ 721080 h 2711"/>
              <a:gd name="T48" fmla="*/ 2048443 w 3291"/>
              <a:gd name="T49" fmla="*/ 652040 h 2711"/>
              <a:gd name="T50" fmla="*/ 2031665 w 3291"/>
              <a:gd name="T51" fmla="*/ 419607 h 2711"/>
              <a:gd name="T52" fmla="*/ 2495348 w 3291"/>
              <a:gd name="T53" fmla="*/ 322952 h 2711"/>
              <a:gd name="T54" fmla="*/ 1421555 w 3291"/>
              <a:gd name="T55" fmla="*/ 8438 h 2711"/>
              <a:gd name="T56" fmla="*/ 759586 w 3291"/>
              <a:gd name="T57" fmla="*/ 52930 h 2711"/>
              <a:gd name="T58" fmla="*/ 19066 w 3291"/>
              <a:gd name="T59" fmla="*/ 141915 h 2711"/>
              <a:gd name="T60" fmla="*/ 882371 w 3291"/>
              <a:gd name="T61" fmla="*/ 599877 h 2711"/>
              <a:gd name="T62" fmla="*/ 1910405 w 3291"/>
              <a:gd name="T63" fmla="*/ 441086 h 2711"/>
              <a:gd name="T64" fmla="*/ 1154632 w 3291"/>
              <a:gd name="T65" fmla="*/ 299171 h 2711"/>
              <a:gd name="T66" fmla="*/ 1938623 w 3291"/>
              <a:gd name="T67" fmla="*/ 379718 h 2711"/>
              <a:gd name="T68" fmla="*/ 1767030 w 3291"/>
              <a:gd name="T69" fmla="*/ 521632 h 2711"/>
              <a:gd name="T70" fmla="*/ 578841 w 3291"/>
              <a:gd name="T71" fmla="*/ 800092 h 2711"/>
              <a:gd name="T72" fmla="*/ 857204 w 3291"/>
              <a:gd name="T73" fmla="*/ 648205 h 2711"/>
              <a:gd name="T74" fmla="*/ 1767030 w 3291"/>
              <a:gd name="T75" fmla="*/ 521632 h 271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291" h="2711">
                <a:moveTo>
                  <a:pt x="1729" y="2299"/>
                </a:moveTo>
                <a:cubicBezTo>
                  <a:pt x="1706" y="2214"/>
                  <a:pt x="1705" y="2127"/>
                  <a:pt x="1750" y="2045"/>
                </a:cubicBezTo>
                <a:lnTo>
                  <a:pt x="129" y="1525"/>
                </a:lnTo>
                <a:cubicBezTo>
                  <a:pt x="67" y="1606"/>
                  <a:pt x="52" y="1714"/>
                  <a:pt x="124" y="1828"/>
                </a:cubicBezTo>
                <a:lnTo>
                  <a:pt x="1762" y="2353"/>
                </a:lnTo>
                <a:lnTo>
                  <a:pt x="2796" y="1897"/>
                </a:lnTo>
                <a:cubicBezTo>
                  <a:pt x="2824" y="1885"/>
                  <a:pt x="2819" y="1866"/>
                  <a:pt x="2785" y="1855"/>
                </a:cubicBezTo>
                <a:lnTo>
                  <a:pt x="2758" y="1846"/>
                </a:lnTo>
                <a:lnTo>
                  <a:pt x="1729" y="2299"/>
                </a:lnTo>
                <a:close/>
                <a:moveTo>
                  <a:pt x="1737" y="1944"/>
                </a:moveTo>
                <a:cubicBezTo>
                  <a:pt x="1714" y="1859"/>
                  <a:pt x="1712" y="1772"/>
                  <a:pt x="1757" y="1689"/>
                </a:cubicBezTo>
                <a:lnTo>
                  <a:pt x="137" y="1170"/>
                </a:lnTo>
                <a:cubicBezTo>
                  <a:pt x="74" y="1251"/>
                  <a:pt x="59" y="1358"/>
                  <a:pt x="131" y="1473"/>
                </a:cubicBezTo>
                <a:lnTo>
                  <a:pt x="1769" y="1998"/>
                </a:lnTo>
                <a:lnTo>
                  <a:pt x="2803" y="1542"/>
                </a:lnTo>
                <a:cubicBezTo>
                  <a:pt x="2831" y="1529"/>
                  <a:pt x="2826" y="1510"/>
                  <a:pt x="2793" y="1500"/>
                </a:cubicBezTo>
                <a:lnTo>
                  <a:pt x="2765" y="1491"/>
                </a:lnTo>
                <a:lnTo>
                  <a:pt x="1737" y="1944"/>
                </a:lnTo>
                <a:close/>
                <a:moveTo>
                  <a:pt x="1791" y="1675"/>
                </a:moveTo>
                <a:lnTo>
                  <a:pt x="2416" y="1399"/>
                </a:lnTo>
                <a:lnTo>
                  <a:pt x="2463" y="1089"/>
                </a:lnTo>
                <a:lnTo>
                  <a:pt x="2389" y="1066"/>
                </a:lnTo>
                <a:cubicBezTo>
                  <a:pt x="2354" y="1324"/>
                  <a:pt x="1716" y="1343"/>
                  <a:pt x="1538" y="1343"/>
                </a:cubicBezTo>
                <a:cubicBezTo>
                  <a:pt x="1355" y="1343"/>
                  <a:pt x="686" y="1323"/>
                  <a:pt x="686" y="1043"/>
                </a:cubicBezTo>
                <a:lnTo>
                  <a:pt x="686" y="928"/>
                </a:lnTo>
                <a:lnTo>
                  <a:pt x="170" y="1155"/>
                </a:lnTo>
                <a:lnTo>
                  <a:pt x="1791" y="1675"/>
                </a:lnTo>
                <a:close/>
                <a:moveTo>
                  <a:pt x="1736" y="2657"/>
                </a:moveTo>
                <a:cubicBezTo>
                  <a:pt x="1713" y="2572"/>
                  <a:pt x="1712" y="2485"/>
                  <a:pt x="1757" y="2403"/>
                </a:cubicBezTo>
                <a:lnTo>
                  <a:pt x="136" y="1883"/>
                </a:lnTo>
                <a:cubicBezTo>
                  <a:pt x="74" y="1964"/>
                  <a:pt x="58" y="2072"/>
                  <a:pt x="131" y="2186"/>
                </a:cubicBezTo>
                <a:lnTo>
                  <a:pt x="1769" y="2711"/>
                </a:lnTo>
                <a:lnTo>
                  <a:pt x="2803" y="2255"/>
                </a:lnTo>
                <a:cubicBezTo>
                  <a:pt x="2831" y="2243"/>
                  <a:pt x="2826" y="2224"/>
                  <a:pt x="2792" y="2213"/>
                </a:cubicBezTo>
                <a:lnTo>
                  <a:pt x="2765" y="2204"/>
                </a:lnTo>
                <a:lnTo>
                  <a:pt x="1736" y="2657"/>
                </a:lnTo>
                <a:close/>
                <a:moveTo>
                  <a:pt x="2573" y="530"/>
                </a:moveTo>
                <a:lnTo>
                  <a:pt x="2573" y="831"/>
                </a:lnTo>
                <a:cubicBezTo>
                  <a:pt x="2562" y="833"/>
                  <a:pt x="2552" y="840"/>
                  <a:pt x="2551" y="850"/>
                </a:cubicBezTo>
                <a:lnTo>
                  <a:pt x="2548" y="890"/>
                </a:lnTo>
                <a:cubicBezTo>
                  <a:pt x="2547" y="912"/>
                  <a:pt x="2569" y="922"/>
                  <a:pt x="2567" y="940"/>
                </a:cubicBezTo>
                <a:lnTo>
                  <a:pt x="2565" y="976"/>
                </a:lnTo>
                <a:cubicBezTo>
                  <a:pt x="2564" y="990"/>
                  <a:pt x="2549" y="1002"/>
                  <a:pt x="2548" y="1020"/>
                </a:cubicBezTo>
                <a:lnTo>
                  <a:pt x="2496" y="1357"/>
                </a:lnTo>
                <a:cubicBezTo>
                  <a:pt x="2516" y="1397"/>
                  <a:pt x="2718" y="1398"/>
                  <a:pt x="2740" y="1357"/>
                </a:cubicBezTo>
                <a:lnTo>
                  <a:pt x="2689" y="1020"/>
                </a:lnTo>
                <a:cubicBezTo>
                  <a:pt x="2688" y="1002"/>
                  <a:pt x="2672" y="991"/>
                  <a:pt x="2671" y="976"/>
                </a:cubicBezTo>
                <a:lnTo>
                  <a:pt x="2669" y="940"/>
                </a:lnTo>
                <a:cubicBezTo>
                  <a:pt x="2668" y="921"/>
                  <a:pt x="2691" y="916"/>
                  <a:pt x="2689" y="891"/>
                </a:cubicBezTo>
                <a:lnTo>
                  <a:pt x="2686" y="850"/>
                </a:lnTo>
                <a:cubicBezTo>
                  <a:pt x="2686" y="839"/>
                  <a:pt x="2675" y="832"/>
                  <a:pt x="2664" y="831"/>
                </a:cubicBezTo>
                <a:cubicBezTo>
                  <a:pt x="2664" y="527"/>
                  <a:pt x="2664" y="875"/>
                  <a:pt x="2664" y="547"/>
                </a:cubicBezTo>
                <a:lnTo>
                  <a:pt x="3270" y="442"/>
                </a:lnTo>
                <a:cubicBezTo>
                  <a:pt x="3287" y="440"/>
                  <a:pt x="3291" y="428"/>
                  <a:pt x="3272" y="421"/>
                </a:cubicBezTo>
                <a:cubicBezTo>
                  <a:pt x="2980" y="336"/>
                  <a:pt x="2714" y="258"/>
                  <a:pt x="2471" y="187"/>
                </a:cubicBezTo>
                <a:cubicBezTo>
                  <a:pt x="2253" y="124"/>
                  <a:pt x="2051" y="65"/>
                  <a:pt x="1864" y="11"/>
                </a:cubicBezTo>
                <a:cubicBezTo>
                  <a:pt x="1831" y="1"/>
                  <a:pt x="1809" y="0"/>
                  <a:pt x="1775" y="3"/>
                </a:cubicBezTo>
                <a:cubicBezTo>
                  <a:pt x="1531" y="24"/>
                  <a:pt x="1272" y="46"/>
                  <a:pt x="996" y="69"/>
                </a:cubicBezTo>
                <a:cubicBezTo>
                  <a:pt x="696" y="95"/>
                  <a:pt x="375" y="122"/>
                  <a:pt x="29" y="151"/>
                </a:cubicBezTo>
                <a:cubicBezTo>
                  <a:pt x="0" y="155"/>
                  <a:pt x="6" y="177"/>
                  <a:pt x="25" y="185"/>
                </a:cubicBezTo>
                <a:cubicBezTo>
                  <a:pt x="163" y="258"/>
                  <a:pt x="313" y="337"/>
                  <a:pt x="479" y="424"/>
                </a:cubicBezTo>
                <a:cubicBezTo>
                  <a:pt x="679" y="529"/>
                  <a:pt x="903" y="648"/>
                  <a:pt x="1157" y="782"/>
                </a:cubicBezTo>
                <a:cubicBezTo>
                  <a:pt x="1179" y="793"/>
                  <a:pt x="1226" y="797"/>
                  <a:pt x="1262" y="791"/>
                </a:cubicBezTo>
                <a:cubicBezTo>
                  <a:pt x="1676" y="719"/>
                  <a:pt x="2091" y="647"/>
                  <a:pt x="2505" y="575"/>
                </a:cubicBezTo>
                <a:cubicBezTo>
                  <a:pt x="2504" y="561"/>
                  <a:pt x="2499" y="553"/>
                  <a:pt x="2481" y="548"/>
                </a:cubicBezTo>
                <a:lnTo>
                  <a:pt x="1514" y="390"/>
                </a:lnTo>
                <a:cubicBezTo>
                  <a:pt x="1430" y="377"/>
                  <a:pt x="1445" y="316"/>
                  <a:pt x="1494" y="324"/>
                </a:cubicBezTo>
                <a:lnTo>
                  <a:pt x="2542" y="495"/>
                </a:lnTo>
                <a:cubicBezTo>
                  <a:pt x="2562" y="498"/>
                  <a:pt x="2573" y="511"/>
                  <a:pt x="2573" y="530"/>
                </a:cubicBezTo>
                <a:close/>
                <a:moveTo>
                  <a:pt x="2317" y="680"/>
                </a:moveTo>
                <a:lnTo>
                  <a:pt x="2317" y="1043"/>
                </a:lnTo>
                <a:cubicBezTo>
                  <a:pt x="2317" y="1345"/>
                  <a:pt x="759" y="1345"/>
                  <a:pt x="759" y="1043"/>
                </a:cubicBezTo>
                <a:lnTo>
                  <a:pt x="759" y="652"/>
                </a:lnTo>
                <a:cubicBezTo>
                  <a:pt x="880" y="716"/>
                  <a:pt x="1002" y="781"/>
                  <a:pt x="1124" y="845"/>
                </a:cubicBezTo>
                <a:cubicBezTo>
                  <a:pt x="1164" y="866"/>
                  <a:pt x="1229" y="869"/>
                  <a:pt x="1274" y="861"/>
                </a:cubicBezTo>
                <a:cubicBezTo>
                  <a:pt x="1622" y="801"/>
                  <a:pt x="1969" y="741"/>
                  <a:pt x="2317" y="68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722117" y="2930525"/>
            <a:ext cx="8160321" cy="6778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冬青黑体简体中文 W6" charset="-122"/>
                <a:ea typeface="冬青黑体简体中文 W6" charset="-122"/>
              </a:rPr>
              <a:t>个人博客系统的设计与实现</a:t>
            </a:r>
            <a:endParaRPr lang="zh-CN" altLang="en-US" sz="8800" dirty="0">
              <a:latin typeface="冬青黑体简体中文 W6" charset="-122"/>
              <a:ea typeface="冬青黑体简体中文 W6" charset="-122"/>
            </a:endParaRPr>
          </a:p>
        </p:txBody>
      </p:sp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6019646" y="4173934"/>
            <a:ext cx="3852862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小组成员：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72" name="TextBox 35"/>
          <p:cNvSpPr txBox="1">
            <a:spLocks noChangeArrowheads="1"/>
          </p:cNvSpPr>
          <p:nvPr/>
        </p:nvSpPr>
        <p:spPr bwMode="auto">
          <a:xfrm>
            <a:off x="4946650" y="3840956"/>
            <a:ext cx="64849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F8F8F8"/>
                </a:solidFill>
                <a:latin typeface="微软雅黑" panose="020B0503020204020204" pitchFamily="34" charset="-122"/>
              </a:rPr>
              <a:t>答辩人：第七小组</a:t>
            </a:r>
            <a:endParaRPr lang="en-US" altLang="zh-CN" sz="1600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1275" name="组合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1524000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组合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63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组合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1524000"/>
            <a:ext cx="4683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组合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1524000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组合 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组合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900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66">
            <a:extLst>
              <a:ext uri="{FF2B5EF4-FFF2-40B4-BE49-F238E27FC236}">
                <a16:creationId xmlns:a16="http://schemas.microsoft.com/office/drawing/2014/main" id="{B037E8D7-8F04-45AA-92B1-48B57BBD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122" y="211138"/>
            <a:ext cx="2071687" cy="285750"/>
          </a:xfrm>
          <a:prstGeom prst="rect">
            <a:avLst/>
          </a:pr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Tm="8478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9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70" grpId="0" autoUpdateAnimBg="0"/>
      <p:bldP spid="11271" grpId="0" autoUpdateAnimBg="0"/>
      <p:bldP spid="1127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可行性分析</a:t>
            </a:r>
          </a:p>
        </p:txBody>
      </p:sp>
      <p:sp>
        <p:nvSpPr>
          <p:cNvPr id="2253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53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6D9AB42-AE40-4EC7-A1A4-C10965391867}"/>
              </a:ext>
            </a:extLst>
          </p:cNvPr>
          <p:cNvSpPr txBox="1"/>
          <p:nvPr/>
        </p:nvSpPr>
        <p:spPr>
          <a:xfrm>
            <a:off x="686594" y="1124744"/>
            <a:ext cx="97930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4AEDA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4AEDA"/>
                </a:solidFill>
                <a:latin typeface="Arial" panose="020B0604020202020204" pitchFamily="34" charset="0"/>
              </a:rPr>
              <a:t>、经济可行性</a:t>
            </a:r>
          </a:p>
          <a:p>
            <a:r>
              <a:rPr lang="en-US" altLang="zh-CN" dirty="0"/>
              <a:t>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由于开发此博客管理系统所需的硬件（计算机及相关硬件）和软件环境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NodeJS MySQL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都容易从相关网站下载，系统成本主要集中在本管理系统的开发与维护上，而且，目标系统不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是很复杂，开发的周期较短，所以从经济方面讲开发此系统是可行的。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4AEDA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4AEDA"/>
                </a:solidFill>
                <a:latin typeface="Arial" panose="020B0604020202020204" pitchFamily="34" charset="0"/>
              </a:rPr>
              <a:t>、技术可行性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本系统采用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NodeJs+MySQL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+KOA2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进行开发，其中前台用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HTML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嵌入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各种前端库模板及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相应组件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进行页面开发和管理用户界面，提示信息完善，界面友好有亲和力；后台采用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Mysql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数据库开发和管理数据库，使用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Redis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管理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Session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。本系统的开发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工具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使用现在特别流行的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VSCODE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，使用方便、运行稳定。综上所述，本系统在技术方面是可行的。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4AEDA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4AEDA"/>
                </a:solidFill>
                <a:latin typeface="Arial" panose="020B0604020202020204" pitchFamily="34" charset="0"/>
              </a:rPr>
              <a:t>、运行可行性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本软件是为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行业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用户开发的，使用本软件的用户对象是开发人员，本网站力求设计成友好的界面，用户只需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稍加学习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，就能轻松使用本博客的功能，所以从以上几个方面的分析来看</a:t>
            </a: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开发本博客是完全可行的。</a:t>
            </a:r>
          </a:p>
        </p:txBody>
      </p: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9437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功能需求分析</a:t>
            </a:r>
          </a:p>
        </p:txBody>
      </p:sp>
      <p:sp>
        <p:nvSpPr>
          <p:cNvPr id="24579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4580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7">
            <a:extLst>
              <a:ext uri="{FF2B5EF4-FFF2-40B4-BE49-F238E27FC236}">
                <a16:creationId xmlns:a16="http://schemas.microsoft.com/office/drawing/2014/main" id="{205BAD99-8E94-4D46-854E-0862363C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851" y="1285755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系统与登录</a:t>
            </a:r>
          </a:p>
        </p:txBody>
      </p:sp>
      <p:sp>
        <p:nvSpPr>
          <p:cNvPr id="12" name="泪滴形 20">
            <a:extLst>
              <a:ext uri="{FF2B5EF4-FFF2-40B4-BE49-F238E27FC236}">
                <a16:creationId xmlns:a16="http://schemas.microsoft.com/office/drawing/2014/main" id="{267FE818-F4DF-4640-B324-9015FC931D5E}"/>
              </a:ext>
            </a:extLst>
          </p:cNvPr>
          <p:cNvSpPr>
            <a:spLocks/>
          </p:cNvSpPr>
          <p:nvPr/>
        </p:nvSpPr>
        <p:spPr bwMode="auto">
          <a:xfrm>
            <a:off x="1183051" y="1285755"/>
            <a:ext cx="385762" cy="371475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7">
            <a:extLst>
              <a:ext uri="{FF2B5EF4-FFF2-40B4-BE49-F238E27FC236}">
                <a16:creationId xmlns:a16="http://schemas.microsoft.com/office/drawing/2014/main" id="{F106E4C8-39D9-4C10-A0D3-011337BC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851" y="1924844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查看博客</a:t>
            </a:r>
          </a:p>
        </p:txBody>
      </p:sp>
      <p:sp>
        <p:nvSpPr>
          <p:cNvPr id="14" name="泪滴形 20">
            <a:extLst>
              <a:ext uri="{FF2B5EF4-FFF2-40B4-BE49-F238E27FC236}">
                <a16:creationId xmlns:a16="http://schemas.microsoft.com/office/drawing/2014/main" id="{AAE16978-3FA1-4EED-A68E-645CDDBF8116}"/>
              </a:ext>
            </a:extLst>
          </p:cNvPr>
          <p:cNvSpPr>
            <a:spLocks/>
          </p:cNvSpPr>
          <p:nvPr/>
        </p:nvSpPr>
        <p:spPr bwMode="auto">
          <a:xfrm>
            <a:off x="1183051" y="1924844"/>
            <a:ext cx="385763" cy="371475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7">
            <a:extLst>
              <a:ext uri="{FF2B5EF4-FFF2-40B4-BE49-F238E27FC236}">
                <a16:creationId xmlns:a16="http://schemas.microsoft.com/office/drawing/2014/main" id="{5EA7DFED-3ECD-43E7-8BF1-B963A9FB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851" y="2572544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</p:txBody>
      </p:sp>
      <p:sp>
        <p:nvSpPr>
          <p:cNvPr id="16" name="泪滴形 20">
            <a:extLst>
              <a:ext uri="{FF2B5EF4-FFF2-40B4-BE49-F238E27FC236}">
                <a16:creationId xmlns:a16="http://schemas.microsoft.com/office/drawing/2014/main" id="{75060AD9-EA3C-40DC-A593-7DD8BE052BBB}"/>
              </a:ext>
            </a:extLst>
          </p:cNvPr>
          <p:cNvSpPr>
            <a:spLocks/>
          </p:cNvSpPr>
          <p:nvPr/>
        </p:nvSpPr>
        <p:spPr bwMode="auto">
          <a:xfrm>
            <a:off x="1157651" y="2561431"/>
            <a:ext cx="385763" cy="371475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7">
            <a:extLst>
              <a:ext uri="{FF2B5EF4-FFF2-40B4-BE49-F238E27FC236}">
                <a16:creationId xmlns:a16="http://schemas.microsoft.com/office/drawing/2014/main" id="{D60031C4-CE31-4B1C-ADE5-8AD1B4A9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131" y="2460626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分类管理</a:t>
            </a:r>
          </a:p>
        </p:txBody>
      </p:sp>
      <p:sp>
        <p:nvSpPr>
          <p:cNvPr id="18" name="泪滴形 20">
            <a:extLst>
              <a:ext uri="{FF2B5EF4-FFF2-40B4-BE49-F238E27FC236}">
                <a16:creationId xmlns:a16="http://schemas.microsoft.com/office/drawing/2014/main" id="{3E2BCD29-5BAA-4CE2-9197-8FEC568C9034}"/>
              </a:ext>
            </a:extLst>
          </p:cNvPr>
          <p:cNvSpPr>
            <a:spLocks/>
          </p:cNvSpPr>
          <p:nvPr/>
        </p:nvSpPr>
        <p:spPr bwMode="auto">
          <a:xfrm>
            <a:off x="3767931" y="2449513"/>
            <a:ext cx="385763" cy="371475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7">
            <a:extLst>
              <a:ext uri="{FF2B5EF4-FFF2-40B4-BE49-F238E27FC236}">
                <a16:creationId xmlns:a16="http://schemas.microsoft.com/office/drawing/2014/main" id="{A00E12D1-9EEA-45C2-816F-56D15B95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131" y="3108326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</a:p>
        </p:txBody>
      </p:sp>
      <p:sp>
        <p:nvSpPr>
          <p:cNvPr id="20" name="泪滴形 20">
            <a:extLst>
              <a:ext uri="{FF2B5EF4-FFF2-40B4-BE49-F238E27FC236}">
                <a16:creationId xmlns:a16="http://schemas.microsoft.com/office/drawing/2014/main" id="{0B5A3C2E-3A1A-4282-9D1A-5DEA5E2C9D39}"/>
              </a:ext>
            </a:extLst>
          </p:cNvPr>
          <p:cNvSpPr>
            <a:spLocks/>
          </p:cNvSpPr>
          <p:nvPr/>
        </p:nvSpPr>
        <p:spPr bwMode="auto">
          <a:xfrm>
            <a:off x="3767931" y="3097213"/>
            <a:ext cx="385763" cy="371475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810FC367-77BD-46AB-A5C0-22C3BA97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131" y="3757613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留言板管理</a:t>
            </a:r>
          </a:p>
        </p:txBody>
      </p:sp>
      <p:sp>
        <p:nvSpPr>
          <p:cNvPr id="22" name="泪滴形 20">
            <a:extLst>
              <a:ext uri="{FF2B5EF4-FFF2-40B4-BE49-F238E27FC236}">
                <a16:creationId xmlns:a16="http://schemas.microsoft.com/office/drawing/2014/main" id="{46E86F4E-57D2-4059-91DD-CE7CB5CCFDE1}"/>
              </a:ext>
            </a:extLst>
          </p:cNvPr>
          <p:cNvSpPr>
            <a:spLocks/>
          </p:cNvSpPr>
          <p:nvPr/>
        </p:nvSpPr>
        <p:spPr bwMode="auto">
          <a:xfrm>
            <a:off x="3767931" y="3746501"/>
            <a:ext cx="385763" cy="371475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17">
            <a:extLst>
              <a:ext uri="{FF2B5EF4-FFF2-40B4-BE49-F238E27FC236}">
                <a16:creationId xmlns:a16="http://schemas.microsoft.com/office/drawing/2014/main" id="{5EE3A2A2-94C4-4BC9-9092-5F2917B8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3271838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文章编辑</a:t>
            </a:r>
          </a:p>
        </p:txBody>
      </p:sp>
      <p:sp>
        <p:nvSpPr>
          <p:cNvPr id="24" name="泪滴形 20">
            <a:extLst>
              <a:ext uri="{FF2B5EF4-FFF2-40B4-BE49-F238E27FC236}">
                <a16:creationId xmlns:a16="http://schemas.microsoft.com/office/drawing/2014/main" id="{531C510E-76EE-4670-9F65-A1EC676216AF}"/>
              </a:ext>
            </a:extLst>
          </p:cNvPr>
          <p:cNvSpPr>
            <a:spLocks/>
          </p:cNvSpPr>
          <p:nvPr/>
        </p:nvSpPr>
        <p:spPr bwMode="auto">
          <a:xfrm>
            <a:off x="6610350" y="3260725"/>
            <a:ext cx="385763" cy="371475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17">
            <a:extLst>
              <a:ext uri="{FF2B5EF4-FFF2-40B4-BE49-F238E27FC236}">
                <a16:creationId xmlns:a16="http://schemas.microsoft.com/office/drawing/2014/main" id="{5E7EA72D-5D66-4F1E-B03C-3DC7F82F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3992563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修改用户信息</a:t>
            </a:r>
          </a:p>
        </p:txBody>
      </p:sp>
      <p:sp>
        <p:nvSpPr>
          <p:cNvPr id="26" name="泪滴形 20">
            <a:extLst>
              <a:ext uri="{FF2B5EF4-FFF2-40B4-BE49-F238E27FC236}">
                <a16:creationId xmlns:a16="http://schemas.microsoft.com/office/drawing/2014/main" id="{59F79DC2-7CB1-46CF-A91A-35152F360DAE}"/>
              </a:ext>
            </a:extLst>
          </p:cNvPr>
          <p:cNvSpPr>
            <a:spLocks/>
          </p:cNvSpPr>
          <p:nvPr/>
        </p:nvSpPr>
        <p:spPr bwMode="auto">
          <a:xfrm>
            <a:off x="6610350" y="3981450"/>
            <a:ext cx="385763" cy="371475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9DD0B729-13A7-4F6C-ADDB-453DD7F2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713288"/>
            <a:ext cx="187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评论文章</a:t>
            </a:r>
          </a:p>
        </p:txBody>
      </p:sp>
      <p:sp>
        <p:nvSpPr>
          <p:cNvPr id="28" name="泪滴形 20">
            <a:extLst>
              <a:ext uri="{FF2B5EF4-FFF2-40B4-BE49-F238E27FC236}">
                <a16:creationId xmlns:a16="http://schemas.microsoft.com/office/drawing/2014/main" id="{2F1B2514-B2A4-4F6C-8D02-8E76EF09DEE4}"/>
              </a:ext>
            </a:extLst>
          </p:cNvPr>
          <p:cNvSpPr>
            <a:spLocks/>
          </p:cNvSpPr>
          <p:nvPr/>
        </p:nvSpPr>
        <p:spPr bwMode="auto">
          <a:xfrm>
            <a:off x="6610350" y="4702175"/>
            <a:ext cx="385763" cy="371475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F5CDEB0E-F7E1-426D-B748-3D7EBB342A8E}"/>
              </a:ext>
            </a:extLst>
          </p:cNvPr>
          <p:cNvGrpSpPr>
            <a:grpSpLocks/>
          </p:cNvGrpSpPr>
          <p:nvPr/>
        </p:nvGrpSpPr>
        <p:grpSpPr bwMode="auto">
          <a:xfrm>
            <a:off x="8822961" y="1086644"/>
            <a:ext cx="2093913" cy="2122488"/>
            <a:chOff x="0" y="0"/>
            <a:chExt cx="2093913" cy="2122488"/>
          </a:xfrm>
          <a:solidFill>
            <a:schemeClr val="tx1">
              <a:lumMod val="75000"/>
            </a:schemeClr>
          </a:solidFill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DE4D613-C331-4FA4-BBA5-7782CD4AB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046580 w 2783"/>
                <a:gd name="T1" fmla="*/ 0 h 2783"/>
                <a:gd name="T2" fmla="*/ 0 w 2783"/>
                <a:gd name="T3" fmla="*/ 1060863 h 2783"/>
                <a:gd name="T4" fmla="*/ 1046580 w 2783"/>
                <a:gd name="T5" fmla="*/ 2122488 h 2783"/>
                <a:gd name="T6" fmla="*/ 2093913 w 2783"/>
                <a:gd name="T7" fmla="*/ 1060863 h 2783"/>
                <a:gd name="T8" fmla="*/ 1046580 w 2783"/>
                <a:gd name="T9" fmla="*/ 0 h 2783"/>
                <a:gd name="T10" fmla="*/ 1046580 w 2783"/>
                <a:gd name="T11" fmla="*/ 41946 h 2783"/>
                <a:gd name="T12" fmla="*/ 41382 w 2783"/>
                <a:gd name="T13" fmla="*/ 1060863 h 2783"/>
                <a:gd name="T14" fmla="*/ 1046580 w 2783"/>
                <a:gd name="T15" fmla="*/ 2080542 h 2783"/>
                <a:gd name="T16" fmla="*/ 2052531 w 2783"/>
                <a:gd name="T17" fmla="*/ 1060863 h 2783"/>
                <a:gd name="T18" fmla="*/ 1046580 w 2783"/>
                <a:gd name="T19" fmla="*/ 41946 h 27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50B3411-AA76-4A16-A11F-3BD9171E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223" y="163129"/>
              <a:ext cx="1796329" cy="1793077"/>
            </a:xfrm>
            <a:custGeom>
              <a:avLst/>
              <a:gdLst>
                <a:gd name="T0" fmla="*/ 898949 w 1145"/>
                <a:gd name="T1" fmla="*/ 667119 h 1145"/>
                <a:gd name="T2" fmla="*/ 668329 w 1145"/>
                <a:gd name="T3" fmla="*/ 897322 h 1145"/>
                <a:gd name="T4" fmla="*/ 898949 w 1145"/>
                <a:gd name="T5" fmla="*/ 1127524 h 1145"/>
                <a:gd name="T6" fmla="*/ 1129569 w 1145"/>
                <a:gd name="T7" fmla="*/ 897322 h 1145"/>
                <a:gd name="T8" fmla="*/ 898949 w 1145"/>
                <a:gd name="T9" fmla="*/ 667119 h 1145"/>
                <a:gd name="T10" fmla="*/ 993080 w 1145"/>
                <a:gd name="T11" fmla="*/ 1335803 h 1145"/>
                <a:gd name="T12" fmla="*/ 993080 w 1145"/>
                <a:gd name="T13" fmla="*/ 1230881 h 1145"/>
                <a:gd name="T14" fmla="*/ 804818 w 1145"/>
                <a:gd name="T15" fmla="*/ 1230881 h 1145"/>
                <a:gd name="T16" fmla="*/ 804818 w 1145"/>
                <a:gd name="T17" fmla="*/ 1335803 h 1145"/>
                <a:gd name="T18" fmla="*/ 459672 w 1145"/>
                <a:gd name="T19" fmla="*/ 991282 h 1145"/>
                <a:gd name="T20" fmla="*/ 563216 w 1145"/>
                <a:gd name="T21" fmla="*/ 991282 h 1145"/>
                <a:gd name="T22" fmla="*/ 563216 w 1145"/>
                <a:gd name="T23" fmla="*/ 803361 h 1145"/>
                <a:gd name="T24" fmla="*/ 459672 w 1145"/>
                <a:gd name="T25" fmla="*/ 803361 h 1145"/>
                <a:gd name="T26" fmla="*/ 804818 w 1145"/>
                <a:gd name="T27" fmla="*/ 458840 h 1145"/>
                <a:gd name="T28" fmla="*/ 804818 w 1145"/>
                <a:gd name="T29" fmla="*/ 562196 h 1145"/>
                <a:gd name="T30" fmla="*/ 993080 w 1145"/>
                <a:gd name="T31" fmla="*/ 562196 h 1145"/>
                <a:gd name="T32" fmla="*/ 993080 w 1145"/>
                <a:gd name="T33" fmla="*/ 458840 h 1145"/>
                <a:gd name="T34" fmla="*/ 1338226 w 1145"/>
                <a:gd name="T35" fmla="*/ 803361 h 1145"/>
                <a:gd name="T36" fmla="*/ 1234682 w 1145"/>
                <a:gd name="T37" fmla="*/ 803361 h 1145"/>
                <a:gd name="T38" fmla="*/ 1234682 w 1145"/>
                <a:gd name="T39" fmla="*/ 991282 h 1145"/>
                <a:gd name="T40" fmla="*/ 1338226 w 1145"/>
                <a:gd name="T41" fmla="*/ 991282 h 1145"/>
                <a:gd name="T42" fmla="*/ 993080 w 1145"/>
                <a:gd name="T43" fmla="*/ 1335803 h 1145"/>
                <a:gd name="T44" fmla="*/ 1529625 w 1145"/>
                <a:gd name="T45" fmla="*/ 803361 h 1145"/>
                <a:gd name="T46" fmla="*/ 993080 w 1145"/>
                <a:gd name="T47" fmla="*/ 267787 h 1145"/>
                <a:gd name="T48" fmla="*/ 993080 w 1145"/>
                <a:gd name="T49" fmla="*/ 0 h 1145"/>
                <a:gd name="T50" fmla="*/ 804818 w 1145"/>
                <a:gd name="T51" fmla="*/ 0 h 1145"/>
                <a:gd name="T52" fmla="*/ 804818 w 1145"/>
                <a:gd name="T53" fmla="*/ 267787 h 1145"/>
                <a:gd name="T54" fmla="*/ 268273 w 1145"/>
                <a:gd name="T55" fmla="*/ 803361 h 1145"/>
                <a:gd name="T56" fmla="*/ 0 w 1145"/>
                <a:gd name="T57" fmla="*/ 803361 h 1145"/>
                <a:gd name="T58" fmla="*/ 0 w 1145"/>
                <a:gd name="T59" fmla="*/ 991282 h 1145"/>
                <a:gd name="T60" fmla="*/ 268273 w 1145"/>
                <a:gd name="T61" fmla="*/ 991282 h 1145"/>
                <a:gd name="T62" fmla="*/ 804818 w 1145"/>
                <a:gd name="T63" fmla="*/ 1526856 h 1145"/>
                <a:gd name="T64" fmla="*/ 804818 w 1145"/>
                <a:gd name="T65" fmla="*/ 1793077 h 1145"/>
                <a:gd name="T66" fmla="*/ 993080 w 1145"/>
                <a:gd name="T67" fmla="*/ 1793077 h 1145"/>
                <a:gd name="T68" fmla="*/ 993080 w 1145"/>
                <a:gd name="T69" fmla="*/ 1526856 h 1145"/>
                <a:gd name="T70" fmla="*/ 1529625 w 1145"/>
                <a:gd name="T71" fmla="*/ 991282 h 1145"/>
                <a:gd name="T72" fmla="*/ 1796329 w 1145"/>
                <a:gd name="T73" fmla="*/ 991282 h 1145"/>
                <a:gd name="T74" fmla="*/ 1796329 w 1145"/>
                <a:gd name="T75" fmla="*/ 803361 h 1145"/>
                <a:gd name="T76" fmla="*/ 1529625 w 1145"/>
                <a:gd name="T77" fmla="*/ 803361 h 11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45" h="1145">
                  <a:moveTo>
                    <a:pt x="573" y="426"/>
                  </a:moveTo>
                  <a:cubicBezTo>
                    <a:pt x="492" y="426"/>
                    <a:pt x="426" y="492"/>
                    <a:pt x="426" y="573"/>
                  </a:cubicBezTo>
                  <a:cubicBezTo>
                    <a:pt x="426" y="654"/>
                    <a:pt x="492" y="720"/>
                    <a:pt x="573" y="720"/>
                  </a:cubicBezTo>
                  <a:cubicBezTo>
                    <a:pt x="654" y="720"/>
                    <a:pt x="720" y="654"/>
                    <a:pt x="720" y="573"/>
                  </a:cubicBezTo>
                  <a:cubicBezTo>
                    <a:pt x="720" y="492"/>
                    <a:pt x="654" y="426"/>
                    <a:pt x="573" y="426"/>
                  </a:cubicBezTo>
                  <a:close/>
                  <a:moveTo>
                    <a:pt x="633" y="853"/>
                  </a:moveTo>
                  <a:lnTo>
                    <a:pt x="633" y="786"/>
                  </a:lnTo>
                  <a:lnTo>
                    <a:pt x="513" y="786"/>
                  </a:lnTo>
                  <a:lnTo>
                    <a:pt x="513" y="853"/>
                  </a:lnTo>
                  <a:cubicBezTo>
                    <a:pt x="403" y="829"/>
                    <a:pt x="316" y="743"/>
                    <a:pt x="293" y="633"/>
                  </a:cubicBezTo>
                  <a:lnTo>
                    <a:pt x="359" y="633"/>
                  </a:lnTo>
                  <a:lnTo>
                    <a:pt x="359" y="513"/>
                  </a:lnTo>
                  <a:lnTo>
                    <a:pt x="293" y="513"/>
                  </a:lnTo>
                  <a:cubicBezTo>
                    <a:pt x="316" y="403"/>
                    <a:pt x="403" y="316"/>
                    <a:pt x="513" y="293"/>
                  </a:cubicBezTo>
                  <a:lnTo>
                    <a:pt x="513" y="359"/>
                  </a:lnTo>
                  <a:lnTo>
                    <a:pt x="633" y="359"/>
                  </a:lnTo>
                  <a:lnTo>
                    <a:pt x="633" y="293"/>
                  </a:lnTo>
                  <a:cubicBezTo>
                    <a:pt x="743" y="316"/>
                    <a:pt x="830" y="403"/>
                    <a:pt x="853" y="513"/>
                  </a:cubicBezTo>
                  <a:lnTo>
                    <a:pt x="787" y="513"/>
                  </a:lnTo>
                  <a:lnTo>
                    <a:pt x="787" y="633"/>
                  </a:lnTo>
                  <a:lnTo>
                    <a:pt x="853" y="633"/>
                  </a:lnTo>
                  <a:cubicBezTo>
                    <a:pt x="830" y="743"/>
                    <a:pt x="743" y="829"/>
                    <a:pt x="633" y="853"/>
                  </a:cubicBezTo>
                  <a:close/>
                  <a:moveTo>
                    <a:pt x="975" y="513"/>
                  </a:moveTo>
                  <a:cubicBezTo>
                    <a:pt x="949" y="337"/>
                    <a:pt x="809" y="197"/>
                    <a:pt x="633" y="171"/>
                  </a:cubicBezTo>
                  <a:lnTo>
                    <a:pt x="633" y="0"/>
                  </a:lnTo>
                  <a:lnTo>
                    <a:pt x="513" y="0"/>
                  </a:lnTo>
                  <a:lnTo>
                    <a:pt x="513" y="171"/>
                  </a:lnTo>
                  <a:cubicBezTo>
                    <a:pt x="337" y="197"/>
                    <a:pt x="197" y="337"/>
                    <a:pt x="171" y="513"/>
                  </a:cubicBezTo>
                  <a:lnTo>
                    <a:pt x="0" y="513"/>
                  </a:lnTo>
                  <a:lnTo>
                    <a:pt x="0" y="633"/>
                  </a:lnTo>
                  <a:lnTo>
                    <a:pt x="171" y="633"/>
                  </a:lnTo>
                  <a:cubicBezTo>
                    <a:pt x="197" y="809"/>
                    <a:pt x="337" y="949"/>
                    <a:pt x="513" y="975"/>
                  </a:cubicBezTo>
                  <a:lnTo>
                    <a:pt x="513" y="1145"/>
                  </a:lnTo>
                  <a:lnTo>
                    <a:pt x="633" y="1145"/>
                  </a:lnTo>
                  <a:lnTo>
                    <a:pt x="633" y="975"/>
                  </a:lnTo>
                  <a:cubicBezTo>
                    <a:pt x="809" y="949"/>
                    <a:pt x="949" y="809"/>
                    <a:pt x="975" y="633"/>
                  </a:cubicBezTo>
                  <a:lnTo>
                    <a:pt x="1145" y="633"/>
                  </a:lnTo>
                  <a:lnTo>
                    <a:pt x="1145" y="513"/>
                  </a:lnTo>
                  <a:lnTo>
                    <a:pt x="975" y="5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2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7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7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2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700"/>
                            </p:stCondLst>
                            <p:childTnLst>
                              <p:par>
                                <p:cTn id="89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系统用例图</a:t>
            </a:r>
          </a:p>
        </p:txBody>
      </p:sp>
      <p:sp>
        <p:nvSpPr>
          <p:cNvPr id="2560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560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325DCA4-62B4-4061-80C5-45B739772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45" y="799144"/>
            <a:ext cx="4896544" cy="5961006"/>
          </a:xfrm>
          <a:prstGeom prst="rect">
            <a:avLst/>
          </a:prstGeom>
        </p:spPr>
      </p:pic>
      <p:sp>
        <p:nvSpPr>
          <p:cNvPr id="26" name="泪滴形 38">
            <a:extLst>
              <a:ext uri="{FF2B5EF4-FFF2-40B4-BE49-F238E27FC236}">
                <a16:creationId xmlns:a16="http://schemas.microsoft.com/office/drawing/2014/main" id="{D0E2AEAF-31EF-4460-A0D7-32E355D5E7F1}"/>
              </a:ext>
            </a:extLst>
          </p:cNvPr>
          <p:cNvSpPr>
            <a:spLocks/>
          </p:cNvSpPr>
          <p:nvPr/>
        </p:nvSpPr>
        <p:spPr bwMode="auto">
          <a:xfrm>
            <a:off x="385763" y="3314700"/>
            <a:ext cx="1879600" cy="1881187"/>
          </a:xfrm>
          <a:custGeom>
            <a:avLst/>
            <a:gdLst>
              <a:gd name="T0" fmla="*/ 811127 w 1879944"/>
              <a:gd name="T1" fmla="*/ 455803 h 1880638"/>
              <a:gd name="T2" fmla="*/ 198072 w 1879944"/>
              <a:gd name="T3" fmla="*/ 1069375 h 1880638"/>
              <a:gd name="T4" fmla="*/ 811127 w 1879944"/>
              <a:gd name="T5" fmla="*/ 1682947 h 1880638"/>
              <a:gd name="T6" fmla="*/ 1424181 w 1879944"/>
              <a:gd name="T7" fmla="*/ 1069375 h 1880638"/>
              <a:gd name="T8" fmla="*/ 811127 w 1879944"/>
              <a:gd name="T9" fmla="*/ 455803 h 1880638"/>
              <a:gd name="T10" fmla="*/ 939801 w 1879944"/>
              <a:gd name="T11" fmla="*/ 0 h 1880638"/>
              <a:gd name="T12" fmla="*/ 1879600 w 1879944"/>
              <a:gd name="T13" fmla="*/ 0 h 1880638"/>
              <a:gd name="T14" fmla="*/ 1879600 w 1879944"/>
              <a:gd name="T15" fmla="*/ 940593 h 1880638"/>
              <a:gd name="T16" fmla="*/ 939800 w 1879944"/>
              <a:gd name="T17" fmla="*/ 1881187 h 1880638"/>
              <a:gd name="T18" fmla="*/ 0 w 1879944"/>
              <a:gd name="T19" fmla="*/ 940593 h 1880638"/>
              <a:gd name="T20" fmla="*/ 1 w 1879944"/>
              <a:gd name="T21" fmla="*/ 940593 h 1880638"/>
              <a:gd name="T22" fmla="*/ 939801 w 1879944"/>
              <a:gd name="T23" fmla="*/ 0 h 18806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79944" h="1880638">
                <a:moveTo>
                  <a:pt x="811275" y="455670"/>
                </a:moveTo>
                <a:cubicBezTo>
                  <a:pt x="472632" y="455670"/>
                  <a:pt x="198108" y="730295"/>
                  <a:pt x="198108" y="1069063"/>
                </a:cubicBezTo>
                <a:cubicBezTo>
                  <a:pt x="198108" y="1407831"/>
                  <a:pt x="472632" y="1682456"/>
                  <a:pt x="811275" y="1682456"/>
                </a:cubicBezTo>
                <a:cubicBezTo>
                  <a:pt x="1149918" y="1682456"/>
                  <a:pt x="1424442" y="1407831"/>
                  <a:pt x="1424442" y="1069063"/>
                </a:cubicBezTo>
                <a:cubicBezTo>
                  <a:pt x="1424442" y="730295"/>
                  <a:pt x="1149918" y="455670"/>
                  <a:pt x="811275" y="455670"/>
                </a:cubicBezTo>
                <a:close/>
                <a:moveTo>
                  <a:pt x="939973" y="0"/>
                </a:moveTo>
                <a:lnTo>
                  <a:pt x="1879944" y="0"/>
                </a:lnTo>
                <a:lnTo>
                  <a:pt x="1879944" y="940319"/>
                </a:lnTo>
                <a:cubicBezTo>
                  <a:pt x="1879944" y="1459643"/>
                  <a:pt x="1459104" y="1880638"/>
                  <a:pt x="939972" y="1880638"/>
                </a:cubicBezTo>
                <a:cubicBezTo>
                  <a:pt x="420840" y="1880638"/>
                  <a:pt x="0" y="1459643"/>
                  <a:pt x="0" y="940319"/>
                </a:cubicBezTo>
                <a:lnTo>
                  <a:pt x="1" y="940319"/>
                </a:lnTo>
                <a:cubicBezTo>
                  <a:pt x="1" y="420995"/>
                  <a:pt x="420841" y="0"/>
                  <a:pt x="9399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泪滴形 36">
            <a:extLst>
              <a:ext uri="{FF2B5EF4-FFF2-40B4-BE49-F238E27FC236}">
                <a16:creationId xmlns:a16="http://schemas.microsoft.com/office/drawing/2014/main" id="{210ED96B-ED94-4685-8329-E53A997EED70}"/>
              </a:ext>
            </a:extLst>
          </p:cNvPr>
          <p:cNvSpPr>
            <a:spLocks/>
          </p:cNvSpPr>
          <p:nvPr/>
        </p:nvSpPr>
        <p:spPr bwMode="auto">
          <a:xfrm flipH="1">
            <a:off x="2381251" y="3314700"/>
            <a:ext cx="2146300" cy="2147887"/>
          </a:xfrm>
          <a:custGeom>
            <a:avLst/>
            <a:gdLst>
              <a:gd name="T0" fmla="*/ 875399 w 2146050"/>
              <a:gd name="T1" fmla="*/ 622139 h 2146844"/>
              <a:gd name="T2" fmla="*/ 1524621 w 2146050"/>
              <a:gd name="T3" fmla="*/ 1271841 h 2146844"/>
              <a:gd name="T4" fmla="*/ 875399 w 2146050"/>
              <a:gd name="T5" fmla="*/ 1921542 h 2146844"/>
              <a:gd name="T6" fmla="*/ 226177 w 2146050"/>
              <a:gd name="T7" fmla="*/ 1271841 h 2146844"/>
              <a:gd name="T8" fmla="*/ 875399 w 2146050"/>
              <a:gd name="T9" fmla="*/ 622139 h 2146844"/>
              <a:gd name="T10" fmla="*/ 2146300 w 2146050"/>
              <a:gd name="T11" fmla="*/ 0 h 2146844"/>
              <a:gd name="T12" fmla="*/ 1073150 w 2146050"/>
              <a:gd name="T13" fmla="*/ 0 h 2146844"/>
              <a:gd name="T14" fmla="*/ 0 w 2146050"/>
              <a:gd name="T15" fmla="*/ 1073944 h 2146844"/>
              <a:gd name="T16" fmla="*/ 1073150 w 2146050"/>
              <a:gd name="T17" fmla="*/ 2147887 h 2146844"/>
              <a:gd name="T18" fmla="*/ 2146300 w 2146050"/>
              <a:gd name="T19" fmla="*/ 1073944 h 2146844"/>
              <a:gd name="T20" fmla="*/ 2146300 w 2146050"/>
              <a:gd name="T21" fmla="*/ 0 h 21468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46050" h="2146844">
                <a:moveTo>
                  <a:pt x="875297" y="621837"/>
                </a:moveTo>
                <a:cubicBezTo>
                  <a:pt x="1233810" y="621837"/>
                  <a:pt x="1524443" y="912577"/>
                  <a:pt x="1524443" y="1271223"/>
                </a:cubicBezTo>
                <a:cubicBezTo>
                  <a:pt x="1524443" y="1629869"/>
                  <a:pt x="1233810" y="1920609"/>
                  <a:pt x="875297" y="1920609"/>
                </a:cubicBezTo>
                <a:cubicBezTo>
                  <a:pt x="516784" y="1920609"/>
                  <a:pt x="226151" y="1629869"/>
                  <a:pt x="226151" y="1271223"/>
                </a:cubicBezTo>
                <a:cubicBezTo>
                  <a:pt x="226151" y="912577"/>
                  <a:pt x="516784" y="621837"/>
                  <a:pt x="875297" y="621837"/>
                </a:cubicBezTo>
                <a:close/>
                <a:moveTo>
                  <a:pt x="2146050" y="0"/>
                </a:moveTo>
                <a:lnTo>
                  <a:pt x="1073025" y="0"/>
                </a:lnTo>
                <a:cubicBezTo>
                  <a:pt x="480410" y="0"/>
                  <a:pt x="0" y="480587"/>
                  <a:pt x="0" y="1073422"/>
                </a:cubicBezTo>
                <a:cubicBezTo>
                  <a:pt x="0" y="1666257"/>
                  <a:pt x="480410" y="2146844"/>
                  <a:pt x="1073025" y="2146844"/>
                </a:cubicBezTo>
                <a:cubicBezTo>
                  <a:pt x="1665640" y="2146844"/>
                  <a:pt x="2146050" y="1666257"/>
                  <a:pt x="2146050" y="1073422"/>
                </a:cubicBezTo>
                <a:lnTo>
                  <a:pt x="2146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泪滴形 24">
            <a:extLst>
              <a:ext uri="{FF2B5EF4-FFF2-40B4-BE49-F238E27FC236}">
                <a16:creationId xmlns:a16="http://schemas.microsoft.com/office/drawing/2014/main" id="{8AB0A61F-EC20-4766-AE90-BB772843E2A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554038" y="1565275"/>
            <a:ext cx="1681163" cy="1681162"/>
          </a:xfrm>
          <a:custGeom>
            <a:avLst/>
            <a:gdLst>
              <a:gd name="T0" fmla="*/ 679536 w 1680168"/>
              <a:gd name="T1" fmla="*/ 1504403 h 1680168"/>
              <a:gd name="T2" fmla="*/ 176758 w 1680168"/>
              <a:gd name="T3" fmla="*/ 1001626 h 1680168"/>
              <a:gd name="T4" fmla="*/ 679536 w 1680168"/>
              <a:gd name="T5" fmla="*/ 498849 h 1680168"/>
              <a:gd name="T6" fmla="*/ 1182315 w 1680168"/>
              <a:gd name="T7" fmla="*/ 1001626 h 1680168"/>
              <a:gd name="T8" fmla="*/ 679536 w 1680168"/>
              <a:gd name="T9" fmla="*/ 1504403 h 1680168"/>
              <a:gd name="T10" fmla="*/ 840582 w 1680168"/>
              <a:gd name="T11" fmla="*/ 1681162 h 1680168"/>
              <a:gd name="T12" fmla="*/ 1681163 w 1680168"/>
              <a:gd name="T13" fmla="*/ 840581 h 1680168"/>
              <a:gd name="T14" fmla="*/ 1681163 w 1680168"/>
              <a:gd name="T15" fmla="*/ 0 h 1680168"/>
              <a:gd name="T16" fmla="*/ 840582 w 1680168"/>
              <a:gd name="T17" fmla="*/ 0 h 1680168"/>
              <a:gd name="T18" fmla="*/ 0 w 1680168"/>
              <a:gd name="T19" fmla="*/ 840581 h 1680168"/>
              <a:gd name="T20" fmla="*/ 840582 w 1680168"/>
              <a:gd name="T21" fmla="*/ 1681162 h 16801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80168" h="1680168">
                <a:moveTo>
                  <a:pt x="679134" y="1503514"/>
                </a:moveTo>
                <a:cubicBezTo>
                  <a:pt x="401621" y="1503514"/>
                  <a:pt x="176653" y="1278546"/>
                  <a:pt x="176653" y="1001034"/>
                </a:cubicBezTo>
                <a:cubicBezTo>
                  <a:pt x="176653" y="723522"/>
                  <a:pt x="401621" y="498554"/>
                  <a:pt x="679134" y="498554"/>
                </a:cubicBezTo>
                <a:cubicBezTo>
                  <a:pt x="956647" y="498554"/>
                  <a:pt x="1181615" y="723522"/>
                  <a:pt x="1181615" y="1001034"/>
                </a:cubicBezTo>
                <a:cubicBezTo>
                  <a:pt x="1181615" y="1278546"/>
                  <a:pt x="956647" y="1503514"/>
                  <a:pt x="679134" y="1503514"/>
                </a:cubicBezTo>
                <a:close/>
                <a:moveTo>
                  <a:pt x="840084" y="1680168"/>
                </a:moveTo>
                <a:cubicBezTo>
                  <a:pt x="1304050" y="1680168"/>
                  <a:pt x="1680168" y="1304050"/>
                  <a:pt x="1680168" y="840084"/>
                </a:cubicBezTo>
                <a:lnTo>
                  <a:pt x="1680168" y="0"/>
                </a:lnTo>
                <a:lnTo>
                  <a:pt x="840084" y="0"/>
                </a:lnTo>
                <a:cubicBezTo>
                  <a:pt x="376118" y="0"/>
                  <a:pt x="0" y="376118"/>
                  <a:pt x="0" y="840084"/>
                </a:cubicBezTo>
                <a:cubicBezTo>
                  <a:pt x="0" y="1304050"/>
                  <a:pt x="376118" y="1680168"/>
                  <a:pt x="840084" y="16801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泪滴形 34">
            <a:extLst>
              <a:ext uri="{FF2B5EF4-FFF2-40B4-BE49-F238E27FC236}">
                <a16:creationId xmlns:a16="http://schemas.microsoft.com/office/drawing/2014/main" id="{6E9E4560-1276-47B5-82EC-359564C53B8B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370138" y="1262062"/>
            <a:ext cx="1947863" cy="1947863"/>
          </a:xfrm>
          <a:custGeom>
            <a:avLst/>
            <a:gdLst>
              <a:gd name="T0" fmla="*/ 205266 w 1947680"/>
              <a:gd name="T1" fmla="*/ 1147468 h 1946960"/>
              <a:gd name="T2" fmla="*/ 800395 w 1947680"/>
              <a:gd name="T3" fmla="*/ 552338 h 1946960"/>
              <a:gd name="T4" fmla="*/ 1395524 w 1947680"/>
              <a:gd name="T5" fmla="*/ 1147468 h 1946960"/>
              <a:gd name="T6" fmla="*/ 800395 w 1947680"/>
              <a:gd name="T7" fmla="*/ 1742598 h 1946960"/>
              <a:gd name="T8" fmla="*/ 205266 w 1947680"/>
              <a:gd name="T9" fmla="*/ 1147468 h 1946960"/>
              <a:gd name="T10" fmla="*/ 0 w 1947680"/>
              <a:gd name="T11" fmla="*/ 973932 h 1946960"/>
              <a:gd name="T12" fmla="*/ 973932 w 1947680"/>
              <a:gd name="T13" fmla="*/ 1947863 h 1946960"/>
              <a:gd name="T14" fmla="*/ 1947863 w 1947680"/>
              <a:gd name="T15" fmla="*/ 973932 h 1946960"/>
              <a:gd name="T16" fmla="*/ 1947863 w 1947680"/>
              <a:gd name="T17" fmla="*/ 0 h 1946960"/>
              <a:gd name="T18" fmla="*/ 973933 w 1947680"/>
              <a:gd name="T19" fmla="*/ 0 h 1946960"/>
              <a:gd name="T20" fmla="*/ 1 w 1947680"/>
              <a:gd name="T21" fmla="*/ 973932 h 1946960"/>
              <a:gd name="T22" fmla="*/ 0 w 1947680"/>
              <a:gd name="T23" fmla="*/ 973932 h 19469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47680" h="1946960">
                <a:moveTo>
                  <a:pt x="205247" y="1146936"/>
                </a:moveTo>
                <a:cubicBezTo>
                  <a:pt x="205247" y="818407"/>
                  <a:pt x="471670" y="552082"/>
                  <a:pt x="800320" y="552082"/>
                </a:cubicBezTo>
                <a:cubicBezTo>
                  <a:pt x="1128970" y="552082"/>
                  <a:pt x="1395393" y="818407"/>
                  <a:pt x="1395393" y="1146936"/>
                </a:cubicBezTo>
                <a:cubicBezTo>
                  <a:pt x="1395393" y="1475465"/>
                  <a:pt x="1128970" y="1741790"/>
                  <a:pt x="800320" y="1741790"/>
                </a:cubicBezTo>
                <a:cubicBezTo>
                  <a:pt x="471670" y="1741790"/>
                  <a:pt x="205247" y="1475465"/>
                  <a:pt x="205247" y="1146936"/>
                </a:cubicBezTo>
                <a:close/>
                <a:moveTo>
                  <a:pt x="0" y="973480"/>
                </a:moveTo>
                <a:cubicBezTo>
                  <a:pt x="0" y="1511118"/>
                  <a:pt x="436003" y="1946960"/>
                  <a:pt x="973840" y="1946960"/>
                </a:cubicBezTo>
                <a:cubicBezTo>
                  <a:pt x="1511677" y="1946960"/>
                  <a:pt x="1947680" y="1511118"/>
                  <a:pt x="1947680" y="973480"/>
                </a:cubicBezTo>
                <a:lnTo>
                  <a:pt x="1947680" y="0"/>
                </a:lnTo>
                <a:lnTo>
                  <a:pt x="973841" y="0"/>
                </a:lnTo>
                <a:cubicBezTo>
                  <a:pt x="436004" y="0"/>
                  <a:pt x="1" y="435842"/>
                  <a:pt x="1" y="973480"/>
                </a:cubicBezTo>
                <a:lnTo>
                  <a:pt x="0" y="9734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74791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6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3416300" y="2424113"/>
            <a:ext cx="5608489" cy="1423282"/>
            <a:chOff x="0" y="0"/>
            <a:chExt cx="5608187" cy="1424097"/>
          </a:xfrm>
        </p:grpSpPr>
        <p:sp>
          <p:nvSpPr>
            <p:cNvPr id="30727" name="TextBox 6"/>
            <p:cNvSpPr txBox="1">
              <a:spLocks noChangeArrowheads="1"/>
            </p:cNvSpPr>
            <p:nvPr/>
          </p:nvSpPr>
          <p:spPr bwMode="auto">
            <a:xfrm>
              <a:off x="20397" y="0"/>
              <a:ext cx="5109844" cy="107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四、</a:t>
              </a:r>
              <a:r>
                <a:rPr lang="zh-CN" altLang="en-US" sz="3200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系统概要设计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rgbClr val="F8F8F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728" name="TextBox 7"/>
            <p:cNvSpPr txBox="1">
              <a:spLocks noChangeArrowheads="1"/>
            </p:cNvSpPr>
            <p:nvPr/>
          </p:nvSpPr>
          <p:spPr bwMode="auto">
            <a:xfrm>
              <a:off x="0" y="654215"/>
              <a:ext cx="5608187" cy="76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●</a:t>
              </a:r>
              <a:r>
                <a:rPr lang="zh-CN" altLang="en-US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系统功能结构图</a:t>
              </a:r>
              <a:r>
                <a:rPr lang="zh-CN" altLang="en-US" sz="2200" dirty="0">
                  <a:solidFill>
                    <a:srgbClr val="F8F8F8"/>
                  </a:solidFill>
                </a:rPr>
                <a:t>  </a:t>
              </a:r>
              <a:r>
                <a:rPr lang="en-US" altLang="zh-CN" sz="2200" dirty="0">
                  <a:solidFill>
                    <a:srgbClr val="F8F8F8"/>
                  </a:solidFill>
                </a:rPr>
                <a:t>●</a:t>
              </a:r>
              <a:r>
                <a:rPr lang="zh-CN" altLang="en-US" sz="2200" dirty="0">
                  <a:solidFill>
                    <a:srgbClr val="F8F8F8"/>
                  </a:solidFill>
                </a:rPr>
                <a:t>实体联系图  </a:t>
              </a:r>
              <a:r>
                <a:rPr lang="en-US" altLang="zh-CN" sz="2200" dirty="0">
                  <a:solidFill>
                    <a:srgbClr val="F8F8F8"/>
                  </a:solidFill>
                </a:rPr>
                <a:t>●</a:t>
              </a:r>
              <a:r>
                <a:rPr lang="zh-CN" altLang="en-US" sz="2200" dirty="0">
                  <a:solidFill>
                    <a:srgbClr val="F8F8F8"/>
                  </a:solidFill>
                </a:rPr>
                <a:t>数据库设计</a:t>
              </a:r>
              <a:endParaRPr lang="en-US" altLang="en-US" sz="2200" dirty="0">
                <a:solidFill>
                  <a:srgbClr val="F8F8F8"/>
                </a:solidFill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zh-CN" altLang="en-US" sz="2200" dirty="0">
                <a:solidFill>
                  <a:srgbClr val="F8F8F8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31750" name="直接连接符 10"/>
          <p:cNvCxnSpPr>
            <a:cxnSpLocks noChangeShapeType="1"/>
          </p:cNvCxnSpPr>
          <p:nvPr/>
        </p:nvCxnSpPr>
        <p:spPr bwMode="auto">
          <a:xfrm flipH="1">
            <a:off x="3576638" y="3533775"/>
            <a:ext cx="8620125" cy="0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1344613" y="2473325"/>
            <a:ext cx="2093912" cy="2122488"/>
            <a:chOff x="0" y="0"/>
            <a:chExt cx="2093913" cy="2122488"/>
          </a:xfrm>
        </p:grpSpPr>
        <p:sp>
          <p:nvSpPr>
            <p:cNvPr id="30725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046580 w 2783"/>
                <a:gd name="T1" fmla="*/ 0 h 2783"/>
                <a:gd name="T2" fmla="*/ 0 w 2783"/>
                <a:gd name="T3" fmla="*/ 1060863 h 2783"/>
                <a:gd name="T4" fmla="*/ 1046580 w 2783"/>
                <a:gd name="T5" fmla="*/ 2122488 h 2783"/>
                <a:gd name="T6" fmla="*/ 2093913 w 2783"/>
                <a:gd name="T7" fmla="*/ 1060863 h 2783"/>
                <a:gd name="T8" fmla="*/ 1046580 w 2783"/>
                <a:gd name="T9" fmla="*/ 0 h 2783"/>
                <a:gd name="T10" fmla="*/ 1046580 w 2783"/>
                <a:gd name="T11" fmla="*/ 41946 h 2783"/>
                <a:gd name="T12" fmla="*/ 41382 w 2783"/>
                <a:gd name="T13" fmla="*/ 1060863 h 2783"/>
                <a:gd name="T14" fmla="*/ 1046580 w 2783"/>
                <a:gd name="T15" fmla="*/ 2080542 h 2783"/>
                <a:gd name="T16" fmla="*/ 2052531 w 2783"/>
                <a:gd name="T17" fmla="*/ 1060863 h 2783"/>
                <a:gd name="T18" fmla="*/ 1046580 w 2783"/>
                <a:gd name="T19" fmla="*/ 41946 h 27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" name="Freeform 7"/>
            <p:cNvSpPr>
              <a:spLocks noEditPoints="1"/>
            </p:cNvSpPr>
            <p:nvPr/>
          </p:nvSpPr>
          <p:spPr bwMode="auto">
            <a:xfrm>
              <a:off x="405267" y="175033"/>
              <a:ext cx="1283378" cy="1723206"/>
            </a:xfrm>
            <a:custGeom>
              <a:avLst/>
              <a:gdLst>
                <a:gd name="T0" fmla="*/ 259136 w 1669"/>
                <a:gd name="T1" fmla="*/ 639853 h 2273"/>
                <a:gd name="T2" fmla="*/ 394471 w 1669"/>
                <a:gd name="T3" fmla="*/ 954473 h 2273"/>
                <a:gd name="T4" fmla="*/ 504431 w 1669"/>
                <a:gd name="T5" fmla="*/ 1205410 h 2273"/>
                <a:gd name="T6" fmla="*/ 752033 w 1669"/>
                <a:gd name="T7" fmla="*/ 1212991 h 2273"/>
                <a:gd name="T8" fmla="*/ 806629 w 1669"/>
                <a:gd name="T9" fmla="*/ 1112162 h 2273"/>
                <a:gd name="T10" fmla="*/ 945040 w 1669"/>
                <a:gd name="T11" fmla="*/ 860466 h 2273"/>
                <a:gd name="T12" fmla="*/ 642073 w 1669"/>
                <a:gd name="T13" fmla="*/ 262309 h 2273"/>
                <a:gd name="T14" fmla="*/ 531345 w 1669"/>
                <a:gd name="T15" fmla="*/ 1291836 h 2273"/>
                <a:gd name="T16" fmla="*/ 406006 w 1669"/>
                <a:gd name="T17" fmla="*/ 1148551 h 2273"/>
                <a:gd name="T18" fmla="*/ 272208 w 1669"/>
                <a:gd name="T19" fmla="*/ 903679 h 2273"/>
                <a:gd name="T20" fmla="*/ 642073 w 1669"/>
                <a:gd name="T21" fmla="*/ 183465 h 2273"/>
                <a:gd name="T22" fmla="*/ 1011939 w 1669"/>
                <a:gd name="T23" fmla="*/ 903679 h 2273"/>
                <a:gd name="T24" fmla="*/ 878141 w 1669"/>
                <a:gd name="T25" fmla="*/ 1148551 h 2273"/>
                <a:gd name="T26" fmla="*/ 752033 w 1669"/>
                <a:gd name="T27" fmla="*/ 1291836 h 2273"/>
                <a:gd name="T28" fmla="*/ 459063 w 1669"/>
                <a:gd name="T29" fmla="*/ 1544290 h 2273"/>
                <a:gd name="T30" fmla="*/ 770488 w 1669"/>
                <a:gd name="T31" fmla="*/ 1603423 h 2273"/>
                <a:gd name="T32" fmla="*/ 770488 w 1669"/>
                <a:gd name="T33" fmla="*/ 1485915 h 2273"/>
                <a:gd name="T34" fmla="*/ 495973 w 1669"/>
                <a:gd name="T35" fmla="*/ 1581438 h 2273"/>
                <a:gd name="T36" fmla="*/ 794326 w 1669"/>
                <a:gd name="T37" fmla="*/ 1581438 h 2273"/>
                <a:gd name="T38" fmla="*/ 831235 w 1669"/>
                <a:gd name="T39" fmla="*/ 1544290 h 2273"/>
                <a:gd name="T40" fmla="*/ 459063 w 1669"/>
                <a:gd name="T41" fmla="*/ 1360825 h 2273"/>
                <a:gd name="T42" fmla="*/ 831235 w 1669"/>
                <a:gd name="T43" fmla="*/ 1544290 h 2273"/>
                <a:gd name="T44" fmla="*/ 828159 w 1669"/>
                <a:gd name="T45" fmla="*/ 719456 h 2273"/>
                <a:gd name="T46" fmla="*/ 702821 w 1669"/>
                <a:gd name="T47" fmla="*/ 843787 h 2273"/>
                <a:gd name="T48" fmla="*/ 581326 w 1669"/>
                <a:gd name="T49" fmla="*/ 843787 h 2273"/>
                <a:gd name="T50" fmla="*/ 455219 w 1669"/>
                <a:gd name="T51" fmla="*/ 719456 h 2273"/>
                <a:gd name="T52" fmla="*/ 455219 w 1669"/>
                <a:gd name="T53" fmla="*/ 599673 h 2273"/>
                <a:gd name="T54" fmla="*/ 581326 w 1669"/>
                <a:gd name="T55" fmla="*/ 476099 h 2273"/>
                <a:gd name="T56" fmla="*/ 702821 w 1669"/>
                <a:gd name="T57" fmla="*/ 476099 h 2273"/>
                <a:gd name="T58" fmla="*/ 828159 w 1669"/>
                <a:gd name="T59" fmla="*/ 599673 h 2273"/>
                <a:gd name="T60" fmla="*/ 1233396 w 1669"/>
                <a:gd name="T61" fmla="*/ 582236 h 2273"/>
                <a:gd name="T62" fmla="*/ 1167267 w 1669"/>
                <a:gd name="T63" fmla="*/ 639853 h 2273"/>
                <a:gd name="T64" fmla="*/ 1233396 w 1669"/>
                <a:gd name="T65" fmla="*/ 677001 h 2273"/>
                <a:gd name="T66" fmla="*/ 1233396 w 1669"/>
                <a:gd name="T67" fmla="*/ 582236 h 2273"/>
                <a:gd name="T68" fmla="*/ 1092678 w 1669"/>
                <a:gd name="T69" fmla="*/ 254728 h 2273"/>
                <a:gd name="T70" fmla="*/ 1024242 w 1669"/>
                <a:gd name="T71" fmla="*/ 187256 h 2273"/>
                <a:gd name="T72" fmla="*/ 1042697 w 1669"/>
                <a:gd name="T73" fmla="*/ 303248 h 2273"/>
                <a:gd name="T74" fmla="*/ 688210 w 1669"/>
                <a:gd name="T75" fmla="*/ 122057 h 2273"/>
                <a:gd name="T76" fmla="*/ 640536 w 1669"/>
                <a:gd name="T77" fmla="*/ 0 h 2273"/>
                <a:gd name="T78" fmla="*/ 592861 w 1669"/>
                <a:gd name="T79" fmla="*/ 122057 h 2273"/>
                <a:gd name="T80" fmla="*/ 236068 w 1669"/>
                <a:gd name="T81" fmla="*/ 309313 h 2273"/>
                <a:gd name="T82" fmla="*/ 256829 w 1669"/>
                <a:gd name="T83" fmla="*/ 195595 h 2273"/>
                <a:gd name="T84" fmla="*/ 188393 w 1669"/>
                <a:gd name="T85" fmla="*/ 262309 h 2273"/>
                <a:gd name="T86" fmla="*/ 114574 w 1669"/>
                <a:gd name="T87" fmla="*/ 639853 h 2273"/>
                <a:gd name="T88" fmla="*/ 49982 w 1669"/>
                <a:gd name="T89" fmla="*/ 582236 h 2273"/>
                <a:gd name="T90" fmla="*/ 49982 w 1669"/>
                <a:gd name="T91" fmla="*/ 677001 h 2273"/>
                <a:gd name="T92" fmla="*/ 114574 w 1669"/>
                <a:gd name="T93" fmla="*/ 639853 h 22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427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系统功能结构图</a:t>
            </a:r>
          </a:p>
        </p:txBody>
      </p:sp>
      <p:sp>
        <p:nvSpPr>
          <p:cNvPr id="2560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560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352">
            <a:extLst>
              <a:ext uri="{FF2B5EF4-FFF2-40B4-BE49-F238E27FC236}">
                <a16:creationId xmlns:a16="http://schemas.microsoft.com/office/drawing/2014/main" id="{081D5652-1A2B-44C9-AF72-B1EB4CC7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769" y="980728"/>
            <a:ext cx="1223962" cy="35877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400" b="1" dirty="0"/>
              <a:t>博客系统</a:t>
            </a:r>
          </a:p>
        </p:txBody>
      </p:sp>
      <p:sp>
        <p:nvSpPr>
          <p:cNvPr id="23" name="Rectangle 353">
            <a:extLst>
              <a:ext uri="{FF2B5EF4-FFF2-40B4-BE49-F238E27FC236}">
                <a16:creationId xmlns:a16="http://schemas.microsoft.com/office/drawing/2014/main" id="{C0D9228D-DCA9-43B3-B1A0-4F6B7405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7644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首页信息</a:t>
            </a:r>
          </a:p>
        </p:txBody>
      </p:sp>
      <p:sp>
        <p:nvSpPr>
          <p:cNvPr id="24" name="Rectangle 354">
            <a:extLst>
              <a:ext uri="{FF2B5EF4-FFF2-40B4-BE49-F238E27FC236}">
                <a16:creationId xmlns:a16="http://schemas.microsoft.com/office/drawing/2014/main" id="{C3F0D4B4-7BF7-4360-BCE6-60BD53BB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469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400" dirty="0"/>
              <a:t>用户登录</a:t>
            </a:r>
          </a:p>
        </p:txBody>
      </p:sp>
      <p:sp>
        <p:nvSpPr>
          <p:cNvPr id="25" name="Rectangle 355">
            <a:extLst>
              <a:ext uri="{FF2B5EF4-FFF2-40B4-BE49-F238E27FC236}">
                <a16:creationId xmlns:a16="http://schemas.microsoft.com/office/drawing/2014/main" id="{C8D3357F-14A6-4CED-A2D6-6BC40DF2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06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400" dirty="0"/>
              <a:t>关于我</a:t>
            </a:r>
          </a:p>
        </p:txBody>
      </p:sp>
      <p:sp>
        <p:nvSpPr>
          <p:cNvPr id="26" name="Rectangle 356">
            <a:extLst>
              <a:ext uri="{FF2B5EF4-FFF2-40B4-BE49-F238E27FC236}">
                <a16:creationId xmlns:a16="http://schemas.microsoft.com/office/drawing/2014/main" id="{C5BD5649-D9EF-40EF-8582-BCF8F49F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506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400" dirty="0"/>
              <a:t>热门推荐</a:t>
            </a:r>
          </a:p>
        </p:txBody>
      </p:sp>
      <p:sp>
        <p:nvSpPr>
          <p:cNvPr id="27" name="Rectangle 357">
            <a:extLst>
              <a:ext uri="{FF2B5EF4-FFF2-40B4-BE49-F238E27FC236}">
                <a16:creationId xmlns:a16="http://schemas.microsoft.com/office/drawing/2014/main" id="{6789CD1F-BE7A-4A5F-8E34-2B45B5AD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306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400" dirty="0"/>
              <a:t>后台管理</a:t>
            </a:r>
          </a:p>
        </p:txBody>
      </p:sp>
      <p:sp>
        <p:nvSpPr>
          <p:cNvPr id="28" name="Rectangle 358">
            <a:extLst>
              <a:ext uri="{FF2B5EF4-FFF2-40B4-BE49-F238E27FC236}">
                <a16:creationId xmlns:a16="http://schemas.microsoft.com/office/drawing/2014/main" id="{399F09D2-567C-4D92-A1D8-A1790583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106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博客评论</a:t>
            </a:r>
          </a:p>
        </p:txBody>
      </p:sp>
      <p:sp>
        <p:nvSpPr>
          <p:cNvPr id="29" name="Rectangle 359">
            <a:extLst>
              <a:ext uri="{FF2B5EF4-FFF2-40B4-BE49-F238E27FC236}">
                <a16:creationId xmlns:a16="http://schemas.microsoft.com/office/drawing/2014/main" id="{AB144870-AF54-4021-8D8A-E459BABAF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931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分类展示</a:t>
            </a:r>
          </a:p>
        </p:txBody>
      </p:sp>
      <p:sp>
        <p:nvSpPr>
          <p:cNvPr id="30" name="Rectangle 360">
            <a:extLst>
              <a:ext uri="{FF2B5EF4-FFF2-40B4-BE49-F238E27FC236}">
                <a16:creationId xmlns:a16="http://schemas.microsoft.com/office/drawing/2014/main" id="{5CC09A3C-CFD9-462E-8601-47C6CBF3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756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400" dirty="0"/>
              <a:t>标签展示</a:t>
            </a:r>
          </a:p>
        </p:txBody>
      </p:sp>
      <p:sp>
        <p:nvSpPr>
          <p:cNvPr id="31" name="Rectangle 361">
            <a:extLst>
              <a:ext uri="{FF2B5EF4-FFF2-40B4-BE49-F238E27FC236}">
                <a16:creationId xmlns:a16="http://schemas.microsoft.com/office/drawing/2014/main" id="{56E3CF78-A442-4489-97B4-58B56F80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994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400" dirty="0"/>
              <a:t>文章归档</a:t>
            </a:r>
          </a:p>
        </p:txBody>
      </p:sp>
      <p:sp>
        <p:nvSpPr>
          <p:cNvPr id="32" name="Rectangle 362">
            <a:extLst>
              <a:ext uri="{FF2B5EF4-FFF2-40B4-BE49-F238E27FC236}">
                <a16:creationId xmlns:a16="http://schemas.microsoft.com/office/drawing/2014/main" id="{82A6324A-CB69-4550-9C5E-2662F8EF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819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400" dirty="0"/>
              <a:t>搜索文章</a:t>
            </a:r>
          </a:p>
        </p:txBody>
      </p:sp>
      <p:sp>
        <p:nvSpPr>
          <p:cNvPr id="33" name="Rectangle 363">
            <a:extLst>
              <a:ext uri="{FF2B5EF4-FFF2-40B4-BE49-F238E27FC236}">
                <a16:creationId xmlns:a16="http://schemas.microsoft.com/office/drawing/2014/main" id="{BA13DF14-D0CF-47FE-B0FE-8F6722AC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056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400" dirty="0"/>
              <a:t>留言评论</a:t>
            </a:r>
          </a:p>
        </p:txBody>
      </p:sp>
      <p:sp>
        <p:nvSpPr>
          <p:cNvPr id="34" name="Rectangle 364">
            <a:extLst>
              <a:ext uri="{FF2B5EF4-FFF2-40B4-BE49-F238E27FC236}">
                <a16:creationId xmlns:a16="http://schemas.microsoft.com/office/drawing/2014/main" id="{80218579-641E-4F02-82A8-B5184014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319" y="191576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400" dirty="0"/>
              <a:t>友情链接</a:t>
            </a:r>
          </a:p>
        </p:txBody>
      </p:sp>
      <p:sp>
        <p:nvSpPr>
          <p:cNvPr id="35" name="Rectangle 365">
            <a:extLst>
              <a:ext uri="{FF2B5EF4-FFF2-40B4-BE49-F238E27FC236}">
                <a16:creationId xmlns:a16="http://schemas.microsoft.com/office/drawing/2014/main" id="{2147DC1C-866B-4F81-BAA4-331A7A770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881" y="189036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1400"/>
          </a:p>
        </p:txBody>
      </p:sp>
      <p:sp>
        <p:nvSpPr>
          <p:cNvPr id="36" name="Rectangle 366">
            <a:extLst>
              <a:ext uri="{FF2B5EF4-FFF2-40B4-BE49-F238E27FC236}">
                <a16:creationId xmlns:a16="http://schemas.microsoft.com/office/drawing/2014/main" id="{8002CD5E-906E-42B5-9D7D-655B563CB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306" y="3284190"/>
            <a:ext cx="865188" cy="2889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200" dirty="0"/>
              <a:t>网站详情展示</a:t>
            </a:r>
          </a:p>
        </p:txBody>
      </p:sp>
      <p:sp>
        <p:nvSpPr>
          <p:cNvPr id="37" name="Rectangle 367">
            <a:extLst>
              <a:ext uri="{FF2B5EF4-FFF2-40B4-BE49-F238E27FC236}">
                <a16:creationId xmlns:a16="http://schemas.microsoft.com/office/drawing/2014/main" id="{D9BCD3B0-F177-4AA7-B673-D46C13355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869" y="3284190"/>
            <a:ext cx="865187" cy="2889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200" dirty="0"/>
              <a:t>文章管理</a:t>
            </a:r>
          </a:p>
        </p:txBody>
      </p:sp>
      <p:sp>
        <p:nvSpPr>
          <p:cNvPr id="38" name="Rectangle 368">
            <a:extLst>
              <a:ext uri="{FF2B5EF4-FFF2-40B4-BE49-F238E27FC236}">
                <a16:creationId xmlns:a16="http://schemas.microsoft.com/office/drawing/2014/main" id="{F01E74C5-2C4B-487F-B966-DA5F00566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22" y="3284190"/>
            <a:ext cx="865188" cy="2889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200" dirty="0"/>
              <a:t>分类管理</a:t>
            </a:r>
          </a:p>
        </p:txBody>
      </p:sp>
      <p:sp>
        <p:nvSpPr>
          <p:cNvPr id="39" name="Rectangle 369">
            <a:extLst>
              <a:ext uri="{FF2B5EF4-FFF2-40B4-BE49-F238E27FC236}">
                <a16:creationId xmlns:a16="http://schemas.microsoft.com/office/drawing/2014/main" id="{BB26FB60-6AA3-4D2F-8000-9EBB0ED6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531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000" dirty="0"/>
              <a:t>退出登录</a:t>
            </a:r>
          </a:p>
        </p:txBody>
      </p:sp>
      <p:sp>
        <p:nvSpPr>
          <p:cNvPr id="40" name="Rectangle 370">
            <a:extLst>
              <a:ext uri="{FF2B5EF4-FFF2-40B4-BE49-F238E27FC236}">
                <a16:creationId xmlns:a16="http://schemas.microsoft.com/office/drawing/2014/main" id="{AA2CF961-545C-4D9E-978A-804B2F571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744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000" dirty="0"/>
              <a:t>显示网站访问量</a:t>
            </a:r>
          </a:p>
        </p:txBody>
      </p:sp>
      <p:sp>
        <p:nvSpPr>
          <p:cNvPr id="41" name="Rectangle 371">
            <a:extLst>
              <a:ext uri="{FF2B5EF4-FFF2-40B4-BE49-F238E27FC236}">
                <a16:creationId xmlns:a16="http://schemas.microsoft.com/office/drawing/2014/main" id="{BA496A28-0835-41C7-BDA1-7B90E743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544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000" dirty="0"/>
              <a:t>查询文章总数</a:t>
            </a:r>
          </a:p>
        </p:txBody>
      </p:sp>
      <p:sp>
        <p:nvSpPr>
          <p:cNvPr id="42" name="Rectangle 372">
            <a:extLst>
              <a:ext uri="{FF2B5EF4-FFF2-40B4-BE49-F238E27FC236}">
                <a16:creationId xmlns:a16="http://schemas.microsoft.com/office/drawing/2014/main" id="{F1F58300-A5E6-42ED-9D40-D3E7F2EF3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931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文章分类个数</a:t>
            </a:r>
          </a:p>
        </p:txBody>
      </p:sp>
      <p:sp>
        <p:nvSpPr>
          <p:cNvPr id="43" name="Rectangle 373">
            <a:extLst>
              <a:ext uri="{FF2B5EF4-FFF2-40B4-BE49-F238E27FC236}">
                <a16:creationId xmlns:a16="http://schemas.microsoft.com/office/drawing/2014/main" id="{6F6414E6-1396-4DD9-8ABE-67100D97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044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发表文章</a:t>
            </a:r>
          </a:p>
        </p:txBody>
      </p:sp>
      <p:sp>
        <p:nvSpPr>
          <p:cNvPr id="44" name="Rectangle 374">
            <a:extLst>
              <a:ext uri="{FF2B5EF4-FFF2-40B4-BE49-F238E27FC236}">
                <a16:creationId xmlns:a16="http://schemas.microsoft.com/office/drawing/2014/main" id="{057E81B0-608F-4C7B-88B2-45829A30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431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编辑文章</a:t>
            </a:r>
          </a:p>
        </p:txBody>
      </p:sp>
      <p:sp>
        <p:nvSpPr>
          <p:cNvPr id="45" name="Rectangle 375">
            <a:extLst>
              <a:ext uri="{FF2B5EF4-FFF2-40B4-BE49-F238E27FC236}">
                <a16:creationId xmlns:a16="http://schemas.microsoft.com/office/drawing/2014/main" id="{35259A9C-93EC-4D09-98B0-7A012F93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18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删除文章</a:t>
            </a:r>
          </a:p>
        </p:txBody>
      </p:sp>
      <p:sp>
        <p:nvSpPr>
          <p:cNvPr id="48" name="Rectangle 378">
            <a:extLst>
              <a:ext uri="{FF2B5EF4-FFF2-40B4-BE49-F238E27FC236}">
                <a16:creationId xmlns:a16="http://schemas.microsoft.com/office/drawing/2014/main" id="{0D12C65D-58B4-4203-871D-E19B0D697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197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新建分类</a:t>
            </a:r>
          </a:p>
        </p:txBody>
      </p:sp>
      <p:sp>
        <p:nvSpPr>
          <p:cNvPr id="49" name="Rectangle 379">
            <a:extLst>
              <a:ext uri="{FF2B5EF4-FFF2-40B4-BE49-F238E27FC236}">
                <a16:creationId xmlns:a16="http://schemas.microsoft.com/office/drawing/2014/main" id="{BEF2AE69-1EAC-446C-B950-37160FF7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997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000" dirty="0"/>
              <a:t>修改分类名称</a:t>
            </a:r>
          </a:p>
        </p:txBody>
      </p:sp>
      <p:sp>
        <p:nvSpPr>
          <p:cNvPr id="50" name="Rectangle 380">
            <a:extLst>
              <a:ext uri="{FF2B5EF4-FFF2-40B4-BE49-F238E27FC236}">
                <a16:creationId xmlns:a16="http://schemas.microsoft.com/office/drawing/2014/main" id="{F145BE0D-1150-4467-9EC3-297A79C5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385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展示所有分类</a:t>
            </a:r>
          </a:p>
        </p:txBody>
      </p:sp>
      <p:sp>
        <p:nvSpPr>
          <p:cNvPr id="51" name="Rectangle 381">
            <a:extLst>
              <a:ext uri="{FF2B5EF4-FFF2-40B4-BE49-F238E27FC236}">
                <a16:creationId xmlns:a16="http://schemas.microsoft.com/office/drawing/2014/main" id="{240B6B74-E7B1-4557-A476-331796C18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185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删除分类</a:t>
            </a:r>
          </a:p>
        </p:txBody>
      </p:sp>
      <p:sp>
        <p:nvSpPr>
          <p:cNvPr id="52" name="Rectangle 382">
            <a:extLst>
              <a:ext uri="{FF2B5EF4-FFF2-40B4-BE49-F238E27FC236}">
                <a16:creationId xmlns:a16="http://schemas.microsoft.com/office/drawing/2014/main" id="{EDBC7882-AAD5-4303-8424-C19144AB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422" y="3860453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800" dirty="0"/>
              <a:t>修改分类下文章数</a:t>
            </a:r>
          </a:p>
        </p:txBody>
      </p:sp>
      <p:sp>
        <p:nvSpPr>
          <p:cNvPr id="53" name="AutoShape 383">
            <a:extLst>
              <a:ext uri="{FF2B5EF4-FFF2-40B4-BE49-F238E27FC236}">
                <a16:creationId xmlns:a16="http://schemas.microsoft.com/office/drawing/2014/main" id="{16AC0378-B0BC-451C-B884-BD092C7EF4A2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3836194" y="385415"/>
            <a:ext cx="576262" cy="2484438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AutoShape 384">
            <a:extLst>
              <a:ext uri="{FF2B5EF4-FFF2-40B4-BE49-F238E27FC236}">
                <a16:creationId xmlns:a16="http://schemas.microsoft.com/office/drawing/2014/main" id="{C992FB7B-F367-468A-8850-CBD42970DF71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4340226" y="889446"/>
            <a:ext cx="576262" cy="1476375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AutoShape 385">
            <a:extLst>
              <a:ext uri="{FF2B5EF4-FFF2-40B4-BE49-F238E27FC236}">
                <a16:creationId xmlns:a16="http://schemas.microsoft.com/office/drawing/2014/main" id="{53C23AD9-D2B8-4078-B8DF-4D0910FB7EA9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4556126" y="1105346"/>
            <a:ext cx="576262" cy="1044575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AutoShape 386">
            <a:extLst>
              <a:ext uri="{FF2B5EF4-FFF2-40B4-BE49-F238E27FC236}">
                <a16:creationId xmlns:a16="http://schemas.microsoft.com/office/drawing/2014/main" id="{19D9B8D6-D5FF-45F4-9DC9-126C0D0EF995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4772026" y="1321246"/>
            <a:ext cx="576262" cy="612775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AutoShape 387">
            <a:extLst>
              <a:ext uri="{FF2B5EF4-FFF2-40B4-BE49-F238E27FC236}">
                <a16:creationId xmlns:a16="http://schemas.microsoft.com/office/drawing/2014/main" id="{23806669-928A-4DED-A995-86DAB3607443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4987926" y="1537146"/>
            <a:ext cx="576262" cy="180975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AutoShape 388">
            <a:extLst>
              <a:ext uri="{FF2B5EF4-FFF2-40B4-BE49-F238E27FC236}">
                <a16:creationId xmlns:a16="http://schemas.microsoft.com/office/drawing/2014/main" id="{091AD8A9-5FC0-40BC-BFBF-2EC6AC21EB58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4088607" y="637827"/>
            <a:ext cx="576262" cy="1979613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AutoShape 389">
            <a:extLst>
              <a:ext uri="{FF2B5EF4-FFF2-40B4-BE49-F238E27FC236}">
                <a16:creationId xmlns:a16="http://schemas.microsoft.com/office/drawing/2014/main" id="{900BCA58-97EA-45D5-BD87-3D9CC42B5671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5240338" y="1465709"/>
            <a:ext cx="576262" cy="323850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AutoShape 390">
            <a:extLst>
              <a:ext uri="{FF2B5EF4-FFF2-40B4-BE49-F238E27FC236}">
                <a16:creationId xmlns:a16="http://schemas.microsoft.com/office/drawing/2014/main" id="{75223BD8-E248-4B8A-BEB5-CC9DE37D92A8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5492751" y="1213296"/>
            <a:ext cx="576262" cy="828675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AutoShape 391">
            <a:extLst>
              <a:ext uri="{FF2B5EF4-FFF2-40B4-BE49-F238E27FC236}">
                <a16:creationId xmlns:a16="http://schemas.microsoft.com/office/drawing/2014/main" id="{6870F9C9-66F1-4512-B3FF-411DD9527367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5744369" y="961678"/>
            <a:ext cx="576262" cy="1331912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AutoShape 392">
            <a:extLst>
              <a:ext uri="{FF2B5EF4-FFF2-40B4-BE49-F238E27FC236}">
                <a16:creationId xmlns:a16="http://schemas.microsoft.com/office/drawing/2014/main" id="{E2E05337-4F88-433F-A60B-C758E32F1545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5996782" y="709265"/>
            <a:ext cx="576262" cy="1836737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AutoShape 393">
            <a:extLst>
              <a:ext uri="{FF2B5EF4-FFF2-40B4-BE49-F238E27FC236}">
                <a16:creationId xmlns:a16="http://schemas.microsoft.com/office/drawing/2014/main" id="{A8CBB12F-C8AC-471C-87F9-67681ADDEF91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6248401" y="457646"/>
            <a:ext cx="576262" cy="2339975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AutoShape 394">
            <a:extLst>
              <a:ext uri="{FF2B5EF4-FFF2-40B4-BE49-F238E27FC236}">
                <a16:creationId xmlns:a16="http://schemas.microsoft.com/office/drawing/2014/main" id="{AC32EE82-09A5-4AF6-AC95-2AC7D04503F4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6536532" y="169515"/>
            <a:ext cx="576262" cy="2916237"/>
          </a:xfrm>
          <a:prstGeom prst="bentConnector3">
            <a:avLst>
              <a:gd name="adj1" fmla="val 49861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AutoShape 395">
            <a:extLst>
              <a:ext uri="{FF2B5EF4-FFF2-40B4-BE49-F238E27FC236}">
                <a16:creationId xmlns:a16="http://schemas.microsoft.com/office/drawing/2014/main" id="{8EA2493F-69CD-4FD9-8B3E-F4FF3B108FAF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3602832" y="2133252"/>
            <a:ext cx="431800" cy="1870075"/>
          </a:xfrm>
          <a:prstGeom prst="bentConnector3">
            <a:avLst>
              <a:gd name="adj1" fmla="val 50000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AutoShape 396">
            <a:extLst>
              <a:ext uri="{FF2B5EF4-FFF2-40B4-BE49-F238E27FC236}">
                <a16:creationId xmlns:a16="http://schemas.microsoft.com/office/drawing/2014/main" id="{D6A9A0FF-EF84-492C-A63E-1B85ECB1248C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4646613" y="2959546"/>
            <a:ext cx="431800" cy="217487"/>
          </a:xfrm>
          <a:prstGeom prst="bentConnector3">
            <a:avLst>
              <a:gd name="adj1" fmla="val 50000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AutoShape 397">
            <a:extLst>
              <a:ext uri="{FF2B5EF4-FFF2-40B4-BE49-F238E27FC236}">
                <a16:creationId xmlns:a16="http://schemas.microsoft.com/office/drawing/2014/main" id="{01147AEB-98E2-40B4-B26C-433AF42C83B9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5514211" y="2091950"/>
            <a:ext cx="423808" cy="1944688"/>
          </a:xfrm>
          <a:prstGeom prst="bentConnector3">
            <a:avLst>
              <a:gd name="adj1" fmla="val 50000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AutoShape 398">
            <a:extLst>
              <a:ext uri="{FF2B5EF4-FFF2-40B4-BE49-F238E27FC236}">
                <a16:creationId xmlns:a16="http://schemas.microsoft.com/office/drawing/2014/main" id="{81F2E246-01CA-401F-AE7B-35E549F560F9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2416175" y="3392934"/>
            <a:ext cx="287338" cy="647700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AutoShape 399">
            <a:extLst>
              <a:ext uri="{FF2B5EF4-FFF2-40B4-BE49-F238E27FC236}">
                <a16:creationId xmlns:a16="http://schemas.microsoft.com/office/drawing/2014/main" id="{C2D4497E-47CA-4B07-9BA1-DA909582F486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2631281" y="3608040"/>
            <a:ext cx="287338" cy="217488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AutoShape 400">
            <a:extLst>
              <a:ext uri="{FF2B5EF4-FFF2-40B4-BE49-F238E27FC236}">
                <a16:creationId xmlns:a16="http://schemas.microsoft.com/office/drawing/2014/main" id="{B548C236-A8FE-44A1-9CAB-6D2DB79D7CEA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2847181" y="3609628"/>
            <a:ext cx="287338" cy="214312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AutoShape 401">
            <a:extLst>
              <a:ext uri="{FF2B5EF4-FFF2-40B4-BE49-F238E27FC236}">
                <a16:creationId xmlns:a16="http://schemas.microsoft.com/office/drawing/2014/main" id="{F99D861A-7BA6-412A-AAEA-900AA0E1FA8E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3063875" y="3392934"/>
            <a:ext cx="287338" cy="647700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AutoShape 402">
            <a:extLst>
              <a:ext uri="{FF2B5EF4-FFF2-40B4-BE49-F238E27FC236}">
                <a16:creationId xmlns:a16="http://schemas.microsoft.com/office/drawing/2014/main" id="{9FB5794E-1365-492F-AE31-1DE6836D3F10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4430712" y="3319909"/>
            <a:ext cx="287338" cy="793750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AutoShape 403">
            <a:extLst>
              <a:ext uri="{FF2B5EF4-FFF2-40B4-BE49-F238E27FC236}">
                <a16:creationId xmlns:a16="http://schemas.microsoft.com/office/drawing/2014/main" id="{9E0E25E4-A84B-4961-9B44-60602519F488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4647406" y="3536603"/>
            <a:ext cx="287338" cy="360362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AutoShape 405">
            <a:extLst>
              <a:ext uri="{FF2B5EF4-FFF2-40B4-BE49-F238E27FC236}">
                <a16:creationId xmlns:a16="http://schemas.microsoft.com/office/drawing/2014/main" id="{2D117C93-A180-4D81-B8B2-D0F739D440A8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5080000" y="3464371"/>
            <a:ext cx="287338" cy="504825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AutoShape 407">
            <a:extLst>
              <a:ext uri="{FF2B5EF4-FFF2-40B4-BE49-F238E27FC236}">
                <a16:creationId xmlns:a16="http://schemas.microsoft.com/office/drawing/2014/main" id="{81E49168-C315-492E-85A2-303230B7A0A6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6168866" y="3319909"/>
            <a:ext cx="287338" cy="793750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AutoShape 408">
            <a:extLst>
              <a:ext uri="{FF2B5EF4-FFF2-40B4-BE49-F238E27FC236}">
                <a16:creationId xmlns:a16="http://schemas.microsoft.com/office/drawing/2014/main" id="{AC529442-376E-4FD1-BFCA-91B82AEFCA5A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5400000">
            <a:off x="6384766" y="3535809"/>
            <a:ext cx="287338" cy="361950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AutoShape 409">
            <a:extLst>
              <a:ext uri="{FF2B5EF4-FFF2-40B4-BE49-F238E27FC236}">
                <a16:creationId xmlns:a16="http://schemas.microsoft.com/office/drawing/2014/main" id="{BA3E2C33-AFF1-4ED2-92C9-2B296F559F0F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6601460" y="3681065"/>
            <a:ext cx="287338" cy="71437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AutoShape 410">
            <a:extLst>
              <a:ext uri="{FF2B5EF4-FFF2-40B4-BE49-F238E27FC236}">
                <a16:creationId xmlns:a16="http://schemas.microsoft.com/office/drawing/2014/main" id="{D3796C8C-C8F7-42A2-9E29-4D727A459024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6817360" y="3465165"/>
            <a:ext cx="287338" cy="503237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AutoShape 411">
            <a:extLst>
              <a:ext uri="{FF2B5EF4-FFF2-40B4-BE49-F238E27FC236}">
                <a16:creationId xmlns:a16="http://schemas.microsoft.com/office/drawing/2014/main" id="{68D7BBBC-5B2B-4EAA-A60B-CC1F12C379E6}"/>
              </a:ext>
            </a:extLst>
          </p:cNvPr>
          <p:cNvSpPr>
            <a:spLocks noChangeArrowheads="1" noChangeShapeType="1"/>
          </p:cNvSpPr>
          <p:nvPr/>
        </p:nvSpPr>
        <p:spPr bwMode="auto">
          <a:xfrm rot="16200000" flipH="1">
            <a:off x="7068979" y="3213546"/>
            <a:ext cx="287338" cy="1006475"/>
          </a:xfrm>
          <a:prstGeom prst="bentConnector3">
            <a:avLst>
              <a:gd name="adj1" fmla="val 49722"/>
            </a:avLst>
          </a:prstGeom>
          <a:noFill/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378">
            <a:extLst>
              <a:ext uri="{FF2B5EF4-FFF2-40B4-BE49-F238E27FC236}">
                <a16:creationId xmlns:a16="http://schemas.microsoft.com/office/drawing/2014/main" id="{8104869A-DBE7-4258-91E6-B4767E86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994" y="3868446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筛选文章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4D80F4B5-0C09-4BA7-8935-8715480C8907}"/>
              </a:ext>
            </a:extLst>
          </p:cNvPr>
          <p:cNvCxnSpPr>
            <a:stCxn id="37" idx="2"/>
            <a:endCxn id="84" idx="0"/>
          </p:cNvCxnSpPr>
          <p:nvPr/>
        </p:nvCxnSpPr>
        <p:spPr bwMode="auto">
          <a:xfrm rot="16200000" flipH="1">
            <a:off x="4861295" y="3682283"/>
            <a:ext cx="295331" cy="76994"/>
          </a:xfrm>
          <a:prstGeom prst="bentConnector3">
            <a:avLst>
              <a:gd name="adj1" fmla="val 474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Rectangle 368">
            <a:extLst>
              <a:ext uri="{FF2B5EF4-FFF2-40B4-BE49-F238E27FC236}">
                <a16:creationId xmlns:a16="http://schemas.microsoft.com/office/drawing/2014/main" id="{C9EAD576-B97C-4CC8-B641-AC8DEAE6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629" y="3292127"/>
            <a:ext cx="865188" cy="2889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200" dirty="0"/>
              <a:t>日志管理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72A8C9C-82AE-49FE-852D-F384F657B5D0}"/>
              </a:ext>
            </a:extLst>
          </p:cNvPr>
          <p:cNvCxnSpPr>
            <a:stCxn id="27" idx="2"/>
            <a:endCxn id="93" idx="0"/>
          </p:cNvCxnSpPr>
          <p:nvPr/>
        </p:nvCxnSpPr>
        <p:spPr bwMode="auto">
          <a:xfrm rot="16200000" flipH="1">
            <a:off x="6538628" y="1067531"/>
            <a:ext cx="439737" cy="4009454"/>
          </a:xfrm>
          <a:prstGeom prst="bentConnector3">
            <a:avLst>
              <a:gd name="adj1" fmla="val 476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Rectangle 381">
            <a:extLst>
              <a:ext uri="{FF2B5EF4-FFF2-40B4-BE49-F238E27FC236}">
                <a16:creationId xmlns:a16="http://schemas.microsoft.com/office/drawing/2014/main" id="{DA56FD9B-7A47-45AA-AAEA-20D7FC990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760" y="3868445"/>
            <a:ext cx="288925" cy="936625"/>
          </a:xfrm>
          <a:prstGeom prst="rect">
            <a:avLst/>
          </a:prstGeom>
          <a:solidFill>
            <a:srgbClr val="99CC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r>
              <a:rPr lang="zh-CN" altLang="en-US" sz="1200" dirty="0"/>
              <a:t>显示日志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7332DA8-A614-4069-ACE4-7A5F04DC6331}"/>
              </a:ext>
            </a:extLst>
          </p:cNvPr>
          <p:cNvCxnSpPr>
            <a:stCxn id="93" idx="2"/>
            <a:endCxn id="98" idx="0"/>
          </p:cNvCxnSpPr>
          <p:nvPr/>
        </p:nvCxnSpPr>
        <p:spPr bwMode="auto">
          <a:xfrm>
            <a:off x="8763223" y="3581052"/>
            <a:ext cx="0" cy="287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8" dur="1000" fill="hold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47" dur="1000" fill="hold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59" dur="1000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08" dur="10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19" dur="2000" fill="hold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25" dur="2000" fill="hold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33" dur="1000" fill="hold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36" dur="10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39" dur="10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53" dur="1000" fill="hold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58" dur="1000" fill="hold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61" dur="1000" fill="hold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64" dur="1000" fill="hold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69" dur="1000" fill="hold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72" dur="1000" fill="hold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75" dur="1000" fill="hold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80" dur="1000" fill="hold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83" dur="1000" fill="hold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86" dur="1000" fill="hold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89" dur="1000" fill="hold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92" dur="1000" fill="hold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97" dur="1000" fill="hold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0" dur="1000" fill="hold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3" dur="1000" fill="hold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9" dur="1000" fill="hold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14" dur="1000" fill="hold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17" dur="2000" fill="hold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childTnLst>
                                    <p:set>
                                      <p:cBhvr additive="base"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20" dur="1000" fill="hold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4" grpId="0" animBg="1"/>
      <p:bldP spid="93" grpId="0" animBg="1"/>
      <p:bldP spid="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330731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实体</a:t>
            </a:r>
            <a:r>
              <a:rPr lang="en-US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联系图（</a:t>
            </a:r>
            <a:r>
              <a:rPr lang="en-US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E-R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图）图</a:t>
            </a:r>
            <a:endParaRPr lang="en-US" altLang="en-US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627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6628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7A87ED0-BB44-426E-B48C-A0135197A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1124744"/>
            <a:ext cx="9391325" cy="4959372"/>
          </a:xfrm>
          <a:prstGeom prst="rect">
            <a:avLst/>
          </a:prstGeom>
        </p:spPr>
      </p:pic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62634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数据库设计</a:t>
            </a:r>
          </a:p>
        </p:txBody>
      </p:sp>
      <p:sp>
        <p:nvSpPr>
          <p:cNvPr id="2867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67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直接连接符 24">
            <a:extLst>
              <a:ext uri="{FF2B5EF4-FFF2-40B4-BE49-F238E27FC236}">
                <a16:creationId xmlns:a16="http://schemas.microsoft.com/office/drawing/2014/main" id="{FB2A6343-7B9C-459A-AF75-6A3B583C2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729" y="2632075"/>
            <a:ext cx="0" cy="723900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直接连接符 25">
            <a:extLst>
              <a:ext uri="{FF2B5EF4-FFF2-40B4-BE49-F238E27FC236}">
                <a16:creationId xmlns:a16="http://schemas.microsoft.com/office/drawing/2014/main" id="{6C118F38-55AA-499E-98E4-0A97DCBE6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7179" y="2632075"/>
            <a:ext cx="1096963" cy="0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直接连接符 26">
            <a:extLst>
              <a:ext uri="{FF2B5EF4-FFF2-40B4-BE49-F238E27FC236}">
                <a16:creationId xmlns:a16="http://schemas.microsoft.com/office/drawing/2014/main" id="{91C397C5-963C-4EE7-AA66-5A3513D79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729" y="3355975"/>
            <a:ext cx="0" cy="736600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直接连接符 27">
            <a:extLst>
              <a:ext uri="{FF2B5EF4-FFF2-40B4-BE49-F238E27FC236}">
                <a16:creationId xmlns:a16="http://schemas.microsoft.com/office/drawing/2014/main" id="{2CF1706E-C47D-4F44-AADE-C778BB7008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3217" y="4092575"/>
            <a:ext cx="1223962" cy="0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直接连接符 28">
            <a:extLst>
              <a:ext uri="{FF2B5EF4-FFF2-40B4-BE49-F238E27FC236}">
                <a16:creationId xmlns:a16="http://schemas.microsoft.com/office/drawing/2014/main" id="{6B8CD5CC-6EAA-4777-A5EE-9315FCA19F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3217" y="2632075"/>
            <a:ext cx="1223962" cy="0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直接连接符 29">
            <a:extLst>
              <a:ext uri="{FF2B5EF4-FFF2-40B4-BE49-F238E27FC236}">
                <a16:creationId xmlns:a16="http://schemas.microsoft.com/office/drawing/2014/main" id="{26D63E53-4647-41B0-81B4-B3B104B4C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217" y="2632075"/>
            <a:ext cx="0" cy="723900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直接连接符 30">
            <a:extLst>
              <a:ext uri="{FF2B5EF4-FFF2-40B4-BE49-F238E27FC236}">
                <a16:creationId xmlns:a16="http://schemas.microsoft.com/office/drawing/2014/main" id="{31B0F7BA-530F-4A2E-992B-B21CCB470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217" y="3355975"/>
            <a:ext cx="0" cy="736600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直接连接符 31">
            <a:extLst>
              <a:ext uri="{FF2B5EF4-FFF2-40B4-BE49-F238E27FC236}">
                <a16:creationId xmlns:a16="http://schemas.microsoft.com/office/drawing/2014/main" id="{F5B975D4-7E85-46AC-98F0-AA4AB9272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7179" y="4092575"/>
            <a:ext cx="1098550" cy="0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直接连接符 32">
            <a:extLst>
              <a:ext uri="{FF2B5EF4-FFF2-40B4-BE49-F238E27FC236}">
                <a16:creationId xmlns:a16="http://schemas.microsoft.com/office/drawing/2014/main" id="{D1089BF0-D2D8-4613-9EB3-DD47AD3BEA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5254" y="2997200"/>
            <a:ext cx="422275" cy="0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直接连接符 33">
            <a:extLst>
              <a:ext uri="{FF2B5EF4-FFF2-40B4-BE49-F238E27FC236}">
                <a16:creationId xmlns:a16="http://schemas.microsoft.com/office/drawing/2014/main" id="{BE529012-5DC9-4491-970E-5BFA4E1A2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529" y="1772816"/>
            <a:ext cx="0" cy="2580109"/>
          </a:xfrm>
          <a:prstGeom prst="line">
            <a:avLst/>
          </a:prstGeom>
          <a:noFill/>
          <a:ln w="9525" cap="flat" algn="ctr">
            <a:solidFill>
              <a:srgbClr val="04AED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6A237507-7A64-4B57-BC84-3333E369812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92" y="2705100"/>
            <a:ext cx="2089150" cy="1284288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57">
            <a:extLst>
              <a:ext uri="{FF2B5EF4-FFF2-40B4-BE49-F238E27FC236}">
                <a16:creationId xmlns:a16="http://schemas.microsoft.com/office/drawing/2014/main" id="{A26911D2-3325-4A2A-89BC-AB6F3F60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404" y="2378075"/>
            <a:ext cx="1547813" cy="355600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</a:p>
        </p:txBody>
      </p:sp>
      <p:sp>
        <p:nvSpPr>
          <p:cNvPr id="38" name="矩形 58">
            <a:extLst>
              <a:ext uri="{FF2B5EF4-FFF2-40B4-BE49-F238E27FC236}">
                <a16:creationId xmlns:a16="http://schemas.microsoft.com/office/drawing/2014/main" id="{DC45F409-BFCD-4DB8-956D-78386256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404" y="2917825"/>
            <a:ext cx="1547813" cy="355600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博客文章表</a:t>
            </a:r>
          </a:p>
        </p:txBody>
      </p:sp>
      <p:sp>
        <p:nvSpPr>
          <p:cNvPr id="39" name="矩形 59">
            <a:extLst>
              <a:ext uri="{FF2B5EF4-FFF2-40B4-BE49-F238E27FC236}">
                <a16:creationId xmlns:a16="http://schemas.microsoft.com/office/drawing/2014/main" id="{E6F10920-9A1D-4CFB-9A42-FD89CFECD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404" y="3429000"/>
            <a:ext cx="1547813" cy="355600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用户评论表</a:t>
            </a:r>
          </a:p>
        </p:txBody>
      </p:sp>
      <p:sp>
        <p:nvSpPr>
          <p:cNvPr id="40" name="矩形 60">
            <a:extLst>
              <a:ext uri="{FF2B5EF4-FFF2-40B4-BE49-F238E27FC236}">
                <a16:creationId xmlns:a16="http://schemas.microsoft.com/office/drawing/2014/main" id="{AB5EB70C-A41E-42B2-B1B2-4C881492D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404" y="3997325"/>
            <a:ext cx="1547813" cy="355600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分类表</a:t>
            </a:r>
          </a:p>
        </p:txBody>
      </p:sp>
      <p:sp>
        <p:nvSpPr>
          <p:cNvPr id="41" name="矩形 61">
            <a:extLst>
              <a:ext uri="{FF2B5EF4-FFF2-40B4-BE49-F238E27FC236}">
                <a16:creationId xmlns:a16="http://schemas.microsoft.com/office/drawing/2014/main" id="{33D9D04C-6A7D-4B30-A9C4-17CE37B9F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087" y="2378075"/>
            <a:ext cx="1547813" cy="354013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42" name="矩形 62">
            <a:extLst>
              <a:ext uri="{FF2B5EF4-FFF2-40B4-BE49-F238E27FC236}">
                <a16:creationId xmlns:a16="http://schemas.microsoft.com/office/drawing/2014/main" id="{A291AE7D-7721-40F6-B0D9-CE3D8C27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504" y="2349500"/>
            <a:ext cx="1547813" cy="355600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标签表</a:t>
            </a:r>
          </a:p>
        </p:txBody>
      </p:sp>
      <p:sp>
        <p:nvSpPr>
          <p:cNvPr id="43" name="矩形 63">
            <a:extLst>
              <a:ext uri="{FF2B5EF4-FFF2-40B4-BE49-F238E27FC236}">
                <a16:creationId xmlns:a16="http://schemas.microsoft.com/office/drawing/2014/main" id="{7D09D412-9746-4DEA-BB05-C32F5524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504" y="2925763"/>
            <a:ext cx="1582738" cy="354012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流量信息表</a:t>
            </a:r>
          </a:p>
        </p:txBody>
      </p:sp>
      <p:sp>
        <p:nvSpPr>
          <p:cNvPr id="44" name="矩形 64">
            <a:extLst>
              <a:ext uri="{FF2B5EF4-FFF2-40B4-BE49-F238E27FC236}">
                <a16:creationId xmlns:a16="http://schemas.microsoft.com/office/drawing/2014/main" id="{71D92133-01D6-42D4-8375-B4F8332B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292" y="2349500"/>
            <a:ext cx="1655762" cy="354013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45" name="矩形 66">
            <a:extLst>
              <a:ext uri="{FF2B5EF4-FFF2-40B4-BE49-F238E27FC236}">
                <a16:creationId xmlns:a16="http://schemas.microsoft.com/office/drawing/2014/main" id="{56B2EBAE-09A5-45A4-B642-2330B2357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404" y="2921001"/>
            <a:ext cx="1547813" cy="354012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46" name="矩形 67">
            <a:extLst>
              <a:ext uri="{FF2B5EF4-FFF2-40B4-BE49-F238E27FC236}">
                <a16:creationId xmlns:a16="http://schemas.microsoft.com/office/drawing/2014/main" id="{EF03E756-5E98-4B24-BEAB-C6FF377D6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404" y="3421062"/>
            <a:ext cx="1547813" cy="355600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commen</a:t>
            </a:r>
            <a:r>
              <a:rPr lang="en-US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68">
            <a:extLst>
              <a:ext uri="{FF2B5EF4-FFF2-40B4-BE49-F238E27FC236}">
                <a16:creationId xmlns:a16="http://schemas.microsoft.com/office/drawing/2014/main" id="{4687C38B-3DF0-43FC-9C03-5F18B964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087" y="3997325"/>
            <a:ext cx="1584325" cy="355600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69">
            <a:extLst>
              <a:ext uri="{FF2B5EF4-FFF2-40B4-BE49-F238E27FC236}">
                <a16:creationId xmlns:a16="http://schemas.microsoft.com/office/drawing/2014/main" id="{D1417007-3C4C-4836-BF78-61860F1E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071" y="2349499"/>
            <a:ext cx="1547813" cy="354013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70">
            <a:extLst>
              <a:ext uri="{FF2B5EF4-FFF2-40B4-BE49-F238E27FC236}">
                <a16:creationId xmlns:a16="http://schemas.microsoft.com/office/drawing/2014/main" id="{150FD260-0367-4395-A8D2-8D1BCCF4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297" y="2925763"/>
            <a:ext cx="1582738" cy="354012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indent="304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50" name="矩形 71">
            <a:extLst>
              <a:ext uri="{FF2B5EF4-FFF2-40B4-BE49-F238E27FC236}">
                <a16:creationId xmlns:a16="http://schemas.microsoft.com/office/drawing/2014/main" id="{0098D26E-3510-4D7D-9DAC-C7FCF4DA6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291" y="2359025"/>
            <a:ext cx="1800225" cy="360363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lIns="0" anchor="ctr"/>
          <a:lstStyle>
            <a:lvl1pPr indent="304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message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51" name="直接连接符 42">
            <a:extLst>
              <a:ext uri="{FF2B5EF4-FFF2-40B4-BE49-F238E27FC236}">
                <a16:creationId xmlns:a16="http://schemas.microsoft.com/office/drawing/2014/main" id="{231C34C2-0C1A-4EC4-8FC2-8B8AD977E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554" y="2420938"/>
            <a:ext cx="1584325" cy="0"/>
          </a:xfrm>
          <a:prstGeom prst="line">
            <a:avLst/>
          </a:prstGeom>
          <a:noFill/>
          <a:ln w="9525" cap="flat" algn="ctr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2EE27043-9C02-4AB6-9130-99B990CF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992" y="1989138"/>
            <a:ext cx="1368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基本表设计</a:t>
            </a:r>
          </a:p>
        </p:txBody>
      </p:sp>
      <p:sp>
        <p:nvSpPr>
          <p:cNvPr id="53" name="矩形 63">
            <a:extLst>
              <a:ext uri="{FF2B5EF4-FFF2-40B4-BE49-F238E27FC236}">
                <a16:creationId xmlns:a16="http://schemas.microsoft.com/office/drawing/2014/main" id="{A5156619-44D3-4A14-8410-5FE89259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504" y="3429000"/>
            <a:ext cx="1582738" cy="354013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友情链接表</a:t>
            </a:r>
          </a:p>
        </p:txBody>
      </p:sp>
      <p:sp>
        <p:nvSpPr>
          <p:cNvPr id="54" name="矩形 63">
            <a:extLst>
              <a:ext uri="{FF2B5EF4-FFF2-40B4-BE49-F238E27FC236}">
                <a16:creationId xmlns:a16="http://schemas.microsoft.com/office/drawing/2014/main" id="{AB6D1108-F496-4C5E-94F3-3E983562F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504" y="4005263"/>
            <a:ext cx="1582738" cy="354012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日志表</a:t>
            </a:r>
          </a:p>
        </p:txBody>
      </p:sp>
      <p:sp>
        <p:nvSpPr>
          <p:cNvPr id="55" name="矩形 70">
            <a:extLst>
              <a:ext uri="{FF2B5EF4-FFF2-40B4-BE49-F238E27FC236}">
                <a16:creationId xmlns:a16="http://schemas.microsoft.com/office/drawing/2014/main" id="{EE07A9E8-B8A9-4EF4-8CDA-1CB97E55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041" y="3415174"/>
            <a:ext cx="1582738" cy="354013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indent="304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friendlink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56" name="矩形 70">
            <a:extLst>
              <a:ext uri="{FF2B5EF4-FFF2-40B4-BE49-F238E27FC236}">
                <a16:creationId xmlns:a16="http://schemas.microsoft.com/office/drawing/2014/main" id="{0F84813D-48AF-4788-9C14-4E983F19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905" y="3989388"/>
            <a:ext cx="1582738" cy="354012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indent="304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log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58" name="矩形 64">
            <a:extLst>
              <a:ext uri="{FF2B5EF4-FFF2-40B4-BE49-F238E27FC236}">
                <a16:creationId xmlns:a16="http://schemas.microsoft.com/office/drawing/2014/main" id="{35BD6476-B156-47BA-B73E-9C146C26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292" y="3429000"/>
            <a:ext cx="1655762" cy="354013"/>
          </a:xfrm>
          <a:prstGeom prst="rect">
            <a:avLst/>
          </a:prstGeom>
          <a:noFill/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</a:p>
        </p:txBody>
      </p:sp>
      <p:sp>
        <p:nvSpPr>
          <p:cNvPr id="60" name="矩形 71">
            <a:extLst>
              <a:ext uri="{FF2B5EF4-FFF2-40B4-BE49-F238E27FC236}">
                <a16:creationId xmlns:a16="http://schemas.microsoft.com/office/drawing/2014/main" id="{1E6D66B2-A1C2-41D9-8730-FDE3388E9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259" y="3424237"/>
            <a:ext cx="1800225" cy="360363"/>
          </a:xfrm>
          <a:prstGeom prst="rect">
            <a:avLst/>
          </a:prstGeom>
          <a:solidFill>
            <a:srgbClr val="04AEDA"/>
          </a:solidFill>
          <a:ln w="9525" cap="flat" algn="ctr">
            <a:solidFill>
              <a:srgbClr val="04AE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lIns="0" anchor="ctr"/>
          <a:lstStyle>
            <a:lvl1pPr indent="304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userinfo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childTnLst>
                                    <p:set>
                                      <p:cBhvr additive="base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35" dur="100" fill="hold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childTnLst>
                                    <p:animEffect transition="out" filter="wipe(down)">
                                      <p:cBhvr additive="base">
                                        <p:cTn id="37" dur="100" fill="hold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childTnLst>
                                    <p:set>
                                      <p:cBhvr additive="base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base">
                                        <p:cTn id="41" dur="100" fill="hold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nodeType="withEffect">
                                  <p:childTnLst>
                                    <p:animEffect transition="out" filter="wipe(right)">
                                      <p:cBhvr additive="base">
                                        <p:cTn id="43" dur="100" fill="hold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base">
                                        <p:cTn id="47" dur="100" fill="hold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nodeType="withEffect">
                                  <p:childTnLst>
                                    <p:animEffect transition="out" filter="wipe(right)">
                                      <p:cBhvr additive="base">
                                        <p:cTn id="49" dur="100" fill="hold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53" dur="100" fill="hold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1" fill="hold" nodeType="withEffect">
                                  <p:childTnLst>
                                    <p:animEffect transition="out" filter="wipe(up)">
                                      <p:cBhvr additive="base">
                                        <p:cTn id="55" dur="100" fill="hold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childTnLst>
                                    <p:set>
                                      <p:cBhvr additive="base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59" dur="100" fill="hold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1" fill="hold" nodeType="withEffect">
                                  <p:childTnLst>
                                    <p:animEffect transition="out" filter="wipe(up)">
                                      <p:cBhvr additive="base">
                                        <p:cTn id="61" dur="100" fill="hold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childTnLst>
                                    <p:set>
                                      <p:cBhvr additive="base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65" dur="100" fill="hold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nodeType="withEffect">
                                  <p:childTnLst>
                                    <p:animEffect transition="out" filter="wipe(left)">
                                      <p:cBhvr additive="base">
                                        <p:cTn id="67" dur="100" fill="hold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6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childTnLst>
                                    <p:set>
                                      <p:cBhvr additive="base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71" dur="100" fill="hold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8" fill="hold" nodeType="withEffect">
                                  <p:childTnLst>
                                    <p:animEffect transition="out" filter="wipe(left)">
                                      <p:cBhvr additive="base">
                                        <p:cTn id="73" dur="100" fill="hold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7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childTnLst>
                                    <p:set>
                                      <p:cBhvr additive="base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77" dur="100" fill="hold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childTnLst>
                                    <p:animEffect transition="out" filter="wipe(down)">
                                      <p:cBhvr additive="base">
                                        <p:cTn id="79" dur="100" fill="hold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8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childTnLst>
                                    <p:set>
                                      <p:cBhvr additive="base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83" dur="100" fill="hold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childTnLst>
                                    <p:set>
                                      <p:cBhvr additive="base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86" dur="100" fill="hold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42" fill="hold" nodeType="withEffect">
                                  <p:childTnLst>
                                    <p:set>
                                      <p:cBhvr additive="base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89" dur="100" fill="hold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6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1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6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1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6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6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1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childTnLst>
                                    <p:set>
                                      <p:cBhvr additive="base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38" dur="1000" fill="hold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50" dur="1000" fill="hold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54" dur="1000" fill="hold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58" dur="1000" fill="hold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70" dur="1000" fill="hold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各表详情</a:t>
            </a:r>
          </a:p>
        </p:txBody>
      </p:sp>
      <p:sp>
        <p:nvSpPr>
          <p:cNvPr id="29699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9700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57A21CB-92CC-4E21-9AEC-5B2306C5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5" y="836711"/>
            <a:ext cx="8332830" cy="5256569"/>
          </a:xfrm>
          <a:prstGeom prst="rect">
            <a:avLst/>
          </a:prstGeom>
        </p:spPr>
      </p:pic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416300" y="2424113"/>
            <a:ext cx="5608489" cy="1084481"/>
            <a:chOff x="0" y="0"/>
            <a:chExt cx="5608187" cy="1085102"/>
          </a:xfrm>
        </p:grpSpPr>
        <p:sp>
          <p:nvSpPr>
            <p:cNvPr id="34823" name="TextBox 6"/>
            <p:cNvSpPr txBox="1">
              <a:spLocks noChangeArrowheads="1"/>
            </p:cNvSpPr>
            <p:nvPr/>
          </p:nvSpPr>
          <p:spPr bwMode="auto">
            <a:xfrm>
              <a:off x="20397" y="0"/>
              <a:ext cx="5109844" cy="107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五、</a:t>
              </a:r>
              <a:r>
                <a:rPr lang="zh-CN" altLang="en-US" sz="3200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详细设计和实现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rgbClr val="F8F8F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824" name="TextBox 7"/>
            <p:cNvSpPr txBox="1">
              <a:spLocks noChangeArrowheads="1"/>
            </p:cNvSpPr>
            <p:nvPr/>
          </p:nvSpPr>
          <p:spPr bwMode="auto">
            <a:xfrm>
              <a:off x="0" y="654215"/>
              <a:ext cx="56081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200" dirty="0">
                <a:solidFill>
                  <a:srgbClr val="F8F8F8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35846" name="直接连接符 10"/>
          <p:cNvCxnSpPr>
            <a:cxnSpLocks noChangeShapeType="1"/>
          </p:cNvCxnSpPr>
          <p:nvPr/>
        </p:nvCxnSpPr>
        <p:spPr bwMode="auto">
          <a:xfrm flipH="1">
            <a:off x="3576638" y="3533775"/>
            <a:ext cx="8620125" cy="0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392238" y="2473325"/>
            <a:ext cx="2093912" cy="2122488"/>
            <a:chOff x="0" y="0"/>
            <a:chExt cx="2093913" cy="2122488"/>
          </a:xfrm>
        </p:grpSpPr>
        <p:sp>
          <p:nvSpPr>
            <p:cNvPr id="34821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046580 w 2783"/>
                <a:gd name="T1" fmla="*/ 0 h 2783"/>
                <a:gd name="T2" fmla="*/ 0 w 2783"/>
                <a:gd name="T3" fmla="*/ 1060863 h 2783"/>
                <a:gd name="T4" fmla="*/ 1046580 w 2783"/>
                <a:gd name="T5" fmla="*/ 2122488 h 2783"/>
                <a:gd name="T6" fmla="*/ 2093913 w 2783"/>
                <a:gd name="T7" fmla="*/ 1060863 h 2783"/>
                <a:gd name="T8" fmla="*/ 1046580 w 2783"/>
                <a:gd name="T9" fmla="*/ 0 h 2783"/>
                <a:gd name="T10" fmla="*/ 1046580 w 2783"/>
                <a:gd name="T11" fmla="*/ 41946 h 2783"/>
                <a:gd name="T12" fmla="*/ 41382 w 2783"/>
                <a:gd name="T13" fmla="*/ 1060863 h 2783"/>
                <a:gd name="T14" fmla="*/ 1046580 w 2783"/>
                <a:gd name="T15" fmla="*/ 2080542 h 2783"/>
                <a:gd name="T16" fmla="*/ 2052531 w 2783"/>
                <a:gd name="T17" fmla="*/ 1060863 h 2783"/>
                <a:gd name="T18" fmla="*/ 1046580 w 2783"/>
                <a:gd name="T19" fmla="*/ 41946 h 27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4822" name="组合 2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12" y="386351"/>
              <a:ext cx="1304544" cy="1298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427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登录页面</a:t>
            </a:r>
          </a:p>
        </p:txBody>
      </p:sp>
      <p:sp>
        <p:nvSpPr>
          <p:cNvPr id="3072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072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8EB754-6FD2-448E-8041-17BF1116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65" y="906561"/>
            <a:ext cx="6553768" cy="5044877"/>
          </a:xfrm>
          <a:prstGeom prst="rect">
            <a:avLst/>
          </a:prstGeom>
        </p:spPr>
      </p:pic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组合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871538"/>
            <a:ext cx="4833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88"/>
          <p:cNvSpPr txBox="1">
            <a:spLocks noChangeArrowheads="1"/>
          </p:cNvSpPr>
          <p:nvPr/>
        </p:nvSpPr>
        <p:spPr bwMode="auto">
          <a:xfrm>
            <a:off x="5953125" y="950913"/>
            <a:ext cx="851515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</a:rPr>
              <a:t>绪论</a:t>
            </a:r>
          </a:p>
        </p:txBody>
      </p:sp>
      <p:sp>
        <p:nvSpPr>
          <p:cNvPr id="14340" name="Oval 12"/>
          <p:cNvSpPr>
            <a:spLocks noChangeArrowheads="1"/>
          </p:cNvSpPr>
          <p:nvPr/>
        </p:nvSpPr>
        <p:spPr bwMode="auto">
          <a:xfrm>
            <a:off x="5019675" y="836613"/>
            <a:ext cx="703263" cy="7159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TextBox 8"/>
          <p:cNvSpPr txBox="1">
            <a:spLocks noChangeArrowheads="1"/>
          </p:cNvSpPr>
          <p:nvPr/>
        </p:nvSpPr>
        <p:spPr bwMode="auto">
          <a:xfrm>
            <a:off x="5135563" y="893763"/>
            <a:ext cx="471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8F8F8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342" name="组合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736725"/>
            <a:ext cx="4833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108"/>
          <p:cNvSpPr txBox="1">
            <a:spLocks noChangeArrowheads="1"/>
          </p:cNvSpPr>
          <p:nvPr/>
        </p:nvSpPr>
        <p:spPr bwMode="auto">
          <a:xfrm>
            <a:off x="5953125" y="1814513"/>
            <a:ext cx="2852063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</a:rPr>
              <a:t>开发工具和技术栈</a:t>
            </a:r>
          </a:p>
        </p:txBody>
      </p:sp>
      <p:sp>
        <p:nvSpPr>
          <p:cNvPr id="14344" name="Oval 12"/>
          <p:cNvSpPr>
            <a:spLocks noChangeArrowheads="1"/>
          </p:cNvSpPr>
          <p:nvPr/>
        </p:nvSpPr>
        <p:spPr bwMode="auto">
          <a:xfrm>
            <a:off x="5019675" y="1700213"/>
            <a:ext cx="703263" cy="7175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5" name="TextBox 111"/>
          <p:cNvSpPr txBox="1">
            <a:spLocks noChangeArrowheads="1"/>
          </p:cNvSpPr>
          <p:nvPr/>
        </p:nvSpPr>
        <p:spPr bwMode="auto">
          <a:xfrm>
            <a:off x="5135563" y="1758950"/>
            <a:ext cx="471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8F8F8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346" name="组合 11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2597150"/>
            <a:ext cx="48339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TextBox 115"/>
          <p:cNvSpPr txBox="1">
            <a:spLocks noChangeArrowheads="1"/>
          </p:cNvSpPr>
          <p:nvPr/>
        </p:nvSpPr>
        <p:spPr bwMode="auto">
          <a:xfrm>
            <a:off x="5953125" y="2679700"/>
            <a:ext cx="1518364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</a:rPr>
              <a:t>需求分析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5019675" y="2565400"/>
            <a:ext cx="703263" cy="7159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9" name="TextBox 118"/>
          <p:cNvSpPr txBox="1">
            <a:spLocks noChangeArrowheads="1"/>
          </p:cNvSpPr>
          <p:nvPr/>
        </p:nvSpPr>
        <p:spPr bwMode="auto">
          <a:xfrm>
            <a:off x="5135563" y="2622550"/>
            <a:ext cx="471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8F8F8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350" name="组合 1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3462338"/>
            <a:ext cx="4833938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Box 122"/>
          <p:cNvSpPr txBox="1">
            <a:spLocks noChangeArrowheads="1"/>
          </p:cNvSpPr>
          <p:nvPr/>
        </p:nvSpPr>
        <p:spPr bwMode="auto">
          <a:xfrm>
            <a:off x="5953125" y="3543300"/>
            <a:ext cx="2223109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</a:rPr>
              <a:t>系统概要设计</a:t>
            </a:r>
          </a:p>
        </p:txBody>
      </p:sp>
      <p:sp>
        <p:nvSpPr>
          <p:cNvPr id="14352" name="Oval 12"/>
          <p:cNvSpPr>
            <a:spLocks noChangeArrowheads="1"/>
          </p:cNvSpPr>
          <p:nvPr/>
        </p:nvSpPr>
        <p:spPr bwMode="auto">
          <a:xfrm>
            <a:off x="5019675" y="3429000"/>
            <a:ext cx="703263" cy="7159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53" name="TextBox 125"/>
          <p:cNvSpPr txBox="1">
            <a:spLocks noChangeArrowheads="1"/>
          </p:cNvSpPr>
          <p:nvPr/>
        </p:nvSpPr>
        <p:spPr bwMode="auto">
          <a:xfrm>
            <a:off x="5135563" y="3486150"/>
            <a:ext cx="471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8F8F8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354" name="组合 1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4327525"/>
            <a:ext cx="4833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TextBox 129"/>
          <p:cNvSpPr txBox="1">
            <a:spLocks noChangeArrowheads="1"/>
          </p:cNvSpPr>
          <p:nvPr/>
        </p:nvSpPr>
        <p:spPr bwMode="auto">
          <a:xfrm>
            <a:off x="5953125" y="4406900"/>
            <a:ext cx="2518638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</a:rPr>
              <a:t>详细设计和实现</a:t>
            </a:r>
          </a:p>
        </p:txBody>
      </p:sp>
      <p:sp>
        <p:nvSpPr>
          <p:cNvPr id="14356" name="Oval 12"/>
          <p:cNvSpPr>
            <a:spLocks noChangeArrowheads="1"/>
          </p:cNvSpPr>
          <p:nvPr/>
        </p:nvSpPr>
        <p:spPr bwMode="auto">
          <a:xfrm>
            <a:off x="5019675" y="4292600"/>
            <a:ext cx="703263" cy="7175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57" name="TextBox 132"/>
          <p:cNvSpPr txBox="1">
            <a:spLocks noChangeArrowheads="1"/>
          </p:cNvSpPr>
          <p:nvPr/>
        </p:nvSpPr>
        <p:spPr bwMode="auto">
          <a:xfrm>
            <a:off x="5135563" y="4351338"/>
            <a:ext cx="471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8F8F8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358" name="组合 1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5194300"/>
            <a:ext cx="4833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9" name="TextBox 136"/>
          <p:cNvSpPr txBox="1">
            <a:spLocks noChangeArrowheads="1"/>
          </p:cNvSpPr>
          <p:nvPr/>
        </p:nvSpPr>
        <p:spPr bwMode="auto">
          <a:xfrm>
            <a:off x="5953125" y="5272088"/>
            <a:ext cx="851515" cy="49244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F8F8F8"/>
                </a:solidFill>
                <a:latin typeface="微软雅黑" panose="020B0503020204020204" pitchFamily="34" charset="-122"/>
              </a:rPr>
              <a:t>总结</a:t>
            </a:r>
          </a:p>
        </p:txBody>
      </p:sp>
      <p:sp>
        <p:nvSpPr>
          <p:cNvPr id="14360" name="Oval 12"/>
          <p:cNvSpPr>
            <a:spLocks noChangeArrowheads="1"/>
          </p:cNvSpPr>
          <p:nvPr/>
        </p:nvSpPr>
        <p:spPr bwMode="auto">
          <a:xfrm>
            <a:off x="5019675" y="5157788"/>
            <a:ext cx="703263" cy="7159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61" name="TextBox 139"/>
          <p:cNvSpPr txBox="1">
            <a:spLocks noChangeArrowheads="1"/>
          </p:cNvSpPr>
          <p:nvPr/>
        </p:nvSpPr>
        <p:spPr bwMode="auto">
          <a:xfrm>
            <a:off x="5135563" y="5214938"/>
            <a:ext cx="471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8F8F8"/>
                </a:solidFill>
                <a:latin typeface="微软雅黑" panose="020B0503020204020204" pitchFamily="34" charset="-122"/>
              </a:rPr>
              <a:t>6</a:t>
            </a:r>
            <a:endParaRPr lang="zh-CN" altLang="en-US" sz="36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362" name="Group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938338"/>
            <a:ext cx="3176587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3" name="TextBox 47"/>
          <p:cNvSpPr txBox="1">
            <a:spLocks noChangeArrowheads="1"/>
          </p:cNvSpPr>
          <p:nvPr/>
        </p:nvSpPr>
        <p:spPr bwMode="auto">
          <a:xfrm>
            <a:off x="554038" y="115888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</a:rPr>
              <a:t>目录</a:t>
            </a:r>
          </a:p>
        </p:txBody>
      </p:sp>
      <p:sp>
        <p:nvSpPr>
          <p:cNvPr id="14364" name="TextBox 49"/>
          <p:cNvSpPr txBox="1">
            <a:spLocks noChangeArrowheads="1"/>
          </p:cNvSpPr>
          <p:nvPr/>
        </p:nvSpPr>
        <p:spPr bwMode="auto">
          <a:xfrm>
            <a:off x="1384300" y="239713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</a:rPr>
              <a:t>Contents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65" name="矩形 1"/>
          <p:cNvSpPr>
            <a:spLocks noChangeArrowheads="1"/>
          </p:cNvSpPr>
          <p:nvPr/>
        </p:nvSpPr>
        <p:spPr bwMode="auto">
          <a:xfrm>
            <a:off x="0" y="185738"/>
            <a:ext cx="587375" cy="434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9314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93 0.34699 L -3.66463E-6 -4.07407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-172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20593 0.22083 L -3.66463E-6 -1.48148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-10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20593 0.0949 L -3.66463E-6 2.59259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-4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0593 -0.03102 L -3.66463E-6 -3.33333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16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0593 -0.15718 L -3.66463E-6 -7.40741E-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78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0593 -0.28311 L -3.66463E-6 3.33333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300" y="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1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655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1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735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7850"/>
                            </p:stCondLst>
                            <p:childTnLst>
                              <p:par>
                                <p:cTn id="1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40" grpId="0" animBg="1" autoUpdateAnimBg="0"/>
      <p:bldP spid="14340" grpId="1" animBg="1" autoUpdateAnimBg="0"/>
      <p:bldP spid="14341" grpId="0" autoUpdateAnimBg="0"/>
      <p:bldP spid="14343" grpId="0" animBg="1" autoUpdateAnimBg="0"/>
      <p:bldP spid="14344" grpId="0" animBg="1" autoUpdateAnimBg="0"/>
      <p:bldP spid="14344" grpId="1" animBg="1" autoUpdateAnimBg="0"/>
      <p:bldP spid="14345" grpId="0" autoUpdateAnimBg="0"/>
      <p:bldP spid="14347" grpId="0" animBg="1" autoUpdateAnimBg="0"/>
      <p:bldP spid="14348" grpId="0" animBg="1" autoUpdateAnimBg="0"/>
      <p:bldP spid="14348" grpId="1" animBg="1" autoUpdateAnimBg="0"/>
      <p:bldP spid="14349" grpId="0" autoUpdateAnimBg="0"/>
      <p:bldP spid="14351" grpId="0" animBg="1" autoUpdateAnimBg="0"/>
      <p:bldP spid="14352" grpId="0" animBg="1" autoUpdateAnimBg="0"/>
      <p:bldP spid="14352" grpId="1" animBg="1" autoUpdateAnimBg="0"/>
      <p:bldP spid="14353" grpId="0" autoUpdateAnimBg="0"/>
      <p:bldP spid="14355" grpId="0" animBg="1" autoUpdateAnimBg="0"/>
      <p:bldP spid="14356" grpId="0" animBg="1" autoUpdateAnimBg="0"/>
      <p:bldP spid="14356" grpId="1" animBg="1" autoUpdateAnimBg="0"/>
      <p:bldP spid="14357" grpId="0" autoUpdateAnimBg="0"/>
      <p:bldP spid="14359" grpId="0" animBg="1" autoUpdateAnimBg="0"/>
      <p:bldP spid="14360" grpId="0" animBg="1" autoUpdateAnimBg="0"/>
      <p:bldP spid="14360" grpId="1" animBg="1" autoUpdateAnimBg="0"/>
      <p:bldP spid="14361" grpId="0" autoUpdateAnimBg="0"/>
      <p:bldP spid="14363" grpId="0" autoUpdateAnimBg="0"/>
      <p:bldP spid="14364" grpId="0" autoUpdateAnimBg="0"/>
      <p:bldP spid="1436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24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博客首页</a:t>
            </a:r>
          </a:p>
        </p:txBody>
      </p:sp>
      <p:sp>
        <p:nvSpPr>
          <p:cNvPr id="3277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7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8B2852C-2EE0-47CF-BF54-C771F297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49" y="925074"/>
            <a:ext cx="6840760" cy="4797860"/>
          </a:xfrm>
          <a:prstGeom prst="rect">
            <a:avLst/>
          </a:prstGeom>
        </p:spPr>
      </p:pic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分类页面</a:t>
            </a:r>
          </a:p>
        </p:txBody>
      </p:sp>
      <p:sp>
        <p:nvSpPr>
          <p:cNvPr id="3277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7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E5AD4E0-6245-4F0D-A694-DAE46376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18" y="908720"/>
            <a:ext cx="9194725" cy="476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4237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0567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标签页</a:t>
            </a:r>
          </a:p>
        </p:txBody>
      </p:sp>
      <p:sp>
        <p:nvSpPr>
          <p:cNvPr id="3277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7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4017362-102D-4C82-A9AE-5577D9F9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77" y="756636"/>
            <a:ext cx="8451469" cy="54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39640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归档页面</a:t>
            </a:r>
          </a:p>
        </p:txBody>
      </p:sp>
      <p:sp>
        <p:nvSpPr>
          <p:cNvPr id="3277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7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556EF6C9-3EB3-4EBB-B2BC-2113D6B4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52" y="782097"/>
            <a:ext cx="9072422" cy="52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8958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关于我页面</a:t>
            </a:r>
          </a:p>
        </p:txBody>
      </p:sp>
      <p:sp>
        <p:nvSpPr>
          <p:cNvPr id="3277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7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60F48D-06ED-47D6-BBAD-BFBF7D2B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21" y="692696"/>
            <a:ext cx="10287457" cy="58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5921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942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文章详情页面</a:t>
            </a:r>
          </a:p>
        </p:txBody>
      </p:sp>
      <p:sp>
        <p:nvSpPr>
          <p:cNvPr id="3277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7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2856BFB-FBF4-4EAB-809B-BD4EE856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38" y="852355"/>
            <a:ext cx="9059250" cy="51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00167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0310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留言板</a:t>
            </a:r>
          </a:p>
        </p:txBody>
      </p:sp>
      <p:sp>
        <p:nvSpPr>
          <p:cNvPr id="3277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7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FA758A1-01F9-4673-A5DB-E47BD8CD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997" y="908719"/>
            <a:ext cx="6624736" cy="582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3458"/>
      </p:ext>
    </p:extLst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30059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其他后台管理各个页面</a:t>
            </a:r>
          </a:p>
        </p:txBody>
      </p:sp>
      <p:sp>
        <p:nvSpPr>
          <p:cNvPr id="33795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796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7" name="Text Box 41"/>
          <p:cNvSpPr txBox="1">
            <a:spLocks noChangeArrowheads="1"/>
          </p:cNvSpPr>
          <p:nvPr/>
        </p:nvSpPr>
        <p:spPr bwMode="auto">
          <a:xfrm>
            <a:off x="1421823" y="1035889"/>
            <a:ext cx="284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tabLst>
                <a:tab pos="136525" algn="l"/>
              </a:tabLst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spcBef>
                <a:spcPct val="20000"/>
              </a:spcBef>
              <a:buChar char="–"/>
              <a:tabLst>
                <a:tab pos="136525" algn="l"/>
              </a:tabLst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defTabSz="912813">
              <a:spcBef>
                <a:spcPct val="20000"/>
              </a:spcBef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20000"/>
              </a:spcBef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20000"/>
              </a:spcBef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Tx/>
              <a:buNone/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后台管理主要采用统一后台模板，实现了文章管理，分类管理等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2058988" y="2559050"/>
            <a:ext cx="7850187" cy="3530600"/>
            <a:chOff x="0" y="0"/>
            <a:chExt cx="3629" cy="1633"/>
          </a:xfrm>
        </p:grpSpPr>
        <p:sp>
          <p:nvSpPr>
            <p:cNvPr id="32790" name="Freeform 30"/>
            <p:cNvSpPr>
              <a:spLocks/>
            </p:cNvSpPr>
            <p:nvPr/>
          </p:nvSpPr>
          <p:spPr bwMode="auto">
            <a:xfrm>
              <a:off x="726" y="1225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Freeform 31"/>
            <p:cNvSpPr>
              <a:spLocks/>
            </p:cNvSpPr>
            <p:nvPr/>
          </p:nvSpPr>
          <p:spPr bwMode="auto">
            <a:xfrm>
              <a:off x="1451" y="816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Freeform 32"/>
            <p:cNvSpPr>
              <a:spLocks/>
            </p:cNvSpPr>
            <p:nvPr/>
          </p:nvSpPr>
          <p:spPr bwMode="auto">
            <a:xfrm>
              <a:off x="2177" y="408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Freeform 33"/>
            <p:cNvSpPr>
              <a:spLocks/>
            </p:cNvSpPr>
            <p:nvPr/>
          </p:nvSpPr>
          <p:spPr bwMode="auto">
            <a:xfrm>
              <a:off x="2903" y="0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34"/>
            <p:cNvSpPr>
              <a:spLocks noChangeShapeType="1"/>
            </p:cNvSpPr>
            <p:nvPr/>
          </p:nvSpPr>
          <p:spPr bwMode="auto">
            <a:xfrm flipH="1">
              <a:off x="0" y="1633"/>
              <a:ext cx="726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5" name="AutoShape 42"/>
          <p:cNvSpPr>
            <a:spLocks/>
          </p:cNvSpPr>
          <p:nvPr/>
        </p:nvSpPr>
        <p:spPr bwMode="auto">
          <a:xfrm rot="-4170198">
            <a:off x="4071143" y="2951957"/>
            <a:ext cx="1274763" cy="1276350"/>
          </a:xfrm>
          <a:custGeom>
            <a:avLst/>
            <a:gdLst>
              <a:gd name="T0" fmla="*/ 956072 w 21600"/>
              <a:gd name="T1" fmla="*/ 638175 h 21600"/>
              <a:gd name="T2" fmla="*/ 637382 w 21600"/>
              <a:gd name="T3" fmla="*/ 319088 h 21600"/>
              <a:gd name="T4" fmla="*/ 524128 w 21600"/>
              <a:gd name="T5" fmla="*/ 339887 h 21600"/>
              <a:gd name="T6" fmla="*/ 410934 w 21600"/>
              <a:gd name="T7" fmla="*/ 41600 h 21600"/>
              <a:gd name="T8" fmla="*/ 637382 w 21600"/>
              <a:gd name="T9" fmla="*/ 0 h 21600"/>
              <a:gd name="T10" fmla="*/ 1274763 w 21600"/>
              <a:gd name="T11" fmla="*/ 638116 h 21600"/>
              <a:gd name="T12" fmla="*/ 1274763 w 21600"/>
              <a:gd name="T13" fmla="*/ 638175 h 21600"/>
              <a:gd name="T14" fmla="*/ 1434108 w 21600"/>
              <a:gd name="T15" fmla="*/ 638175 h 21600"/>
              <a:gd name="T16" fmla="*/ 1115418 w 21600"/>
              <a:gd name="T17" fmla="*/ 957263 h 21600"/>
              <a:gd name="T18" fmla="*/ 796727 w 21600"/>
              <a:gd name="T19" fmla="*/ 638175 h 21600"/>
              <a:gd name="T20" fmla="*/ 956072 w 21600"/>
              <a:gd name="T21" fmla="*/ 638175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3163 w 21600"/>
              <a:gd name="T34" fmla="*/ 3163 h 21600"/>
              <a:gd name="T35" fmla="*/ 18437 w 21600"/>
              <a:gd name="T36" fmla="*/ 18437 h 2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806" name="AutoShape 43"/>
          <p:cNvSpPr>
            <a:spLocks/>
          </p:cNvSpPr>
          <p:nvPr/>
        </p:nvSpPr>
        <p:spPr bwMode="auto">
          <a:xfrm rot="-4170198">
            <a:off x="5689600" y="2070100"/>
            <a:ext cx="1274763" cy="1274763"/>
          </a:xfrm>
          <a:custGeom>
            <a:avLst/>
            <a:gdLst>
              <a:gd name="T0" fmla="*/ 956072 w 21600"/>
              <a:gd name="T1" fmla="*/ 637382 h 21600"/>
              <a:gd name="T2" fmla="*/ 637382 w 21600"/>
              <a:gd name="T3" fmla="*/ 318691 h 21600"/>
              <a:gd name="T4" fmla="*/ 524128 w 21600"/>
              <a:gd name="T5" fmla="*/ 339465 h 21600"/>
              <a:gd name="T6" fmla="*/ 410934 w 21600"/>
              <a:gd name="T7" fmla="*/ 41548 h 21600"/>
              <a:gd name="T8" fmla="*/ 637382 w 21600"/>
              <a:gd name="T9" fmla="*/ 0 h 21600"/>
              <a:gd name="T10" fmla="*/ 1274763 w 21600"/>
              <a:gd name="T11" fmla="*/ 637322 h 21600"/>
              <a:gd name="T12" fmla="*/ 1274763 w 21600"/>
              <a:gd name="T13" fmla="*/ 637382 h 21600"/>
              <a:gd name="T14" fmla="*/ 1434108 w 21600"/>
              <a:gd name="T15" fmla="*/ 637382 h 21600"/>
              <a:gd name="T16" fmla="*/ 1115418 w 21600"/>
              <a:gd name="T17" fmla="*/ 956072 h 21600"/>
              <a:gd name="T18" fmla="*/ 796727 w 21600"/>
              <a:gd name="T19" fmla="*/ 637382 h 21600"/>
              <a:gd name="T20" fmla="*/ 956072 w 21600"/>
              <a:gd name="T21" fmla="*/ 637382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3163 w 21600"/>
              <a:gd name="T34" fmla="*/ 3163 h 21600"/>
              <a:gd name="T35" fmla="*/ 18437 w 21600"/>
              <a:gd name="T36" fmla="*/ 18437 h 2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807" name="AutoShape 44"/>
          <p:cNvSpPr>
            <a:spLocks/>
          </p:cNvSpPr>
          <p:nvPr/>
        </p:nvSpPr>
        <p:spPr bwMode="auto">
          <a:xfrm rot="-4170198">
            <a:off x="7208838" y="1235075"/>
            <a:ext cx="1276350" cy="1276350"/>
          </a:xfrm>
          <a:custGeom>
            <a:avLst/>
            <a:gdLst>
              <a:gd name="T0" fmla="*/ 957263 w 21600"/>
              <a:gd name="T1" fmla="*/ 638175 h 21600"/>
              <a:gd name="T2" fmla="*/ 638175 w 21600"/>
              <a:gd name="T3" fmla="*/ 319088 h 21600"/>
              <a:gd name="T4" fmla="*/ 524781 w 21600"/>
              <a:gd name="T5" fmla="*/ 339887 h 21600"/>
              <a:gd name="T6" fmla="*/ 411446 w 21600"/>
              <a:gd name="T7" fmla="*/ 41600 h 21600"/>
              <a:gd name="T8" fmla="*/ 638175 w 21600"/>
              <a:gd name="T9" fmla="*/ 0 h 21600"/>
              <a:gd name="T10" fmla="*/ 1276350 w 21600"/>
              <a:gd name="T11" fmla="*/ 638116 h 21600"/>
              <a:gd name="T12" fmla="*/ 1276350 w 21600"/>
              <a:gd name="T13" fmla="*/ 638175 h 21600"/>
              <a:gd name="T14" fmla="*/ 1435894 w 21600"/>
              <a:gd name="T15" fmla="*/ 638175 h 21600"/>
              <a:gd name="T16" fmla="*/ 1116806 w 21600"/>
              <a:gd name="T17" fmla="*/ 957263 h 21600"/>
              <a:gd name="T18" fmla="*/ 797719 w 21600"/>
              <a:gd name="T19" fmla="*/ 638175 h 21600"/>
              <a:gd name="T20" fmla="*/ 957263 w 21600"/>
              <a:gd name="T21" fmla="*/ 638175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3163 w 21600"/>
              <a:gd name="T34" fmla="*/ 3163 h 21600"/>
              <a:gd name="T35" fmla="*/ 18437 w 21600"/>
              <a:gd name="T36" fmla="*/ 18437 h 2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808" name="Oval 10"/>
          <p:cNvSpPr>
            <a:spLocks noChangeArrowheads="1"/>
          </p:cNvSpPr>
          <p:nvPr/>
        </p:nvSpPr>
        <p:spPr bwMode="auto">
          <a:xfrm>
            <a:off x="3727450" y="3832225"/>
            <a:ext cx="1325563" cy="13255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809" name="Text Box 46"/>
          <p:cNvSpPr txBox="1">
            <a:spLocks noChangeArrowheads="1"/>
          </p:cNvSpPr>
          <p:nvPr/>
        </p:nvSpPr>
        <p:spPr bwMode="auto">
          <a:xfrm>
            <a:off x="4069052" y="4203700"/>
            <a:ext cx="67151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8F8F8"/>
                </a:solidFill>
              </a:rPr>
              <a:t>文章管理</a:t>
            </a:r>
            <a:endParaRPr lang="en-US" altLang="zh-CN" sz="1800" dirty="0">
              <a:solidFill>
                <a:srgbClr val="F8F8F8"/>
              </a:solidFill>
            </a:endParaRPr>
          </a:p>
        </p:txBody>
      </p:sp>
      <p:sp>
        <p:nvSpPr>
          <p:cNvPr id="33810" name="Oval 5"/>
          <p:cNvSpPr>
            <a:spLocks noChangeArrowheads="1"/>
          </p:cNvSpPr>
          <p:nvPr/>
        </p:nvSpPr>
        <p:spPr bwMode="auto">
          <a:xfrm>
            <a:off x="2159000" y="4716463"/>
            <a:ext cx="1325563" cy="13271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33811" name="Text Box 47"/>
          <p:cNvSpPr txBox="1">
            <a:spLocks noChangeArrowheads="1"/>
          </p:cNvSpPr>
          <p:nvPr/>
        </p:nvSpPr>
        <p:spPr bwMode="auto">
          <a:xfrm>
            <a:off x="2481263" y="5089525"/>
            <a:ext cx="67151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8F8F8"/>
                </a:solidFill>
              </a:rPr>
              <a:t>后台首页</a:t>
            </a:r>
            <a:endParaRPr lang="en-US" altLang="zh-CN" sz="1800" dirty="0">
              <a:solidFill>
                <a:srgbClr val="F8F8F8"/>
              </a:solidFill>
            </a:endParaRPr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6867525" y="2070100"/>
            <a:ext cx="1325563" cy="13255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813" name="Text Box 48"/>
          <p:cNvSpPr txBox="1">
            <a:spLocks noChangeArrowheads="1"/>
          </p:cNvSpPr>
          <p:nvPr/>
        </p:nvSpPr>
        <p:spPr bwMode="auto">
          <a:xfrm>
            <a:off x="7202488" y="2439988"/>
            <a:ext cx="67151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8F8F8"/>
                </a:solidFill>
              </a:rPr>
              <a:t>日志管理</a:t>
            </a:r>
            <a:endParaRPr lang="en-US" altLang="zh-CN" sz="1800" dirty="0">
              <a:solidFill>
                <a:srgbClr val="F8F8F8"/>
              </a:solidFill>
            </a:endParaRPr>
          </a:p>
        </p:txBody>
      </p:sp>
      <p:sp>
        <p:nvSpPr>
          <p:cNvPr id="33814" name="Oval 15"/>
          <p:cNvSpPr>
            <a:spLocks noChangeArrowheads="1"/>
          </p:cNvSpPr>
          <p:nvPr/>
        </p:nvSpPr>
        <p:spPr bwMode="auto">
          <a:xfrm>
            <a:off x="5295900" y="2949575"/>
            <a:ext cx="1325563" cy="1325563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815" name="Text Box 49"/>
          <p:cNvSpPr txBox="1">
            <a:spLocks noChangeArrowheads="1"/>
          </p:cNvSpPr>
          <p:nvPr/>
        </p:nvSpPr>
        <p:spPr bwMode="auto">
          <a:xfrm>
            <a:off x="5624513" y="3321050"/>
            <a:ext cx="6699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8F8F8"/>
                </a:solidFill>
              </a:rPr>
              <a:t>发表文章</a:t>
            </a:r>
            <a:endParaRPr lang="en-US" altLang="zh-CN" sz="1800" dirty="0">
              <a:solidFill>
                <a:srgbClr val="F8F8F8"/>
              </a:solidFill>
            </a:endParaRPr>
          </a:p>
        </p:txBody>
      </p:sp>
      <p:sp>
        <p:nvSpPr>
          <p:cNvPr id="33816" name="Oval 25"/>
          <p:cNvSpPr>
            <a:spLocks noChangeArrowheads="1"/>
          </p:cNvSpPr>
          <p:nvPr/>
        </p:nvSpPr>
        <p:spPr bwMode="auto">
          <a:xfrm>
            <a:off x="8435975" y="1184275"/>
            <a:ext cx="1325563" cy="13271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accent2"/>
              </a:solidFill>
            </a:endParaRPr>
          </a:p>
        </p:txBody>
      </p:sp>
      <p:sp>
        <p:nvSpPr>
          <p:cNvPr id="33817" name="Text Box 50"/>
          <p:cNvSpPr txBox="1">
            <a:spLocks noChangeArrowheads="1"/>
          </p:cNvSpPr>
          <p:nvPr/>
        </p:nvSpPr>
        <p:spPr bwMode="auto">
          <a:xfrm>
            <a:off x="8753475" y="1557338"/>
            <a:ext cx="646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8F8F8"/>
                </a:solidFill>
              </a:rPr>
              <a:t>分类管理</a:t>
            </a:r>
            <a:endParaRPr lang="en-US" altLang="zh-CN" sz="1800" dirty="0">
              <a:solidFill>
                <a:srgbClr val="F8F8F8"/>
              </a:solidFill>
            </a:endParaRPr>
          </a:p>
        </p:txBody>
      </p:sp>
      <p:sp>
        <p:nvSpPr>
          <p:cNvPr id="33818" name="AutoShape 42"/>
          <p:cNvSpPr>
            <a:spLocks/>
          </p:cNvSpPr>
          <p:nvPr/>
        </p:nvSpPr>
        <p:spPr bwMode="auto">
          <a:xfrm rot="-4170198">
            <a:off x="2638425" y="3894138"/>
            <a:ext cx="1276350" cy="1276350"/>
          </a:xfrm>
          <a:custGeom>
            <a:avLst/>
            <a:gdLst>
              <a:gd name="T0" fmla="*/ 957263 w 21600"/>
              <a:gd name="T1" fmla="*/ 638175 h 21600"/>
              <a:gd name="T2" fmla="*/ 638175 w 21600"/>
              <a:gd name="T3" fmla="*/ 319088 h 21600"/>
              <a:gd name="T4" fmla="*/ 524781 w 21600"/>
              <a:gd name="T5" fmla="*/ 339887 h 21600"/>
              <a:gd name="T6" fmla="*/ 411446 w 21600"/>
              <a:gd name="T7" fmla="*/ 41600 h 21600"/>
              <a:gd name="T8" fmla="*/ 638175 w 21600"/>
              <a:gd name="T9" fmla="*/ 0 h 21600"/>
              <a:gd name="T10" fmla="*/ 1276350 w 21600"/>
              <a:gd name="T11" fmla="*/ 638116 h 21600"/>
              <a:gd name="T12" fmla="*/ 1276350 w 21600"/>
              <a:gd name="T13" fmla="*/ 638175 h 21600"/>
              <a:gd name="T14" fmla="*/ 1435894 w 21600"/>
              <a:gd name="T15" fmla="*/ 638175 h 21600"/>
              <a:gd name="T16" fmla="*/ 1116806 w 21600"/>
              <a:gd name="T17" fmla="*/ 957263 h 21600"/>
              <a:gd name="T18" fmla="*/ 797719 w 21600"/>
              <a:gd name="T19" fmla="*/ 638175 h 21600"/>
              <a:gd name="T20" fmla="*/ 957263 w 21600"/>
              <a:gd name="T21" fmla="*/ 638175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3163 w 21600"/>
              <a:gd name="T34" fmla="*/ 3163 h 21600"/>
              <a:gd name="T35" fmla="*/ 18437 w 21600"/>
              <a:gd name="T36" fmla="*/ 18437 h 2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36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861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361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661"/>
                            </p:stCondLst>
                            <p:childTnLst>
                              <p:par>
                                <p:cTn id="5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162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662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962"/>
                            </p:stCondLst>
                            <p:childTnLst>
                              <p:par>
                                <p:cTn id="8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463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963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6263"/>
                            </p:stCondLst>
                            <p:childTnLst>
                              <p:par>
                                <p:cTn id="10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6764"/>
                            </p:stCondLst>
                            <p:childTnLst>
                              <p:par>
                                <p:cTn id="1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7264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3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7564"/>
                            </p:stCondLst>
                            <p:childTnLst>
                              <p:par>
                                <p:cTn id="1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8564"/>
                            </p:stCondLst>
                            <p:childTnLst>
                              <p:par>
                                <p:cTn id="1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9064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7" grpId="0" autoUpdateAnimBg="0"/>
      <p:bldP spid="33808" grpId="0" animBg="1" autoUpdateAnimBg="0"/>
      <p:bldP spid="33809" grpId="0" autoUpdateAnimBg="0"/>
      <p:bldP spid="33810" grpId="0" animBg="1" autoUpdateAnimBg="0"/>
      <p:bldP spid="33811" grpId="0" autoUpdateAnimBg="0"/>
      <p:bldP spid="33812" grpId="0" animBg="1" autoUpdateAnimBg="0"/>
      <p:bldP spid="33813" grpId="0" autoUpdateAnimBg="0"/>
      <p:bldP spid="33814" grpId="0" animBg="1" autoUpdateAnimBg="0"/>
      <p:bldP spid="33815" grpId="0" autoUpdateAnimBg="0"/>
      <p:bldP spid="33816" grpId="0" animBg="1" autoUpdateAnimBg="0"/>
      <p:bldP spid="3381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项目部署结构</a:t>
            </a:r>
          </a:p>
        </p:txBody>
      </p:sp>
      <p:sp>
        <p:nvSpPr>
          <p:cNvPr id="34819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4820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53F3A77-DF8A-47AB-A2E3-E48D7B0E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5" y="1124744"/>
            <a:ext cx="2379698" cy="4392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16126E-9DFE-40DA-B01A-0FA0E85E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5" y="1127726"/>
            <a:ext cx="6698560" cy="4389500"/>
          </a:xfrm>
          <a:prstGeom prst="rect">
            <a:avLst/>
          </a:prstGeom>
        </p:spPr>
      </p:pic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关键代码</a:t>
            </a:r>
          </a:p>
        </p:txBody>
      </p:sp>
      <p:sp>
        <p:nvSpPr>
          <p:cNvPr id="36867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6868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711D278-218F-4F4D-83F9-B9C396BE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3" y="908720"/>
            <a:ext cx="4961050" cy="28653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FA2C2C4-4AD5-4E59-8691-851F897C08B4}"/>
              </a:ext>
            </a:extLst>
          </p:cNvPr>
          <p:cNvSpPr txBox="1"/>
          <p:nvPr/>
        </p:nvSpPr>
        <p:spPr>
          <a:xfrm>
            <a:off x="2858021" y="29249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D21C2E-0A69-4E97-9C77-F7134B0B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301" y="954466"/>
            <a:ext cx="6316573" cy="24745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C4B5A6-017C-4A43-822A-6D14F3145D51}"/>
              </a:ext>
            </a:extLst>
          </p:cNvPr>
          <p:cNvSpPr txBox="1"/>
          <p:nvPr/>
        </p:nvSpPr>
        <p:spPr>
          <a:xfrm>
            <a:off x="9482757" y="282157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MYSQL</a:t>
            </a:r>
            <a:r>
              <a:rPr lang="zh-CN" altLang="en-US" dirty="0"/>
              <a:t>查询数据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4FE60C-FD0A-4377-BECC-F3F966B3A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3" y="3933056"/>
            <a:ext cx="4770533" cy="16536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BD85F07-2623-41EA-9681-7D2C70165D3E}"/>
              </a:ext>
            </a:extLst>
          </p:cNvPr>
          <p:cNvSpPr txBox="1"/>
          <p:nvPr/>
        </p:nvSpPr>
        <p:spPr>
          <a:xfrm>
            <a:off x="2748314" y="4941168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路由处理转</a:t>
            </a:r>
            <a:r>
              <a:rPr lang="en-US" altLang="zh-CN" dirty="0" err="1"/>
              <a:t>ejs</a:t>
            </a:r>
            <a:r>
              <a:rPr lang="zh-CN" altLang="en-US" dirty="0"/>
              <a:t>模板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E7CB14-C234-4B78-B301-A6FD192A4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301" y="3433646"/>
            <a:ext cx="4207602" cy="33843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3FD5AB5-2B1E-48E6-8A25-33DE05C8B018}"/>
              </a:ext>
            </a:extLst>
          </p:cNvPr>
          <p:cNvSpPr txBox="1"/>
          <p:nvPr/>
        </p:nvSpPr>
        <p:spPr>
          <a:xfrm>
            <a:off x="7682557" y="5445224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404</a:t>
            </a:r>
            <a:r>
              <a:rPr lang="zh-CN" altLang="en-US" dirty="0"/>
              <a:t>及</a:t>
            </a:r>
            <a:r>
              <a:rPr lang="en-US" altLang="zh-CN" dirty="0"/>
              <a:t>500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错误</a:t>
            </a:r>
          </a:p>
        </p:txBody>
      </p: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416300" y="2445426"/>
            <a:ext cx="7270750" cy="1898379"/>
            <a:chOff x="0" y="21325"/>
            <a:chExt cx="7270359" cy="1899467"/>
          </a:xfrm>
        </p:grpSpPr>
        <p:sp>
          <p:nvSpPr>
            <p:cNvPr id="14343" name="TextBox 6"/>
            <p:cNvSpPr txBox="1">
              <a:spLocks noChangeArrowheads="1"/>
            </p:cNvSpPr>
            <p:nvPr/>
          </p:nvSpPr>
          <p:spPr bwMode="auto">
            <a:xfrm>
              <a:off x="20397" y="21325"/>
              <a:ext cx="41737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一、绪论</a:t>
              </a:r>
            </a:p>
          </p:txBody>
        </p:sp>
        <p:sp>
          <p:nvSpPr>
            <p:cNvPr id="14344" name="TextBox 7"/>
            <p:cNvSpPr txBox="1">
              <a:spLocks noChangeArrowheads="1"/>
            </p:cNvSpPr>
            <p:nvPr/>
          </p:nvSpPr>
          <p:spPr bwMode="auto">
            <a:xfrm>
              <a:off x="0" y="654215"/>
              <a:ext cx="56081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 dirty="0">
                  <a:solidFill>
                    <a:srgbClr val="F8F8F8"/>
                  </a:solidFill>
                  <a:ea typeface="宋体" panose="02010600030101010101" pitchFamily="2" charset="-122"/>
                </a:rPr>
                <a:t>博客的发展</a:t>
              </a:r>
              <a:r>
                <a:rPr lang="en-US" altLang="zh-CN" sz="2200" dirty="0">
                  <a:solidFill>
                    <a:srgbClr val="F8F8F8"/>
                  </a:solidFill>
                  <a:ea typeface="宋体" panose="02010600030101010101" pitchFamily="2" charset="-122"/>
                </a:rPr>
                <a:t>	</a:t>
              </a:r>
              <a:r>
                <a:rPr lang="zh-CN" altLang="en-US" sz="2200" dirty="0">
                  <a:solidFill>
                    <a:srgbClr val="F8F8F8"/>
                  </a:solidFill>
                  <a:ea typeface="宋体" panose="02010600030101010101" pitchFamily="2" charset="-122"/>
                </a:rPr>
                <a:t>为什么使用博客</a:t>
              </a:r>
            </a:p>
          </p:txBody>
        </p:sp>
        <p:sp>
          <p:nvSpPr>
            <p:cNvPr id="14345" name="TextBox 15"/>
            <p:cNvSpPr txBox="1">
              <a:spLocks noChangeArrowheads="1"/>
            </p:cNvSpPr>
            <p:nvPr/>
          </p:nvSpPr>
          <p:spPr bwMode="auto">
            <a:xfrm>
              <a:off x="29785" y="1212500"/>
              <a:ext cx="7240574" cy="70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博客或者说网络日记，通常是一个由个人管理、不定期张贴新的文章的网站。</a:t>
              </a:r>
            </a:p>
          </p:txBody>
        </p:sp>
      </p:grpSp>
      <p:cxnSp>
        <p:nvCxnSpPr>
          <p:cNvPr id="15366" name="直接连接符 10"/>
          <p:cNvCxnSpPr>
            <a:cxnSpLocks noChangeShapeType="1"/>
          </p:cNvCxnSpPr>
          <p:nvPr/>
        </p:nvCxnSpPr>
        <p:spPr bwMode="auto">
          <a:xfrm flipH="1">
            <a:off x="3576638" y="3533775"/>
            <a:ext cx="8620125" cy="0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1314450" y="2393950"/>
            <a:ext cx="2093913" cy="2122488"/>
            <a:chOff x="0" y="0"/>
            <a:chExt cx="2093913" cy="2122488"/>
          </a:xfrm>
        </p:grpSpPr>
        <p:sp>
          <p:nvSpPr>
            <p:cNvPr id="14341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046580 w 2783"/>
                <a:gd name="T1" fmla="*/ 0 h 2783"/>
                <a:gd name="T2" fmla="*/ 0 w 2783"/>
                <a:gd name="T3" fmla="*/ 1060863 h 2783"/>
                <a:gd name="T4" fmla="*/ 1046580 w 2783"/>
                <a:gd name="T5" fmla="*/ 2122488 h 2783"/>
                <a:gd name="T6" fmla="*/ 2093913 w 2783"/>
                <a:gd name="T7" fmla="*/ 1060863 h 2783"/>
                <a:gd name="T8" fmla="*/ 1046580 w 2783"/>
                <a:gd name="T9" fmla="*/ 0 h 2783"/>
                <a:gd name="T10" fmla="*/ 1046580 w 2783"/>
                <a:gd name="T11" fmla="*/ 41946 h 2783"/>
                <a:gd name="T12" fmla="*/ 41382 w 2783"/>
                <a:gd name="T13" fmla="*/ 1060863 h 2783"/>
                <a:gd name="T14" fmla="*/ 1046580 w 2783"/>
                <a:gd name="T15" fmla="*/ 2080542 h 2783"/>
                <a:gd name="T16" fmla="*/ 2052531 w 2783"/>
                <a:gd name="T17" fmla="*/ 1060863 h 2783"/>
                <a:gd name="T18" fmla="*/ 1046580 w 2783"/>
                <a:gd name="T19" fmla="*/ 41946 h 27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2" name="Freeform 7"/>
            <p:cNvSpPr>
              <a:spLocks noEditPoints="1"/>
            </p:cNvSpPr>
            <p:nvPr/>
          </p:nvSpPr>
          <p:spPr bwMode="auto">
            <a:xfrm>
              <a:off x="371475" y="215900"/>
              <a:ext cx="1360488" cy="1641475"/>
            </a:xfrm>
            <a:custGeom>
              <a:avLst/>
              <a:gdLst>
                <a:gd name="T0" fmla="*/ 654298 w 1809"/>
                <a:gd name="T1" fmla="*/ 670472 h 2152"/>
                <a:gd name="T2" fmla="*/ 654298 w 1809"/>
                <a:gd name="T3" fmla="*/ 1641475 h 2152"/>
                <a:gd name="T4" fmla="*/ 1360488 w 1809"/>
                <a:gd name="T5" fmla="*/ 1388236 h 2152"/>
                <a:gd name="T6" fmla="*/ 1360488 w 1809"/>
                <a:gd name="T7" fmla="*/ 417234 h 2152"/>
                <a:gd name="T8" fmla="*/ 654298 w 1809"/>
                <a:gd name="T9" fmla="*/ 670472 h 2152"/>
                <a:gd name="T10" fmla="*/ 590372 w 1809"/>
                <a:gd name="T11" fmla="*/ 733019 h 2152"/>
                <a:gd name="T12" fmla="*/ 590372 w 1809"/>
                <a:gd name="T13" fmla="*/ 868029 h 2152"/>
                <a:gd name="T14" fmla="*/ 461017 w 1809"/>
                <a:gd name="T15" fmla="*/ 803194 h 2152"/>
                <a:gd name="T16" fmla="*/ 461017 w 1809"/>
                <a:gd name="T17" fmla="*/ 659031 h 2152"/>
                <a:gd name="T18" fmla="*/ 590372 w 1809"/>
                <a:gd name="T19" fmla="*/ 733019 h 2152"/>
                <a:gd name="T20" fmla="*/ 1169463 w 1809"/>
                <a:gd name="T21" fmla="*/ 312735 h 2152"/>
                <a:gd name="T22" fmla="*/ 1133364 w 1809"/>
                <a:gd name="T23" fmla="*/ 294428 h 2152"/>
                <a:gd name="T24" fmla="*/ 452744 w 1809"/>
                <a:gd name="T25" fmla="*/ 533937 h 2152"/>
                <a:gd name="T26" fmla="*/ 433190 w 1809"/>
                <a:gd name="T27" fmla="*/ 552243 h 2152"/>
                <a:gd name="T28" fmla="*/ 433190 w 1809"/>
                <a:gd name="T29" fmla="*/ 1538501 h 2152"/>
                <a:gd name="T30" fmla="*/ 618199 w 1809"/>
                <a:gd name="T31" fmla="*/ 1639187 h 2152"/>
                <a:gd name="T32" fmla="*/ 618199 w 1809"/>
                <a:gd name="T33" fmla="*/ 670472 h 2152"/>
                <a:gd name="T34" fmla="*/ 467785 w 1809"/>
                <a:gd name="T35" fmla="*/ 588856 h 2152"/>
                <a:gd name="T36" fmla="*/ 470041 w 1809"/>
                <a:gd name="T37" fmla="*/ 588856 h 2152"/>
                <a:gd name="T38" fmla="*/ 1151414 w 1809"/>
                <a:gd name="T39" fmla="*/ 348585 h 2152"/>
                <a:gd name="T40" fmla="*/ 1169463 w 1809"/>
                <a:gd name="T41" fmla="*/ 312735 h 2152"/>
                <a:gd name="T42" fmla="*/ 157182 w 1809"/>
                <a:gd name="T43" fmla="*/ 443168 h 2152"/>
                <a:gd name="T44" fmla="*/ 157182 w 1809"/>
                <a:gd name="T45" fmla="*/ 578178 h 2152"/>
                <a:gd name="T46" fmla="*/ 27826 w 1809"/>
                <a:gd name="T47" fmla="*/ 513342 h 2152"/>
                <a:gd name="T48" fmla="*/ 27826 w 1809"/>
                <a:gd name="T49" fmla="*/ 369179 h 2152"/>
                <a:gd name="T50" fmla="*/ 157182 w 1809"/>
                <a:gd name="T51" fmla="*/ 443168 h 2152"/>
                <a:gd name="T52" fmla="*/ 735521 w 1809"/>
                <a:gd name="T53" fmla="*/ 22883 h 2152"/>
                <a:gd name="T54" fmla="*/ 700174 w 1809"/>
                <a:gd name="T55" fmla="*/ 4577 h 2152"/>
                <a:gd name="T56" fmla="*/ 18802 w 1809"/>
                <a:gd name="T57" fmla="*/ 244848 h 2152"/>
                <a:gd name="T58" fmla="*/ 0 w 1809"/>
                <a:gd name="T59" fmla="*/ 262392 h 2152"/>
                <a:gd name="T60" fmla="*/ 0 w 1809"/>
                <a:gd name="T61" fmla="*/ 1249413 h 2152"/>
                <a:gd name="T62" fmla="*/ 185008 w 1809"/>
                <a:gd name="T63" fmla="*/ 1350098 h 2152"/>
                <a:gd name="T64" fmla="*/ 185008 w 1809"/>
                <a:gd name="T65" fmla="*/ 381384 h 2152"/>
                <a:gd name="T66" fmla="*/ 34595 w 1809"/>
                <a:gd name="T67" fmla="*/ 299768 h 2152"/>
                <a:gd name="T68" fmla="*/ 36851 w 1809"/>
                <a:gd name="T69" fmla="*/ 299005 h 2152"/>
                <a:gd name="T70" fmla="*/ 717471 w 1809"/>
                <a:gd name="T71" fmla="*/ 58733 h 2152"/>
                <a:gd name="T72" fmla="*/ 735521 w 1809"/>
                <a:gd name="T73" fmla="*/ 22883 h 2152"/>
                <a:gd name="T74" fmla="*/ 373777 w 1809"/>
                <a:gd name="T75" fmla="*/ 595721 h 2152"/>
                <a:gd name="T76" fmla="*/ 373777 w 1809"/>
                <a:gd name="T77" fmla="*/ 730731 h 2152"/>
                <a:gd name="T78" fmla="*/ 244422 w 1809"/>
                <a:gd name="T79" fmla="*/ 665896 h 2152"/>
                <a:gd name="T80" fmla="*/ 244422 w 1809"/>
                <a:gd name="T81" fmla="*/ 521733 h 2152"/>
                <a:gd name="T82" fmla="*/ 373777 w 1809"/>
                <a:gd name="T83" fmla="*/ 595721 h 2152"/>
                <a:gd name="T84" fmla="*/ 952116 w 1809"/>
                <a:gd name="T85" fmla="*/ 175436 h 2152"/>
                <a:gd name="T86" fmla="*/ 916769 w 1809"/>
                <a:gd name="T87" fmla="*/ 157130 h 2152"/>
                <a:gd name="T88" fmla="*/ 235397 w 1809"/>
                <a:gd name="T89" fmla="*/ 396639 h 2152"/>
                <a:gd name="T90" fmla="*/ 216595 w 1809"/>
                <a:gd name="T91" fmla="*/ 414945 h 2152"/>
                <a:gd name="T92" fmla="*/ 216595 w 1809"/>
                <a:gd name="T93" fmla="*/ 1401203 h 2152"/>
                <a:gd name="T94" fmla="*/ 401603 w 1809"/>
                <a:gd name="T95" fmla="*/ 1501889 h 2152"/>
                <a:gd name="T96" fmla="*/ 401603 w 1809"/>
                <a:gd name="T97" fmla="*/ 533174 h 2152"/>
                <a:gd name="T98" fmla="*/ 251190 w 1809"/>
                <a:gd name="T99" fmla="*/ 451558 h 2152"/>
                <a:gd name="T100" fmla="*/ 253446 w 1809"/>
                <a:gd name="T101" fmla="*/ 451558 h 2152"/>
                <a:gd name="T102" fmla="*/ 934818 w 1809"/>
                <a:gd name="T103" fmla="*/ 211287 h 2152"/>
                <a:gd name="T104" fmla="*/ 952116 w 1809"/>
                <a:gd name="T105" fmla="*/ 175436 h 21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2839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3436698" y="2424113"/>
            <a:ext cx="5110119" cy="58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五、总结</a:t>
            </a:r>
          </a:p>
        </p:txBody>
      </p:sp>
      <p:cxnSp>
        <p:nvCxnSpPr>
          <p:cNvPr id="39942" name="直接连接符 10"/>
          <p:cNvCxnSpPr>
            <a:cxnSpLocks noChangeShapeType="1"/>
          </p:cNvCxnSpPr>
          <p:nvPr/>
        </p:nvCxnSpPr>
        <p:spPr bwMode="auto">
          <a:xfrm flipH="1">
            <a:off x="3576638" y="3533775"/>
            <a:ext cx="8620125" cy="0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1322388" y="2473325"/>
            <a:ext cx="2093912" cy="2122488"/>
            <a:chOff x="0" y="0"/>
            <a:chExt cx="2093913" cy="2122488"/>
          </a:xfrm>
        </p:grpSpPr>
        <p:sp>
          <p:nvSpPr>
            <p:cNvPr id="38917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046580 w 2783"/>
                <a:gd name="T1" fmla="*/ 0 h 2783"/>
                <a:gd name="T2" fmla="*/ 0 w 2783"/>
                <a:gd name="T3" fmla="*/ 1060863 h 2783"/>
                <a:gd name="T4" fmla="*/ 1046580 w 2783"/>
                <a:gd name="T5" fmla="*/ 2122488 h 2783"/>
                <a:gd name="T6" fmla="*/ 2093913 w 2783"/>
                <a:gd name="T7" fmla="*/ 1060863 h 2783"/>
                <a:gd name="T8" fmla="*/ 1046580 w 2783"/>
                <a:gd name="T9" fmla="*/ 0 h 2783"/>
                <a:gd name="T10" fmla="*/ 1046580 w 2783"/>
                <a:gd name="T11" fmla="*/ 41946 h 2783"/>
                <a:gd name="T12" fmla="*/ 41382 w 2783"/>
                <a:gd name="T13" fmla="*/ 1060863 h 2783"/>
                <a:gd name="T14" fmla="*/ 1046580 w 2783"/>
                <a:gd name="T15" fmla="*/ 2080542 h 2783"/>
                <a:gd name="T16" fmla="*/ 2052531 w 2783"/>
                <a:gd name="T17" fmla="*/ 1060863 h 2783"/>
                <a:gd name="T18" fmla="*/ 1046580 w 2783"/>
                <a:gd name="T19" fmla="*/ 41946 h 27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8" name="Freeform 5"/>
            <p:cNvSpPr>
              <a:spLocks noEditPoints="1"/>
            </p:cNvSpPr>
            <p:nvPr/>
          </p:nvSpPr>
          <p:spPr bwMode="auto">
            <a:xfrm>
              <a:off x="431078" y="422846"/>
              <a:ext cx="1381847" cy="1227579"/>
            </a:xfrm>
            <a:custGeom>
              <a:avLst/>
              <a:gdLst>
                <a:gd name="T0" fmla="*/ 572063 w 1802"/>
                <a:gd name="T1" fmla="*/ 397560 h 1618"/>
                <a:gd name="T2" fmla="*/ 171005 w 1802"/>
                <a:gd name="T3" fmla="*/ 454462 h 1618"/>
                <a:gd name="T4" fmla="*/ 171005 w 1802"/>
                <a:gd name="T5" fmla="*/ 290583 h 1618"/>
                <a:gd name="T6" fmla="*/ 812084 w 1802"/>
                <a:gd name="T7" fmla="*/ 347485 h 1618"/>
                <a:gd name="T8" fmla="*/ 171005 w 1802"/>
                <a:gd name="T9" fmla="*/ 290583 h 1618"/>
                <a:gd name="T10" fmla="*/ 812084 w 1802"/>
                <a:gd name="T11" fmla="*/ 182847 h 1618"/>
                <a:gd name="T12" fmla="*/ 171005 w 1802"/>
                <a:gd name="T13" fmla="*/ 240508 h 1618"/>
                <a:gd name="T14" fmla="*/ 0 w 1802"/>
                <a:gd name="T15" fmla="*/ 896785 h 1618"/>
                <a:gd name="T16" fmla="*/ 154902 w 1802"/>
                <a:gd name="T17" fmla="*/ 1103911 h 1618"/>
                <a:gd name="T18" fmla="*/ 983857 w 1802"/>
                <a:gd name="T19" fmla="*/ 1174470 h 1618"/>
                <a:gd name="T20" fmla="*/ 918675 w 1802"/>
                <a:gd name="T21" fmla="*/ 924857 h 1618"/>
                <a:gd name="T22" fmla="*/ 292933 w 1802"/>
                <a:gd name="T23" fmla="*/ 931685 h 1618"/>
                <a:gd name="T24" fmla="*/ 228519 w 1802"/>
                <a:gd name="T25" fmla="*/ 1001486 h 1618"/>
                <a:gd name="T26" fmla="*/ 64415 w 1802"/>
                <a:gd name="T27" fmla="*/ 883129 h 1618"/>
                <a:gd name="T28" fmla="*/ 918675 w 1802"/>
                <a:gd name="T29" fmla="*/ 64490 h 1618"/>
                <a:gd name="T30" fmla="*/ 983857 w 1802"/>
                <a:gd name="T31" fmla="*/ 637309 h 1618"/>
                <a:gd name="T32" fmla="*/ 0 w 1802"/>
                <a:gd name="T33" fmla="*/ 0 h 1618"/>
                <a:gd name="T34" fmla="*/ 231586 w 1802"/>
                <a:gd name="T35" fmla="*/ 1060665 h 1618"/>
                <a:gd name="T36" fmla="*/ 745369 w 1802"/>
                <a:gd name="T37" fmla="*/ 1131983 h 1618"/>
                <a:gd name="T38" fmla="*/ 231586 w 1802"/>
                <a:gd name="T39" fmla="*/ 1060665 h 1618"/>
                <a:gd name="T40" fmla="*/ 1105784 w 1802"/>
                <a:gd name="T41" fmla="*/ 805741 h 1618"/>
                <a:gd name="T42" fmla="*/ 761473 w 1802"/>
                <a:gd name="T43" fmla="*/ 645655 h 1618"/>
                <a:gd name="T44" fmla="*/ 1367277 w 1802"/>
                <a:gd name="T45" fmla="*/ 1173711 h 1618"/>
                <a:gd name="T46" fmla="*/ 1230013 w 1802"/>
                <a:gd name="T47" fmla="*/ 801947 h 1618"/>
                <a:gd name="T48" fmla="*/ 1063608 w 1802"/>
                <a:gd name="T49" fmla="*/ 713179 h 1618"/>
                <a:gd name="T50" fmla="*/ 1068209 w 1802"/>
                <a:gd name="T51" fmla="*/ 654759 h 1618"/>
                <a:gd name="T52" fmla="*/ 1022199 w 1802"/>
                <a:gd name="T53" fmla="*/ 693453 h 1618"/>
                <a:gd name="T54" fmla="*/ 1042903 w 1802"/>
                <a:gd name="T55" fmla="*/ 721525 h 1618"/>
                <a:gd name="T56" fmla="*/ 1187836 w 1802"/>
                <a:gd name="T57" fmla="*/ 820915 h 1618"/>
                <a:gd name="T58" fmla="*/ 1289059 w 1802"/>
                <a:gd name="T59" fmla="*/ 1002245 h 1618"/>
                <a:gd name="T60" fmla="*/ 1205474 w 1802"/>
                <a:gd name="T61" fmla="*/ 888439 h 1618"/>
                <a:gd name="T62" fmla="*/ 973888 w 1802"/>
                <a:gd name="T63" fmla="*/ 950653 h 1618"/>
                <a:gd name="T64" fmla="*/ 1300562 w 1802"/>
                <a:gd name="T65" fmla="*/ 1221509 h 1618"/>
                <a:gd name="T66" fmla="*/ 819753 w 1802"/>
                <a:gd name="T67" fmla="*/ 468878 h 1618"/>
                <a:gd name="T68" fmla="*/ 631110 w 1802"/>
                <a:gd name="T69" fmla="*/ 376316 h 1618"/>
                <a:gd name="T70" fmla="*/ 772209 w 1802"/>
                <a:gd name="T71" fmla="*/ 501502 h 1618"/>
                <a:gd name="T72" fmla="*/ 721597 w 1802"/>
                <a:gd name="T73" fmla="*/ 543230 h 1618"/>
                <a:gd name="T74" fmla="*/ 621141 w 1802"/>
                <a:gd name="T75" fmla="*/ 384662 h 1618"/>
                <a:gd name="T76" fmla="*/ 681721 w 1802"/>
                <a:gd name="T77" fmla="*/ 584200 h 1618"/>
                <a:gd name="T78" fmla="*/ 851960 w 1802"/>
                <a:gd name="T79" fmla="*/ 540195 h 16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427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333333"/>
                </a:solidFill>
                <a:latin typeface="微软雅黑" panose="020B0503020204020204" pitchFamily="34" charset="-122"/>
              </a:rPr>
              <a:t>总结和展望</a:t>
            </a:r>
          </a:p>
        </p:txBody>
      </p:sp>
      <p:sp>
        <p:nvSpPr>
          <p:cNvPr id="4096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96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1">
            <a:extLst>
              <a:ext uri="{FF2B5EF4-FFF2-40B4-BE49-F238E27FC236}">
                <a16:creationId xmlns:a16="http://schemas.microsoft.com/office/drawing/2014/main" id="{EBAE1928-F937-4A91-8D6E-E60648DD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838819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</a:rPr>
              <a:t>软件基本达到设计要求，基本功能实现了，用户界面良好，错误处理正确，且能正确提示错误种类。但是由于本次项目时间较为紧凑，加之在测试中也发现了一些问题，软件缺乏一些极端错误操作的处理。总体说来，预期功能全部实现，初步满足应用要求，需要进一步完善。</a:t>
            </a:r>
          </a:p>
        </p:txBody>
      </p:sp>
    </p:spTree>
  </p:cSld>
  <p:clrMapOvr>
    <a:masterClrMapping/>
  </p:clrMapOvr>
  <p:transition spd="slow" advTm="65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childTnLst>
                                    <p:animEffect transition="out" filter="fade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8" grpId="0" animBg="1"/>
      <p:bldP spid="4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5"/>
          <p:cNvSpPr>
            <a:spLocks noChangeArrowheads="1"/>
          </p:cNvSpPr>
          <p:nvPr/>
        </p:nvSpPr>
        <p:spPr bwMode="auto">
          <a:xfrm>
            <a:off x="1416050" y="1758950"/>
            <a:ext cx="3000375" cy="3019425"/>
          </a:xfrm>
          <a:prstGeom prst="ellipse">
            <a:avLst/>
          </a:prstGeom>
          <a:solidFill>
            <a:srgbClr val="F3F3F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21A3D0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Freeform 6"/>
          <p:cNvSpPr>
            <a:spLocks/>
          </p:cNvSpPr>
          <p:nvPr/>
        </p:nvSpPr>
        <p:spPr bwMode="auto">
          <a:xfrm>
            <a:off x="3856038" y="2070100"/>
            <a:ext cx="8340725" cy="2527300"/>
          </a:xfrm>
          <a:custGeom>
            <a:avLst/>
            <a:gdLst>
              <a:gd name="T0" fmla="*/ 157171 w 10932"/>
              <a:gd name="T1" fmla="*/ 0 h 3294"/>
              <a:gd name="T2" fmla="*/ 8340725 w 10932"/>
              <a:gd name="T3" fmla="*/ 0 h 3294"/>
              <a:gd name="T4" fmla="*/ 8340725 w 10932"/>
              <a:gd name="T5" fmla="*/ 2527300 h 3294"/>
              <a:gd name="T6" fmla="*/ 0 w 10932"/>
              <a:gd name="T7" fmla="*/ 2527300 h 3294"/>
              <a:gd name="T8" fmla="*/ 680564 w 10932"/>
              <a:gd name="T9" fmla="*/ 1199969 h 3294"/>
              <a:gd name="T10" fmla="*/ 157171 w 10932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Freeform 7"/>
          <p:cNvSpPr>
            <a:spLocks/>
          </p:cNvSpPr>
          <p:nvPr/>
        </p:nvSpPr>
        <p:spPr bwMode="auto">
          <a:xfrm>
            <a:off x="0" y="2070100"/>
            <a:ext cx="1974850" cy="2527300"/>
          </a:xfrm>
          <a:custGeom>
            <a:avLst/>
            <a:gdLst>
              <a:gd name="T0" fmla="*/ 0 w 2589"/>
              <a:gd name="T1" fmla="*/ 0 h 3294"/>
              <a:gd name="T2" fmla="*/ 1817716 w 2589"/>
              <a:gd name="T3" fmla="*/ 0 h 3294"/>
              <a:gd name="T4" fmla="*/ 1294446 w 2589"/>
              <a:gd name="T5" fmla="*/ 1199969 h 3294"/>
              <a:gd name="T6" fmla="*/ 1974850 w 2589"/>
              <a:gd name="T7" fmla="*/ 2527300 h 3294"/>
              <a:gd name="T8" fmla="*/ 0 w 2589"/>
              <a:gd name="T9" fmla="*/ 2527300 h 3294"/>
              <a:gd name="T10" fmla="*/ 0 w 2589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Freeform 8"/>
          <p:cNvSpPr>
            <a:spLocks noEditPoints="1"/>
          </p:cNvSpPr>
          <p:nvPr/>
        </p:nvSpPr>
        <p:spPr bwMode="auto">
          <a:xfrm>
            <a:off x="1717675" y="2357438"/>
            <a:ext cx="2509838" cy="2079625"/>
          </a:xfrm>
          <a:custGeom>
            <a:avLst/>
            <a:gdLst>
              <a:gd name="T0" fmla="*/ 1334615 w 3291"/>
              <a:gd name="T1" fmla="*/ 1568732 h 2711"/>
              <a:gd name="T2" fmla="*/ 94567 w 3291"/>
              <a:gd name="T3" fmla="*/ 1402270 h 2711"/>
              <a:gd name="T4" fmla="*/ 2132333 w 3291"/>
              <a:gd name="T5" fmla="*/ 1455201 h 2711"/>
              <a:gd name="T6" fmla="*/ 2103353 w 3291"/>
              <a:gd name="T7" fmla="*/ 1416078 h 2711"/>
              <a:gd name="T8" fmla="*/ 1324700 w 3291"/>
              <a:gd name="T9" fmla="*/ 1491255 h 2711"/>
              <a:gd name="T10" fmla="*/ 104481 w 3291"/>
              <a:gd name="T11" fmla="*/ 897514 h 2711"/>
              <a:gd name="T12" fmla="*/ 1349105 w 3291"/>
              <a:gd name="T13" fmla="*/ 1532678 h 2711"/>
              <a:gd name="T14" fmla="*/ 2130045 w 3291"/>
              <a:gd name="T15" fmla="*/ 1150659 h 2711"/>
              <a:gd name="T16" fmla="*/ 1324700 w 3291"/>
              <a:gd name="T17" fmla="*/ 1491255 h 2711"/>
              <a:gd name="T18" fmla="*/ 1842531 w 3291"/>
              <a:gd name="T19" fmla="*/ 1073182 h 2711"/>
              <a:gd name="T20" fmla="*/ 1821940 w 3291"/>
              <a:gd name="T21" fmla="*/ 817735 h 2711"/>
              <a:gd name="T22" fmla="*/ 523169 w 3291"/>
              <a:gd name="T23" fmla="*/ 800092 h 2711"/>
              <a:gd name="T24" fmla="*/ 129648 w 3291"/>
              <a:gd name="T25" fmla="*/ 886008 h 2711"/>
              <a:gd name="T26" fmla="*/ 1323938 w 3291"/>
              <a:gd name="T27" fmla="*/ 2038201 h 2711"/>
              <a:gd name="T28" fmla="*/ 103719 w 3291"/>
              <a:gd name="T29" fmla="*/ 1444461 h 2711"/>
              <a:gd name="T30" fmla="*/ 1349105 w 3291"/>
              <a:gd name="T31" fmla="*/ 2079625 h 2711"/>
              <a:gd name="T32" fmla="*/ 2129282 w 3291"/>
              <a:gd name="T33" fmla="*/ 1697606 h 2711"/>
              <a:gd name="T34" fmla="*/ 1323938 w 3291"/>
              <a:gd name="T35" fmla="*/ 2038201 h 2711"/>
              <a:gd name="T36" fmla="*/ 1962265 w 3291"/>
              <a:gd name="T37" fmla="*/ 637465 h 2711"/>
              <a:gd name="T38" fmla="*/ 1943199 w 3291"/>
              <a:gd name="T39" fmla="*/ 682725 h 2711"/>
              <a:gd name="T40" fmla="*/ 1956164 w 3291"/>
              <a:gd name="T41" fmla="*/ 748696 h 2711"/>
              <a:gd name="T42" fmla="*/ 1903542 w 3291"/>
              <a:gd name="T43" fmla="*/ 1040963 h 2711"/>
              <a:gd name="T44" fmla="*/ 2050731 w 3291"/>
              <a:gd name="T45" fmla="*/ 782448 h 2711"/>
              <a:gd name="T46" fmla="*/ 2035478 w 3291"/>
              <a:gd name="T47" fmla="*/ 721080 h 2711"/>
              <a:gd name="T48" fmla="*/ 2048443 w 3291"/>
              <a:gd name="T49" fmla="*/ 652040 h 2711"/>
              <a:gd name="T50" fmla="*/ 2031665 w 3291"/>
              <a:gd name="T51" fmla="*/ 419607 h 2711"/>
              <a:gd name="T52" fmla="*/ 2495348 w 3291"/>
              <a:gd name="T53" fmla="*/ 322952 h 2711"/>
              <a:gd name="T54" fmla="*/ 1421555 w 3291"/>
              <a:gd name="T55" fmla="*/ 8438 h 2711"/>
              <a:gd name="T56" fmla="*/ 759586 w 3291"/>
              <a:gd name="T57" fmla="*/ 52930 h 2711"/>
              <a:gd name="T58" fmla="*/ 19066 w 3291"/>
              <a:gd name="T59" fmla="*/ 141915 h 2711"/>
              <a:gd name="T60" fmla="*/ 882371 w 3291"/>
              <a:gd name="T61" fmla="*/ 599877 h 2711"/>
              <a:gd name="T62" fmla="*/ 1910405 w 3291"/>
              <a:gd name="T63" fmla="*/ 441086 h 2711"/>
              <a:gd name="T64" fmla="*/ 1154632 w 3291"/>
              <a:gd name="T65" fmla="*/ 299171 h 2711"/>
              <a:gd name="T66" fmla="*/ 1938623 w 3291"/>
              <a:gd name="T67" fmla="*/ 379718 h 2711"/>
              <a:gd name="T68" fmla="*/ 1767030 w 3291"/>
              <a:gd name="T69" fmla="*/ 521632 h 2711"/>
              <a:gd name="T70" fmla="*/ 578841 w 3291"/>
              <a:gd name="T71" fmla="*/ 800092 h 2711"/>
              <a:gd name="T72" fmla="*/ 857204 w 3291"/>
              <a:gd name="T73" fmla="*/ 648205 h 2711"/>
              <a:gd name="T74" fmla="*/ 1767030 w 3291"/>
              <a:gd name="T75" fmla="*/ 521632 h 271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291" h="2711">
                <a:moveTo>
                  <a:pt x="1729" y="2299"/>
                </a:moveTo>
                <a:cubicBezTo>
                  <a:pt x="1706" y="2214"/>
                  <a:pt x="1705" y="2127"/>
                  <a:pt x="1750" y="2045"/>
                </a:cubicBezTo>
                <a:lnTo>
                  <a:pt x="129" y="1525"/>
                </a:lnTo>
                <a:cubicBezTo>
                  <a:pt x="67" y="1606"/>
                  <a:pt x="52" y="1714"/>
                  <a:pt x="124" y="1828"/>
                </a:cubicBezTo>
                <a:lnTo>
                  <a:pt x="1762" y="2353"/>
                </a:lnTo>
                <a:lnTo>
                  <a:pt x="2796" y="1897"/>
                </a:lnTo>
                <a:cubicBezTo>
                  <a:pt x="2824" y="1885"/>
                  <a:pt x="2819" y="1866"/>
                  <a:pt x="2785" y="1855"/>
                </a:cubicBezTo>
                <a:lnTo>
                  <a:pt x="2758" y="1846"/>
                </a:lnTo>
                <a:lnTo>
                  <a:pt x="1729" y="2299"/>
                </a:lnTo>
                <a:close/>
                <a:moveTo>
                  <a:pt x="1737" y="1944"/>
                </a:moveTo>
                <a:cubicBezTo>
                  <a:pt x="1714" y="1859"/>
                  <a:pt x="1712" y="1772"/>
                  <a:pt x="1757" y="1689"/>
                </a:cubicBezTo>
                <a:lnTo>
                  <a:pt x="137" y="1170"/>
                </a:lnTo>
                <a:cubicBezTo>
                  <a:pt x="74" y="1251"/>
                  <a:pt x="59" y="1358"/>
                  <a:pt x="131" y="1473"/>
                </a:cubicBezTo>
                <a:lnTo>
                  <a:pt x="1769" y="1998"/>
                </a:lnTo>
                <a:lnTo>
                  <a:pt x="2803" y="1542"/>
                </a:lnTo>
                <a:cubicBezTo>
                  <a:pt x="2831" y="1529"/>
                  <a:pt x="2826" y="1510"/>
                  <a:pt x="2793" y="1500"/>
                </a:cubicBezTo>
                <a:lnTo>
                  <a:pt x="2765" y="1491"/>
                </a:lnTo>
                <a:lnTo>
                  <a:pt x="1737" y="1944"/>
                </a:lnTo>
                <a:close/>
                <a:moveTo>
                  <a:pt x="1791" y="1675"/>
                </a:moveTo>
                <a:lnTo>
                  <a:pt x="2416" y="1399"/>
                </a:lnTo>
                <a:lnTo>
                  <a:pt x="2463" y="1089"/>
                </a:lnTo>
                <a:lnTo>
                  <a:pt x="2389" y="1066"/>
                </a:lnTo>
                <a:cubicBezTo>
                  <a:pt x="2354" y="1324"/>
                  <a:pt x="1716" y="1343"/>
                  <a:pt x="1538" y="1343"/>
                </a:cubicBezTo>
                <a:cubicBezTo>
                  <a:pt x="1355" y="1343"/>
                  <a:pt x="686" y="1323"/>
                  <a:pt x="686" y="1043"/>
                </a:cubicBezTo>
                <a:lnTo>
                  <a:pt x="686" y="928"/>
                </a:lnTo>
                <a:lnTo>
                  <a:pt x="170" y="1155"/>
                </a:lnTo>
                <a:lnTo>
                  <a:pt x="1791" y="1675"/>
                </a:lnTo>
                <a:close/>
                <a:moveTo>
                  <a:pt x="1736" y="2657"/>
                </a:moveTo>
                <a:cubicBezTo>
                  <a:pt x="1713" y="2572"/>
                  <a:pt x="1712" y="2485"/>
                  <a:pt x="1757" y="2403"/>
                </a:cubicBezTo>
                <a:lnTo>
                  <a:pt x="136" y="1883"/>
                </a:lnTo>
                <a:cubicBezTo>
                  <a:pt x="74" y="1964"/>
                  <a:pt x="58" y="2072"/>
                  <a:pt x="131" y="2186"/>
                </a:cubicBezTo>
                <a:lnTo>
                  <a:pt x="1769" y="2711"/>
                </a:lnTo>
                <a:lnTo>
                  <a:pt x="2803" y="2255"/>
                </a:lnTo>
                <a:cubicBezTo>
                  <a:pt x="2831" y="2243"/>
                  <a:pt x="2826" y="2224"/>
                  <a:pt x="2792" y="2213"/>
                </a:cubicBezTo>
                <a:lnTo>
                  <a:pt x="2765" y="2204"/>
                </a:lnTo>
                <a:lnTo>
                  <a:pt x="1736" y="2657"/>
                </a:lnTo>
                <a:close/>
                <a:moveTo>
                  <a:pt x="2573" y="530"/>
                </a:moveTo>
                <a:lnTo>
                  <a:pt x="2573" y="831"/>
                </a:lnTo>
                <a:cubicBezTo>
                  <a:pt x="2562" y="833"/>
                  <a:pt x="2552" y="840"/>
                  <a:pt x="2551" y="850"/>
                </a:cubicBezTo>
                <a:lnTo>
                  <a:pt x="2548" y="890"/>
                </a:lnTo>
                <a:cubicBezTo>
                  <a:pt x="2547" y="912"/>
                  <a:pt x="2569" y="922"/>
                  <a:pt x="2567" y="940"/>
                </a:cubicBezTo>
                <a:lnTo>
                  <a:pt x="2565" y="976"/>
                </a:lnTo>
                <a:cubicBezTo>
                  <a:pt x="2564" y="990"/>
                  <a:pt x="2549" y="1002"/>
                  <a:pt x="2548" y="1020"/>
                </a:cubicBezTo>
                <a:lnTo>
                  <a:pt x="2496" y="1357"/>
                </a:lnTo>
                <a:cubicBezTo>
                  <a:pt x="2516" y="1397"/>
                  <a:pt x="2718" y="1398"/>
                  <a:pt x="2740" y="1357"/>
                </a:cubicBezTo>
                <a:lnTo>
                  <a:pt x="2689" y="1020"/>
                </a:lnTo>
                <a:cubicBezTo>
                  <a:pt x="2688" y="1002"/>
                  <a:pt x="2672" y="991"/>
                  <a:pt x="2671" y="976"/>
                </a:cubicBezTo>
                <a:lnTo>
                  <a:pt x="2669" y="940"/>
                </a:lnTo>
                <a:cubicBezTo>
                  <a:pt x="2668" y="921"/>
                  <a:pt x="2691" y="916"/>
                  <a:pt x="2689" y="891"/>
                </a:cubicBezTo>
                <a:lnTo>
                  <a:pt x="2686" y="850"/>
                </a:lnTo>
                <a:cubicBezTo>
                  <a:pt x="2686" y="839"/>
                  <a:pt x="2675" y="832"/>
                  <a:pt x="2664" y="831"/>
                </a:cubicBezTo>
                <a:cubicBezTo>
                  <a:pt x="2664" y="527"/>
                  <a:pt x="2664" y="875"/>
                  <a:pt x="2664" y="547"/>
                </a:cubicBezTo>
                <a:lnTo>
                  <a:pt x="3270" y="442"/>
                </a:lnTo>
                <a:cubicBezTo>
                  <a:pt x="3287" y="440"/>
                  <a:pt x="3291" y="428"/>
                  <a:pt x="3272" y="421"/>
                </a:cubicBezTo>
                <a:cubicBezTo>
                  <a:pt x="2980" y="336"/>
                  <a:pt x="2714" y="258"/>
                  <a:pt x="2471" y="187"/>
                </a:cubicBezTo>
                <a:cubicBezTo>
                  <a:pt x="2253" y="124"/>
                  <a:pt x="2051" y="65"/>
                  <a:pt x="1864" y="11"/>
                </a:cubicBezTo>
                <a:cubicBezTo>
                  <a:pt x="1831" y="1"/>
                  <a:pt x="1809" y="0"/>
                  <a:pt x="1775" y="3"/>
                </a:cubicBezTo>
                <a:cubicBezTo>
                  <a:pt x="1531" y="24"/>
                  <a:pt x="1272" y="46"/>
                  <a:pt x="996" y="69"/>
                </a:cubicBezTo>
                <a:cubicBezTo>
                  <a:pt x="696" y="95"/>
                  <a:pt x="375" y="122"/>
                  <a:pt x="29" y="151"/>
                </a:cubicBezTo>
                <a:cubicBezTo>
                  <a:pt x="0" y="155"/>
                  <a:pt x="6" y="177"/>
                  <a:pt x="25" y="185"/>
                </a:cubicBezTo>
                <a:cubicBezTo>
                  <a:pt x="163" y="258"/>
                  <a:pt x="313" y="337"/>
                  <a:pt x="479" y="424"/>
                </a:cubicBezTo>
                <a:cubicBezTo>
                  <a:pt x="679" y="529"/>
                  <a:pt x="903" y="648"/>
                  <a:pt x="1157" y="782"/>
                </a:cubicBezTo>
                <a:cubicBezTo>
                  <a:pt x="1179" y="793"/>
                  <a:pt x="1226" y="797"/>
                  <a:pt x="1262" y="791"/>
                </a:cubicBezTo>
                <a:cubicBezTo>
                  <a:pt x="1676" y="719"/>
                  <a:pt x="2091" y="647"/>
                  <a:pt x="2505" y="575"/>
                </a:cubicBezTo>
                <a:cubicBezTo>
                  <a:pt x="2504" y="561"/>
                  <a:pt x="2499" y="553"/>
                  <a:pt x="2481" y="548"/>
                </a:cubicBezTo>
                <a:lnTo>
                  <a:pt x="1514" y="390"/>
                </a:lnTo>
                <a:cubicBezTo>
                  <a:pt x="1430" y="377"/>
                  <a:pt x="1445" y="316"/>
                  <a:pt x="1494" y="324"/>
                </a:cubicBezTo>
                <a:lnTo>
                  <a:pt x="2542" y="495"/>
                </a:lnTo>
                <a:cubicBezTo>
                  <a:pt x="2562" y="498"/>
                  <a:pt x="2573" y="511"/>
                  <a:pt x="2573" y="530"/>
                </a:cubicBezTo>
                <a:close/>
                <a:moveTo>
                  <a:pt x="2317" y="680"/>
                </a:moveTo>
                <a:lnTo>
                  <a:pt x="2317" y="1043"/>
                </a:lnTo>
                <a:cubicBezTo>
                  <a:pt x="2317" y="1345"/>
                  <a:pt x="759" y="1345"/>
                  <a:pt x="759" y="1043"/>
                </a:cubicBezTo>
                <a:lnTo>
                  <a:pt x="759" y="652"/>
                </a:lnTo>
                <a:cubicBezTo>
                  <a:pt x="880" y="716"/>
                  <a:pt x="1002" y="781"/>
                  <a:pt x="1124" y="845"/>
                </a:cubicBezTo>
                <a:cubicBezTo>
                  <a:pt x="1164" y="866"/>
                  <a:pt x="1229" y="869"/>
                  <a:pt x="1274" y="861"/>
                </a:cubicBezTo>
                <a:cubicBezTo>
                  <a:pt x="1622" y="801"/>
                  <a:pt x="1969" y="741"/>
                  <a:pt x="2317" y="68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6000" y="2930525"/>
            <a:ext cx="7056438" cy="677863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答辩完毕  感谢聆听</a:t>
            </a:r>
          </a:p>
        </p:txBody>
      </p:sp>
      <p:pic>
        <p:nvPicPr>
          <p:cNvPr id="43019" name="组合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63" y="1524000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组合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363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组合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1524000"/>
            <a:ext cx="4683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组合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1524000"/>
            <a:ext cx="4635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3" name="组合 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4" name="组合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900" y="1524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6123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48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54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  <p:bldP spid="430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博客的发展</a:t>
            </a:r>
          </a:p>
        </p:txBody>
      </p:sp>
      <p:sp>
        <p:nvSpPr>
          <p:cNvPr id="16387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388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9" name="Freeform 10"/>
          <p:cNvSpPr>
            <a:spLocks/>
          </p:cNvSpPr>
          <p:nvPr/>
        </p:nvSpPr>
        <p:spPr bwMode="auto">
          <a:xfrm>
            <a:off x="2620963" y="1955800"/>
            <a:ext cx="6872287" cy="639763"/>
          </a:xfrm>
          <a:custGeom>
            <a:avLst/>
            <a:gdLst>
              <a:gd name="T0" fmla="*/ 6821081 w 9663"/>
              <a:gd name="T1" fmla="*/ 639763 h 899"/>
              <a:gd name="T2" fmla="*/ 6872287 w 9663"/>
              <a:gd name="T3" fmla="*/ 639763 h 899"/>
              <a:gd name="T4" fmla="*/ 6402898 w 9663"/>
              <a:gd name="T5" fmla="*/ 371475 h 899"/>
              <a:gd name="T6" fmla="*/ 5476920 w 9663"/>
              <a:gd name="T7" fmla="*/ 239822 h 899"/>
              <a:gd name="T8" fmla="*/ 4896584 w 9663"/>
              <a:gd name="T9" fmla="*/ 269711 h 899"/>
              <a:gd name="T10" fmla="*/ 4555210 w 9663"/>
              <a:gd name="T11" fmla="*/ 293907 h 899"/>
              <a:gd name="T12" fmla="*/ 4316249 w 9663"/>
              <a:gd name="T13" fmla="*/ 302446 h 899"/>
              <a:gd name="T14" fmla="*/ 3782852 w 9663"/>
              <a:gd name="T15" fmla="*/ 217761 h 899"/>
              <a:gd name="T16" fmla="*/ 3490550 w 9663"/>
              <a:gd name="T17" fmla="*/ 0 h 899"/>
              <a:gd name="T18" fmla="*/ 3381737 w 9663"/>
              <a:gd name="T19" fmla="*/ 0 h 899"/>
              <a:gd name="T20" fmla="*/ 3089435 w 9663"/>
              <a:gd name="T21" fmla="*/ 217761 h 899"/>
              <a:gd name="T22" fmla="*/ 2556038 w 9663"/>
              <a:gd name="T23" fmla="*/ 302446 h 899"/>
              <a:gd name="T24" fmla="*/ 2349792 w 9663"/>
              <a:gd name="T25" fmla="*/ 293907 h 899"/>
              <a:gd name="T26" fmla="*/ 1968591 w 9663"/>
              <a:gd name="T27" fmla="*/ 269711 h 899"/>
              <a:gd name="T28" fmla="*/ 1625794 w 9663"/>
              <a:gd name="T29" fmla="*/ 246939 h 899"/>
              <a:gd name="T30" fmla="*/ 1395367 w 9663"/>
              <a:gd name="T31" fmla="*/ 239822 h 899"/>
              <a:gd name="T32" fmla="*/ 465833 w 9663"/>
              <a:gd name="T33" fmla="*/ 361512 h 899"/>
              <a:gd name="T34" fmla="*/ 0 w 9663"/>
              <a:gd name="T35" fmla="*/ 639763 h 899"/>
              <a:gd name="T36" fmla="*/ 45517 w 9663"/>
              <a:gd name="T37" fmla="*/ 639763 h 899"/>
              <a:gd name="T38" fmla="*/ 364132 w 9663"/>
              <a:gd name="T39" fmla="*/ 440504 h 899"/>
              <a:gd name="T40" fmla="*/ 957270 w 9663"/>
              <a:gd name="T41" fmla="*/ 370052 h 899"/>
              <a:gd name="T42" fmla="*/ 1184141 w 9663"/>
              <a:gd name="T43" fmla="*/ 377880 h 899"/>
              <a:gd name="T44" fmla="*/ 1536895 w 9663"/>
              <a:gd name="T45" fmla="*/ 399941 h 899"/>
              <a:gd name="T46" fmla="*/ 1904583 w 9663"/>
              <a:gd name="T47" fmla="*/ 422713 h 899"/>
              <a:gd name="T48" fmla="*/ 2133588 w 9663"/>
              <a:gd name="T49" fmla="*/ 429830 h 899"/>
              <a:gd name="T50" fmla="*/ 2878921 w 9663"/>
              <a:gd name="T51" fmla="*/ 328065 h 899"/>
              <a:gd name="T52" fmla="*/ 3420142 w 9663"/>
              <a:gd name="T53" fmla="*/ 48391 h 899"/>
              <a:gd name="T54" fmla="*/ 3448589 w 9663"/>
              <a:gd name="T55" fmla="*/ 22061 h 899"/>
              <a:gd name="T56" fmla="*/ 3476326 w 9663"/>
              <a:gd name="T57" fmla="*/ 49103 h 899"/>
              <a:gd name="T58" fmla="*/ 4001900 w 9663"/>
              <a:gd name="T59" fmla="*/ 328065 h 899"/>
              <a:gd name="T60" fmla="*/ 4739410 w 9663"/>
              <a:gd name="T61" fmla="*/ 429830 h 899"/>
              <a:gd name="T62" fmla="*/ 5319746 w 9663"/>
              <a:gd name="T63" fmla="*/ 399941 h 899"/>
              <a:gd name="T64" fmla="*/ 5673211 w 9663"/>
              <a:gd name="T65" fmla="*/ 377880 h 899"/>
              <a:gd name="T66" fmla="*/ 5915017 w 9663"/>
              <a:gd name="T67" fmla="*/ 370052 h 899"/>
              <a:gd name="T68" fmla="*/ 6821081 w 9663"/>
              <a:gd name="T69" fmla="*/ 639763 h 8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9663" h="899">
                <a:moveTo>
                  <a:pt x="9591" y="899"/>
                </a:moveTo>
                <a:lnTo>
                  <a:pt x="9663" y="899"/>
                </a:lnTo>
                <a:cubicBezTo>
                  <a:pt x="9549" y="702"/>
                  <a:pt x="9208" y="582"/>
                  <a:pt x="9003" y="522"/>
                </a:cubicBezTo>
                <a:cubicBezTo>
                  <a:pt x="8581" y="398"/>
                  <a:pt x="8145" y="337"/>
                  <a:pt x="7701" y="337"/>
                </a:cubicBezTo>
                <a:cubicBezTo>
                  <a:pt x="7430" y="337"/>
                  <a:pt x="7155" y="356"/>
                  <a:pt x="6885" y="379"/>
                </a:cubicBezTo>
                <a:cubicBezTo>
                  <a:pt x="6725" y="392"/>
                  <a:pt x="6565" y="404"/>
                  <a:pt x="6405" y="413"/>
                </a:cubicBezTo>
                <a:cubicBezTo>
                  <a:pt x="6294" y="420"/>
                  <a:pt x="6181" y="425"/>
                  <a:pt x="6069" y="425"/>
                </a:cubicBezTo>
                <a:cubicBezTo>
                  <a:pt x="5814" y="425"/>
                  <a:pt x="5557" y="392"/>
                  <a:pt x="5319" y="306"/>
                </a:cubicBezTo>
                <a:cubicBezTo>
                  <a:pt x="5153" y="246"/>
                  <a:pt x="4984" y="153"/>
                  <a:pt x="4908" y="0"/>
                </a:cubicBezTo>
                <a:lnTo>
                  <a:pt x="4755" y="0"/>
                </a:lnTo>
                <a:cubicBezTo>
                  <a:pt x="4679" y="153"/>
                  <a:pt x="4511" y="246"/>
                  <a:pt x="4344" y="306"/>
                </a:cubicBezTo>
                <a:cubicBezTo>
                  <a:pt x="4106" y="392"/>
                  <a:pt x="3849" y="425"/>
                  <a:pt x="3594" y="425"/>
                </a:cubicBezTo>
                <a:cubicBezTo>
                  <a:pt x="3499" y="425"/>
                  <a:pt x="3400" y="419"/>
                  <a:pt x="3304" y="413"/>
                </a:cubicBezTo>
                <a:cubicBezTo>
                  <a:pt x="3126" y="403"/>
                  <a:pt x="2947" y="391"/>
                  <a:pt x="2768" y="379"/>
                </a:cubicBezTo>
                <a:cubicBezTo>
                  <a:pt x="2608" y="367"/>
                  <a:pt x="2447" y="356"/>
                  <a:pt x="2286" y="347"/>
                </a:cubicBezTo>
                <a:cubicBezTo>
                  <a:pt x="2178" y="342"/>
                  <a:pt x="2070" y="337"/>
                  <a:pt x="1962" y="337"/>
                </a:cubicBezTo>
                <a:cubicBezTo>
                  <a:pt x="1522" y="337"/>
                  <a:pt x="1074" y="382"/>
                  <a:pt x="655" y="508"/>
                </a:cubicBezTo>
                <a:cubicBezTo>
                  <a:pt x="419" y="580"/>
                  <a:pt x="139" y="698"/>
                  <a:pt x="0" y="899"/>
                </a:cubicBezTo>
                <a:lnTo>
                  <a:pt x="64" y="899"/>
                </a:lnTo>
                <a:cubicBezTo>
                  <a:pt x="175" y="763"/>
                  <a:pt x="337" y="675"/>
                  <a:pt x="512" y="619"/>
                </a:cubicBezTo>
                <a:cubicBezTo>
                  <a:pt x="766" y="537"/>
                  <a:pt x="1079" y="520"/>
                  <a:pt x="1346" y="520"/>
                </a:cubicBezTo>
                <a:cubicBezTo>
                  <a:pt x="1452" y="520"/>
                  <a:pt x="1559" y="525"/>
                  <a:pt x="1665" y="531"/>
                </a:cubicBezTo>
                <a:cubicBezTo>
                  <a:pt x="1831" y="539"/>
                  <a:pt x="1996" y="550"/>
                  <a:pt x="2161" y="562"/>
                </a:cubicBezTo>
                <a:cubicBezTo>
                  <a:pt x="2333" y="574"/>
                  <a:pt x="2506" y="585"/>
                  <a:pt x="2678" y="594"/>
                </a:cubicBezTo>
                <a:cubicBezTo>
                  <a:pt x="2785" y="599"/>
                  <a:pt x="2893" y="604"/>
                  <a:pt x="3000" y="604"/>
                </a:cubicBezTo>
                <a:cubicBezTo>
                  <a:pt x="3356" y="604"/>
                  <a:pt x="3708" y="559"/>
                  <a:pt x="4048" y="461"/>
                </a:cubicBezTo>
                <a:cubicBezTo>
                  <a:pt x="4325" y="381"/>
                  <a:pt x="4602" y="259"/>
                  <a:pt x="4809" y="68"/>
                </a:cubicBezTo>
                <a:lnTo>
                  <a:pt x="4849" y="31"/>
                </a:lnTo>
                <a:lnTo>
                  <a:pt x="4888" y="69"/>
                </a:lnTo>
                <a:cubicBezTo>
                  <a:pt x="5086" y="259"/>
                  <a:pt x="5356" y="381"/>
                  <a:pt x="5627" y="461"/>
                </a:cubicBezTo>
                <a:cubicBezTo>
                  <a:pt x="5962" y="560"/>
                  <a:pt x="6311" y="604"/>
                  <a:pt x="6664" y="604"/>
                </a:cubicBezTo>
                <a:cubicBezTo>
                  <a:pt x="6934" y="604"/>
                  <a:pt x="7211" y="585"/>
                  <a:pt x="7480" y="562"/>
                </a:cubicBezTo>
                <a:cubicBezTo>
                  <a:pt x="7646" y="550"/>
                  <a:pt x="7811" y="539"/>
                  <a:pt x="7977" y="531"/>
                </a:cubicBezTo>
                <a:cubicBezTo>
                  <a:pt x="8090" y="525"/>
                  <a:pt x="8204" y="520"/>
                  <a:pt x="8317" y="520"/>
                </a:cubicBezTo>
                <a:cubicBezTo>
                  <a:pt x="8717" y="520"/>
                  <a:pt x="9342" y="561"/>
                  <a:pt x="9591" y="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1773238" y="2679700"/>
            <a:ext cx="1447800" cy="1798638"/>
            <a:chOff x="0" y="0"/>
            <a:chExt cx="1744662" cy="2168525"/>
          </a:xfrm>
        </p:grpSpPr>
        <p:sp>
          <p:nvSpPr>
            <p:cNvPr id="15395" name="Freeform 11"/>
            <p:cNvSpPr>
              <a:spLocks/>
            </p:cNvSpPr>
            <p:nvPr/>
          </p:nvSpPr>
          <p:spPr bwMode="auto">
            <a:xfrm>
              <a:off x="0" y="0"/>
              <a:ext cx="1744662" cy="2168525"/>
            </a:xfrm>
            <a:custGeom>
              <a:avLst/>
              <a:gdLst>
                <a:gd name="T0" fmla="*/ 0 w 2452"/>
                <a:gd name="T1" fmla="*/ 871676 h 3050"/>
                <a:gd name="T2" fmla="*/ 872331 w 2452"/>
                <a:gd name="T3" fmla="*/ 2168525 h 3050"/>
                <a:gd name="T4" fmla="*/ 1744662 w 2452"/>
                <a:gd name="T5" fmla="*/ 871676 h 3050"/>
                <a:gd name="T6" fmla="*/ 1744662 w 2452"/>
                <a:gd name="T7" fmla="*/ 871676 h 3050"/>
                <a:gd name="T8" fmla="*/ 872331 w 2452"/>
                <a:gd name="T9" fmla="*/ 0 h 3050"/>
                <a:gd name="T10" fmla="*/ 872331 w 2452"/>
                <a:gd name="T11" fmla="*/ 0 h 3050"/>
                <a:gd name="T12" fmla="*/ 0 w 2452"/>
                <a:gd name="T13" fmla="*/ 871676 h 30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52" h="3050">
                  <a:moveTo>
                    <a:pt x="0" y="1226"/>
                  </a:moveTo>
                  <a:cubicBezTo>
                    <a:pt x="0" y="1903"/>
                    <a:pt x="1226" y="3050"/>
                    <a:pt x="1226" y="3050"/>
                  </a:cubicBezTo>
                  <a:cubicBezTo>
                    <a:pt x="1226" y="3050"/>
                    <a:pt x="2452" y="1903"/>
                    <a:pt x="2452" y="1226"/>
                  </a:cubicBezTo>
                  <a:cubicBezTo>
                    <a:pt x="2452" y="549"/>
                    <a:pt x="1903" y="0"/>
                    <a:pt x="1226" y="0"/>
                  </a:cubicBezTo>
                  <a:cubicBezTo>
                    <a:pt x="549" y="0"/>
                    <a:pt x="0" y="549"/>
                    <a:pt x="0" y="12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Oval 15"/>
            <p:cNvSpPr>
              <a:spLocks noChangeArrowheads="1"/>
            </p:cNvSpPr>
            <p:nvPr/>
          </p:nvSpPr>
          <p:spPr bwMode="auto">
            <a:xfrm>
              <a:off x="197048" y="196992"/>
              <a:ext cx="1352154" cy="1350680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5325269" y="2679700"/>
            <a:ext cx="1447800" cy="1798638"/>
            <a:chOff x="0" y="0"/>
            <a:chExt cx="1743075" cy="2168525"/>
          </a:xfrm>
        </p:grpSpPr>
        <p:sp>
          <p:nvSpPr>
            <p:cNvPr id="15393" name="Freeform 12"/>
            <p:cNvSpPr>
              <a:spLocks/>
            </p:cNvSpPr>
            <p:nvPr/>
          </p:nvSpPr>
          <p:spPr bwMode="auto">
            <a:xfrm>
              <a:off x="0" y="0"/>
              <a:ext cx="1743075" cy="2168525"/>
            </a:xfrm>
            <a:custGeom>
              <a:avLst/>
              <a:gdLst>
                <a:gd name="T0" fmla="*/ 0 w 2452"/>
                <a:gd name="T1" fmla="*/ 871676 h 3050"/>
                <a:gd name="T2" fmla="*/ 871538 w 2452"/>
                <a:gd name="T3" fmla="*/ 2168525 h 3050"/>
                <a:gd name="T4" fmla="*/ 1743075 w 2452"/>
                <a:gd name="T5" fmla="*/ 871676 h 3050"/>
                <a:gd name="T6" fmla="*/ 1743075 w 2452"/>
                <a:gd name="T7" fmla="*/ 871676 h 3050"/>
                <a:gd name="T8" fmla="*/ 871538 w 2452"/>
                <a:gd name="T9" fmla="*/ 0 h 3050"/>
                <a:gd name="T10" fmla="*/ 871538 w 2452"/>
                <a:gd name="T11" fmla="*/ 0 h 3050"/>
                <a:gd name="T12" fmla="*/ 0 w 2452"/>
                <a:gd name="T13" fmla="*/ 871676 h 30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52" h="3050">
                  <a:moveTo>
                    <a:pt x="0" y="1226"/>
                  </a:moveTo>
                  <a:cubicBezTo>
                    <a:pt x="0" y="1903"/>
                    <a:pt x="1226" y="3050"/>
                    <a:pt x="1226" y="3050"/>
                  </a:cubicBezTo>
                  <a:cubicBezTo>
                    <a:pt x="1226" y="3050"/>
                    <a:pt x="2452" y="1903"/>
                    <a:pt x="2452" y="1226"/>
                  </a:cubicBezTo>
                  <a:cubicBezTo>
                    <a:pt x="2452" y="549"/>
                    <a:pt x="1903" y="0"/>
                    <a:pt x="1226" y="0"/>
                  </a:cubicBezTo>
                  <a:cubicBezTo>
                    <a:pt x="549" y="0"/>
                    <a:pt x="0" y="549"/>
                    <a:pt x="0" y="12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Oval 15"/>
            <p:cNvSpPr>
              <a:spLocks noChangeArrowheads="1"/>
            </p:cNvSpPr>
            <p:nvPr/>
          </p:nvSpPr>
          <p:spPr bwMode="auto">
            <a:xfrm>
              <a:off x="201668" y="196992"/>
              <a:ext cx="1352154" cy="1350680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6396" name="Group 12"/>
          <p:cNvGrpSpPr>
            <a:grpSpLocks/>
          </p:cNvGrpSpPr>
          <p:nvPr/>
        </p:nvGrpSpPr>
        <p:grpSpPr bwMode="auto">
          <a:xfrm>
            <a:off x="8738245" y="2595563"/>
            <a:ext cx="1449387" cy="1798638"/>
            <a:chOff x="0" y="0"/>
            <a:chExt cx="1744662" cy="2168525"/>
          </a:xfrm>
        </p:grpSpPr>
        <p:sp>
          <p:nvSpPr>
            <p:cNvPr id="15391" name="Freeform 13"/>
            <p:cNvSpPr>
              <a:spLocks/>
            </p:cNvSpPr>
            <p:nvPr/>
          </p:nvSpPr>
          <p:spPr bwMode="auto">
            <a:xfrm>
              <a:off x="0" y="0"/>
              <a:ext cx="1744662" cy="2168525"/>
            </a:xfrm>
            <a:custGeom>
              <a:avLst/>
              <a:gdLst>
                <a:gd name="T0" fmla="*/ 0 w 2452"/>
                <a:gd name="T1" fmla="*/ 871676 h 3050"/>
                <a:gd name="T2" fmla="*/ 872331 w 2452"/>
                <a:gd name="T3" fmla="*/ 2168525 h 3050"/>
                <a:gd name="T4" fmla="*/ 1744662 w 2452"/>
                <a:gd name="T5" fmla="*/ 871676 h 3050"/>
                <a:gd name="T6" fmla="*/ 872331 w 2452"/>
                <a:gd name="T7" fmla="*/ 0 h 3050"/>
                <a:gd name="T8" fmla="*/ 872331 w 2452"/>
                <a:gd name="T9" fmla="*/ 0 h 3050"/>
                <a:gd name="T10" fmla="*/ 0 w 2452"/>
                <a:gd name="T11" fmla="*/ 871676 h 30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2" h="3050">
                  <a:moveTo>
                    <a:pt x="0" y="1226"/>
                  </a:moveTo>
                  <a:cubicBezTo>
                    <a:pt x="0" y="1903"/>
                    <a:pt x="1226" y="3050"/>
                    <a:pt x="1226" y="3050"/>
                  </a:cubicBezTo>
                  <a:cubicBezTo>
                    <a:pt x="1226" y="3050"/>
                    <a:pt x="2452" y="1903"/>
                    <a:pt x="2452" y="1226"/>
                  </a:cubicBezTo>
                  <a:cubicBezTo>
                    <a:pt x="2452" y="549"/>
                    <a:pt x="1903" y="0"/>
                    <a:pt x="1226" y="0"/>
                  </a:cubicBezTo>
                  <a:cubicBezTo>
                    <a:pt x="549" y="0"/>
                    <a:pt x="0" y="549"/>
                    <a:pt x="0" y="122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Oval 15"/>
            <p:cNvSpPr>
              <a:spLocks noChangeArrowheads="1"/>
            </p:cNvSpPr>
            <p:nvPr/>
          </p:nvSpPr>
          <p:spPr bwMode="auto">
            <a:xfrm>
              <a:off x="204369" y="196992"/>
              <a:ext cx="1352154" cy="1350680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402" name="TextBox 88"/>
          <p:cNvSpPr txBox="1">
            <a:spLocks noChangeArrowheads="1"/>
          </p:cNvSpPr>
          <p:nvPr/>
        </p:nvSpPr>
        <p:spPr bwMode="auto">
          <a:xfrm>
            <a:off x="2147888" y="304958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诞生</a:t>
            </a:r>
          </a:p>
        </p:txBody>
      </p:sp>
      <p:sp>
        <p:nvSpPr>
          <p:cNvPr id="16403" name="TextBox 89"/>
          <p:cNvSpPr txBox="1">
            <a:spLocks noChangeArrowheads="1"/>
          </p:cNvSpPr>
          <p:nvPr/>
        </p:nvSpPr>
        <p:spPr bwMode="auto">
          <a:xfrm>
            <a:off x="5708292" y="3064146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发展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404" name="TextBox 90"/>
          <p:cNvSpPr txBox="1">
            <a:spLocks noChangeArrowheads="1"/>
          </p:cNvSpPr>
          <p:nvPr/>
        </p:nvSpPr>
        <p:spPr bwMode="auto">
          <a:xfrm>
            <a:off x="9141111" y="3094772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未来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5056188" y="1306513"/>
            <a:ext cx="1985962" cy="576262"/>
            <a:chOff x="0" y="0"/>
            <a:chExt cx="1985441" cy="576064"/>
          </a:xfrm>
        </p:grpSpPr>
        <p:sp>
          <p:nvSpPr>
            <p:cNvPr id="15387" name="圆角矩形 93"/>
            <p:cNvSpPr>
              <a:spLocks noChangeArrowheads="1"/>
            </p:cNvSpPr>
            <p:nvPr/>
          </p:nvSpPr>
          <p:spPr bwMode="auto">
            <a:xfrm>
              <a:off x="0" y="0"/>
              <a:ext cx="1985441" cy="57606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88" name="TextBox 94"/>
            <p:cNvSpPr txBox="1">
              <a:spLocks noChangeArrowheads="1"/>
            </p:cNvSpPr>
            <p:nvPr/>
          </p:nvSpPr>
          <p:spPr bwMode="auto">
            <a:xfrm>
              <a:off x="280563" y="72008"/>
              <a:ext cx="1466683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博客的发展</a:t>
              </a:r>
            </a:p>
          </p:txBody>
        </p:sp>
      </p:grp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1492250" y="4537075"/>
            <a:ext cx="2308225" cy="1312863"/>
            <a:chOff x="0" y="0"/>
            <a:chExt cx="2308225" cy="1311597"/>
          </a:xfrm>
        </p:grpSpPr>
        <p:sp>
          <p:nvSpPr>
            <p:cNvPr id="15385" name="Freeform 6"/>
            <p:cNvSpPr>
              <a:spLocks/>
            </p:cNvSpPr>
            <p:nvPr/>
          </p:nvSpPr>
          <p:spPr bwMode="auto">
            <a:xfrm>
              <a:off x="0" y="0"/>
              <a:ext cx="2308225" cy="1311597"/>
            </a:xfrm>
            <a:custGeom>
              <a:avLst/>
              <a:gdLst>
                <a:gd name="T0" fmla="*/ 76822 w 3245"/>
                <a:gd name="T1" fmla="*/ 0 h 2242"/>
                <a:gd name="T2" fmla="*/ 2231403 w 3245"/>
                <a:gd name="T3" fmla="*/ 0 h 2242"/>
                <a:gd name="T4" fmla="*/ 2308225 w 3245"/>
                <a:gd name="T5" fmla="*/ 63766 h 2242"/>
                <a:gd name="T6" fmla="*/ 2308225 w 3245"/>
                <a:gd name="T7" fmla="*/ 1247831 h 2242"/>
                <a:gd name="T8" fmla="*/ 2231403 w 3245"/>
                <a:gd name="T9" fmla="*/ 1311597 h 2242"/>
                <a:gd name="T10" fmla="*/ 76822 w 3245"/>
                <a:gd name="T11" fmla="*/ 1311597 h 2242"/>
                <a:gd name="T12" fmla="*/ 0 w 3245"/>
                <a:gd name="T13" fmla="*/ 1247831 h 2242"/>
                <a:gd name="T14" fmla="*/ 0 w 3245"/>
                <a:gd name="T15" fmla="*/ 63766 h 2242"/>
                <a:gd name="T16" fmla="*/ 76822 w 3245"/>
                <a:gd name="T17" fmla="*/ 0 h 2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45" h="2242">
                  <a:moveTo>
                    <a:pt x="108" y="0"/>
                  </a:moveTo>
                  <a:lnTo>
                    <a:pt x="3137" y="0"/>
                  </a:lnTo>
                  <a:cubicBezTo>
                    <a:pt x="3197" y="0"/>
                    <a:pt x="3245" y="49"/>
                    <a:pt x="3245" y="109"/>
                  </a:cubicBezTo>
                  <a:lnTo>
                    <a:pt x="3245" y="2133"/>
                  </a:lnTo>
                  <a:cubicBezTo>
                    <a:pt x="3245" y="2193"/>
                    <a:pt x="3197" y="2242"/>
                    <a:pt x="3137" y="2242"/>
                  </a:cubicBezTo>
                  <a:lnTo>
                    <a:pt x="108" y="2242"/>
                  </a:lnTo>
                  <a:cubicBezTo>
                    <a:pt x="49" y="2242"/>
                    <a:pt x="0" y="2193"/>
                    <a:pt x="0" y="2133"/>
                  </a:cubicBezTo>
                  <a:lnTo>
                    <a:pt x="0" y="109"/>
                  </a:lnTo>
                  <a:cubicBezTo>
                    <a:pt x="0" y="49"/>
                    <a:pt x="49" y="0"/>
                    <a:pt x="10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Rectangle 11"/>
            <p:cNvSpPr>
              <a:spLocks noChangeArrowheads="1"/>
            </p:cNvSpPr>
            <p:nvPr/>
          </p:nvSpPr>
          <p:spPr bwMode="auto">
            <a:xfrm>
              <a:off x="168275" y="87461"/>
              <a:ext cx="2025650" cy="1041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574" tIns="36287" rIns="72574" bIns="36287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博客的诞生随着</a:t>
              </a:r>
              <a:r>
                <a:rPr lang="en-US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Internet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社交网络诞生</a:t>
              </a:r>
            </a:p>
          </p:txBody>
        </p:sp>
      </p:grpSp>
      <p:grpSp>
        <p:nvGrpSpPr>
          <p:cNvPr id="16412" name="Group 28"/>
          <p:cNvGrpSpPr>
            <a:grpSpLocks/>
          </p:cNvGrpSpPr>
          <p:nvPr/>
        </p:nvGrpSpPr>
        <p:grpSpPr bwMode="auto">
          <a:xfrm>
            <a:off x="4900537" y="4505967"/>
            <a:ext cx="2308225" cy="1312863"/>
            <a:chOff x="0" y="0"/>
            <a:chExt cx="2308225" cy="1311597"/>
          </a:xfrm>
        </p:grpSpPr>
        <p:sp>
          <p:nvSpPr>
            <p:cNvPr id="15383" name="Freeform 6"/>
            <p:cNvSpPr>
              <a:spLocks/>
            </p:cNvSpPr>
            <p:nvPr/>
          </p:nvSpPr>
          <p:spPr bwMode="auto">
            <a:xfrm>
              <a:off x="0" y="0"/>
              <a:ext cx="2308225" cy="1311597"/>
            </a:xfrm>
            <a:custGeom>
              <a:avLst/>
              <a:gdLst>
                <a:gd name="T0" fmla="*/ 76822 w 3245"/>
                <a:gd name="T1" fmla="*/ 0 h 2242"/>
                <a:gd name="T2" fmla="*/ 2231403 w 3245"/>
                <a:gd name="T3" fmla="*/ 0 h 2242"/>
                <a:gd name="T4" fmla="*/ 2308225 w 3245"/>
                <a:gd name="T5" fmla="*/ 63766 h 2242"/>
                <a:gd name="T6" fmla="*/ 2308225 w 3245"/>
                <a:gd name="T7" fmla="*/ 1247831 h 2242"/>
                <a:gd name="T8" fmla="*/ 2231403 w 3245"/>
                <a:gd name="T9" fmla="*/ 1311597 h 2242"/>
                <a:gd name="T10" fmla="*/ 76822 w 3245"/>
                <a:gd name="T11" fmla="*/ 1311597 h 2242"/>
                <a:gd name="T12" fmla="*/ 0 w 3245"/>
                <a:gd name="T13" fmla="*/ 1247831 h 2242"/>
                <a:gd name="T14" fmla="*/ 0 w 3245"/>
                <a:gd name="T15" fmla="*/ 63766 h 2242"/>
                <a:gd name="T16" fmla="*/ 76822 w 3245"/>
                <a:gd name="T17" fmla="*/ 0 h 2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45" h="2242">
                  <a:moveTo>
                    <a:pt x="108" y="0"/>
                  </a:moveTo>
                  <a:lnTo>
                    <a:pt x="3137" y="0"/>
                  </a:lnTo>
                  <a:cubicBezTo>
                    <a:pt x="3197" y="0"/>
                    <a:pt x="3245" y="49"/>
                    <a:pt x="3245" y="109"/>
                  </a:cubicBezTo>
                  <a:lnTo>
                    <a:pt x="3245" y="2133"/>
                  </a:lnTo>
                  <a:cubicBezTo>
                    <a:pt x="3245" y="2193"/>
                    <a:pt x="3197" y="2242"/>
                    <a:pt x="3137" y="2242"/>
                  </a:cubicBezTo>
                  <a:lnTo>
                    <a:pt x="108" y="2242"/>
                  </a:lnTo>
                  <a:cubicBezTo>
                    <a:pt x="49" y="2242"/>
                    <a:pt x="0" y="2193"/>
                    <a:pt x="0" y="2133"/>
                  </a:cubicBezTo>
                  <a:lnTo>
                    <a:pt x="0" y="109"/>
                  </a:lnTo>
                  <a:cubicBezTo>
                    <a:pt x="0" y="49"/>
                    <a:pt x="49" y="0"/>
                    <a:pt x="10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Rectangle 11"/>
            <p:cNvSpPr>
              <a:spLocks noChangeArrowheads="1"/>
            </p:cNvSpPr>
            <p:nvPr/>
          </p:nvSpPr>
          <p:spPr bwMode="auto">
            <a:xfrm>
              <a:off x="168275" y="87461"/>
              <a:ext cx="2025650" cy="709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574" tIns="36287" rIns="72574" bIns="36287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社交网络的衍生以及网络技术的发展</a:t>
              </a:r>
            </a:p>
          </p:txBody>
        </p:sp>
      </p:grp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8308825" y="4499209"/>
            <a:ext cx="2308225" cy="1312863"/>
            <a:chOff x="0" y="0"/>
            <a:chExt cx="2308225" cy="1311597"/>
          </a:xfrm>
        </p:grpSpPr>
        <p:sp>
          <p:nvSpPr>
            <p:cNvPr id="15381" name="Freeform 6"/>
            <p:cNvSpPr>
              <a:spLocks/>
            </p:cNvSpPr>
            <p:nvPr/>
          </p:nvSpPr>
          <p:spPr bwMode="auto">
            <a:xfrm>
              <a:off x="0" y="0"/>
              <a:ext cx="2308225" cy="1311597"/>
            </a:xfrm>
            <a:custGeom>
              <a:avLst/>
              <a:gdLst>
                <a:gd name="T0" fmla="*/ 76822 w 3245"/>
                <a:gd name="T1" fmla="*/ 0 h 2242"/>
                <a:gd name="T2" fmla="*/ 2231403 w 3245"/>
                <a:gd name="T3" fmla="*/ 0 h 2242"/>
                <a:gd name="T4" fmla="*/ 2308225 w 3245"/>
                <a:gd name="T5" fmla="*/ 63766 h 2242"/>
                <a:gd name="T6" fmla="*/ 2308225 w 3245"/>
                <a:gd name="T7" fmla="*/ 1247831 h 2242"/>
                <a:gd name="T8" fmla="*/ 2231403 w 3245"/>
                <a:gd name="T9" fmla="*/ 1311597 h 2242"/>
                <a:gd name="T10" fmla="*/ 76822 w 3245"/>
                <a:gd name="T11" fmla="*/ 1311597 h 2242"/>
                <a:gd name="T12" fmla="*/ 0 w 3245"/>
                <a:gd name="T13" fmla="*/ 1247831 h 2242"/>
                <a:gd name="T14" fmla="*/ 0 w 3245"/>
                <a:gd name="T15" fmla="*/ 63766 h 2242"/>
                <a:gd name="T16" fmla="*/ 76822 w 3245"/>
                <a:gd name="T17" fmla="*/ 0 h 2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45" h="2242">
                  <a:moveTo>
                    <a:pt x="108" y="0"/>
                  </a:moveTo>
                  <a:lnTo>
                    <a:pt x="3137" y="0"/>
                  </a:lnTo>
                  <a:cubicBezTo>
                    <a:pt x="3197" y="0"/>
                    <a:pt x="3245" y="49"/>
                    <a:pt x="3245" y="109"/>
                  </a:cubicBezTo>
                  <a:lnTo>
                    <a:pt x="3245" y="2133"/>
                  </a:lnTo>
                  <a:cubicBezTo>
                    <a:pt x="3245" y="2193"/>
                    <a:pt x="3197" y="2242"/>
                    <a:pt x="3137" y="2242"/>
                  </a:cubicBezTo>
                  <a:lnTo>
                    <a:pt x="108" y="2242"/>
                  </a:lnTo>
                  <a:cubicBezTo>
                    <a:pt x="49" y="2242"/>
                    <a:pt x="0" y="2193"/>
                    <a:pt x="0" y="2133"/>
                  </a:cubicBezTo>
                  <a:lnTo>
                    <a:pt x="0" y="109"/>
                  </a:lnTo>
                  <a:cubicBezTo>
                    <a:pt x="0" y="49"/>
                    <a:pt x="49" y="0"/>
                    <a:pt x="10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Rectangle 11"/>
            <p:cNvSpPr>
              <a:spLocks noChangeArrowheads="1"/>
            </p:cNvSpPr>
            <p:nvPr/>
          </p:nvSpPr>
          <p:spPr bwMode="auto">
            <a:xfrm>
              <a:off x="168275" y="87461"/>
              <a:ext cx="2025650" cy="704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574" tIns="36287" rIns="72574" bIns="36287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博客将可能朝着个性化，小众化发展</a:t>
              </a:r>
            </a:p>
          </p:txBody>
        </p:sp>
      </p:grpSp>
    </p:spTree>
  </p:cSld>
  <p:clrMapOvr>
    <a:masterClrMapping/>
  </p:clrMapOvr>
  <p:transition spd="slow" advTm="79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66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6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86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36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66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16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46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402" grpId="0" autoUpdateAnimBg="0"/>
      <p:bldP spid="16403" grpId="0" autoUpdateAnimBg="0"/>
      <p:bldP spid="164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87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为什么使用博客</a:t>
            </a:r>
          </a:p>
        </p:txBody>
      </p:sp>
      <p:sp>
        <p:nvSpPr>
          <p:cNvPr id="1741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741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3" name="圆角矩形 24"/>
          <p:cNvSpPr>
            <a:spLocks noChangeArrowheads="1"/>
          </p:cNvSpPr>
          <p:nvPr/>
        </p:nvSpPr>
        <p:spPr bwMode="auto">
          <a:xfrm>
            <a:off x="4745038" y="1538288"/>
            <a:ext cx="4410075" cy="1127125"/>
          </a:xfrm>
          <a:prstGeom prst="roundRect">
            <a:avLst>
              <a:gd name="adj" fmla="val 9991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4" name="TextBox 32"/>
          <p:cNvSpPr txBox="1">
            <a:spLocks noChangeArrowheads="1"/>
          </p:cNvSpPr>
          <p:nvPr/>
        </p:nvSpPr>
        <p:spPr bwMode="auto">
          <a:xfrm>
            <a:off x="5611811" y="1709738"/>
            <a:ext cx="3222873" cy="78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作为博客的管理者，可根据个人需要个性化设计页面</a:t>
            </a:r>
          </a:p>
        </p:txBody>
      </p:sp>
      <p:sp>
        <p:nvSpPr>
          <p:cNvPr id="17416" name="圆角矩形 30"/>
          <p:cNvSpPr>
            <a:spLocks noChangeArrowheads="1"/>
          </p:cNvSpPr>
          <p:nvPr/>
        </p:nvSpPr>
        <p:spPr bwMode="auto">
          <a:xfrm>
            <a:off x="4745038" y="2921794"/>
            <a:ext cx="4410075" cy="1128712"/>
          </a:xfrm>
          <a:prstGeom prst="roundRect">
            <a:avLst>
              <a:gd name="adj" fmla="val 9991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7" name="TextBox 32"/>
          <p:cNvSpPr txBox="1">
            <a:spLocks noChangeArrowheads="1"/>
          </p:cNvSpPr>
          <p:nvPr/>
        </p:nvSpPr>
        <p:spPr bwMode="auto">
          <a:xfrm>
            <a:off x="5611811" y="3079749"/>
            <a:ext cx="322287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通过使用博客，可以自由记录日常学习生活等</a:t>
            </a:r>
          </a:p>
        </p:txBody>
      </p:sp>
      <p:sp>
        <p:nvSpPr>
          <p:cNvPr id="17419" name="圆角矩形 57"/>
          <p:cNvSpPr>
            <a:spLocks noChangeArrowheads="1"/>
          </p:cNvSpPr>
          <p:nvPr/>
        </p:nvSpPr>
        <p:spPr bwMode="auto">
          <a:xfrm>
            <a:off x="4745038" y="4298950"/>
            <a:ext cx="4410075" cy="1127125"/>
          </a:xfrm>
          <a:prstGeom prst="roundRect">
            <a:avLst>
              <a:gd name="adj" fmla="val 9991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20" name="TextBox 58"/>
          <p:cNvSpPr txBox="1">
            <a:spLocks noChangeArrowheads="1"/>
          </p:cNvSpPr>
          <p:nvPr/>
        </p:nvSpPr>
        <p:spPr bwMode="auto">
          <a:xfrm>
            <a:off x="5611811" y="4471987"/>
            <a:ext cx="307885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博客网站全由个人掌控，可方便个人操作</a:t>
            </a:r>
          </a:p>
        </p:txBody>
      </p:sp>
      <p:sp>
        <p:nvSpPr>
          <p:cNvPr id="17422" name="五边形 61"/>
          <p:cNvSpPr>
            <a:spLocks noChangeArrowheads="1"/>
          </p:cNvSpPr>
          <p:nvPr/>
        </p:nvSpPr>
        <p:spPr bwMode="auto">
          <a:xfrm>
            <a:off x="3433763" y="1830388"/>
            <a:ext cx="1852612" cy="568325"/>
          </a:xfrm>
          <a:prstGeom prst="homePlate">
            <a:avLst>
              <a:gd name="adj" fmla="val 5002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F8F8F8"/>
              </a:solidFill>
            </a:endParaRPr>
          </a:p>
        </p:txBody>
      </p:sp>
      <p:sp>
        <p:nvSpPr>
          <p:cNvPr id="17423" name="TextBox 22"/>
          <p:cNvSpPr txBox="1">
            <a:spLocks noChangeArrowheads="1"/>
          </p:cNvSpPr>
          <p:nvPr/>
        </p:nvSpPr>
        <p:spPr bwMode="auto">
          <a:xfrm>
            <a:off x="3548063" y="1912938"/>
            <a:ext cx="15478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8F8F8"/>
                </a:solidFill>
              </a:rPr>
              <a:t>页面个性化</a:t>
            </a:r>
          </a:p>
        </p:txBody>
      </p:sp>
      <p:sp>
        <p:nvSpPr>
          <p:cNvPr id="17424" name="五边形 64"/>
          <p:cNvSpPr>
            <a:spLocks noChangeArrowheads="1"/>
          </p:cNvSpPr>
          <p:nvPr/>
        </p:nvSpPr>
        <p:spPr bwMode="auto">
          <a:xfrm>
            <a:off x="3433763" y="3206750"/>
            <a:ext cx="1852612" cy="568325"/>
          </a:xfrm>
          <a:prstGeom prst="homePlate">
            <a:avLst>
              <a:gd name="adj" fmla="val 5002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F8F8F8"/>
              </a:solidFill>
            </a:endParaRPr>
          </a:p>
        </p:txBody>
      </p:sp>
      <p:sp>
        <p:nvSpPr>
          <p:cNvPr id="17425" name="TextBox 22"/>
          <p:cNvSpPr txBox="1">
            <a:spLocks noChangeArrowheads="1"/>
          </p:cNvSpPr>
          <p:nvPr/>
        </p:nvSpPr>
        <p:spPr bwMode="auto">
          <a:xfrm>
            <a:off x="3456968" y="3300178"/>
            <a:ext cx="174625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8F8F8"/>
                </a:solidFill>
              </a:rPr>
              <a:t>方便记录日常</a:t>
            </a:r>
          </a:p>
        </p:txBody>
      </p:sp>
      <p:sp>
        <p:nvSpPr>
          <p:cNvPr id="17426" name="五边形 67"/>
          <p:cNvSpPr>
            <a:spLocks noChangeArrowheads="1"/>
          </p:cNvSpPr>
          <p:nvPr/>
        </p:nvSpPr>
        <p:spPr bwMode="auto">
          <a:xfrm>
            <a:off x="3433763" y="4605338"/>
            <a:ext cx="1852612" cy="568325"/>
          </a:xfrm>
          <a:prstGeom prst="homePlate">
            <a:avLst>
              <a:gd name="adj" fmla="val 5002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b="1">
              <a:solidFill>
                <a:srgbClr val="F8F8F8"/>
              </a:solidFill>
            </a:endParaRPr>
          </a:p>
        </p:txBody>
      </p:sp>
      <p:sp>
        <p:nvSpPr>
          <p:cNvPr id="17427" name="TextBox 22"/>
          <p:cNvSpPr txBox="1">
            <a:spLocks noChangeArrowheads="1"/>
          </p:cNvSpPr>
          <p:nvPr/>
        </p:nvSpPr>
        <p:spPr bwMode="auto">
          <a:xfrm>
            <a:off x="3548063" y="4689475"/>
            <a:ext cx="1547812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8F8F8"/>
                </a:solidFill>
              </a:rPr>
              <a:t>操作明了</a:t>
            </a:r>
          </a:p>
        </p:txBody>
      </p:sp>
      <p:sp>
        <p:nvSpPr>
          <p:cNvPr id="17428" name="任意多边形 69"/>
          <p:cNvSpPr>
            <a:spLocks/>
          </p:cNvSpPr>
          <p:nvPr/>
        </p:nvSpPr>
        <p:spPr bwMode="auto">
          <a:xfrm>
            <a:off x="2417763" y="2216150"/>
            <a:ext cx="1122362" cy="1263650"/>
          </a:xfrm>
          <a:custGeom>
            <a:avLst/>
            <a:gdLst>
              <a:gd name="T0" fmla="*/ 0 w 1092530"/>
              <a:gd name="T1" fmla="*/ 1263650 h 1068780"/>
              <a:gd name="T2" fmla="*/ 1122362 w 1092530"/>
              <a:gd name="T3" fmla="*/ 0 h 10687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29" name="任意多边形 70"/>
          <p:cNvSpPr>
            <a:spLocks/>
          </p:cNvSpPr>
          <p:nvPr/>
        </p:nvSpPr>
        <p:spPr bwMode="auto">
          <a:xfrm>
            <a:off x="2303463" y="3482975"/>
            <a:ext cx="1122362" cy="52388"/>
          </a:xfrm>
          <a:custGeom>
            <a:avLst/>
            <a:gdLst>
              <a:gd name="T0" fmla="*/ 0 w 1092530"/>
              <a:gd name="T1" fmla="*/ 52388 h 1068780"/>
              <a:gd name="T2" fmla="*/ 1122362 w 1092530"/>
              <a:gd name="T3" fmla="*/ 0 h 10687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30" name="任意多边形 71"/>
          <p:cNvSpPr>
            <a:spLocks/>
          </p:cNvSpPr>
          <p:nvPr/>
        </p:nvSpPr>
        <p:spPr bwMode="auto">
          <a:xfrm flipV="1">
            <a:off x="2417763" y="3486150"/>
            <a:ext cx="1122362" cy="1265238"/>
          </a:xfrm>
          <a:custGeom>
            <a:avLst/>
            <a:gdLst>
              <a:gd name="T0" fmla="*/ 0 w 1092530"/>
              <a:gd name="T1" fmla="*/ 1265238 h 1068780"/>
              <a:gd name="T2" fmla="*/ 1122362 w 1092530"/>
              <a:gd name="T3" fmla="*/ 0 h 10687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31" name="椭圆 72"/>
          <p:cNvSpPr>
            <a:spLocks noChangeArrowheads="1"/>
          </p:cNvSpPr>
          <p:nvPr/>
        </p:nvSpPr>
        <p:spPr bwMode="auto">
          <a:xfrm>
            <a:off x="1219200" y="2847975"/>
            <a:ext cx="1387475" cy="138588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</a:rPr>
              <a:t>使用博客</a:t>
            </a:r>
            <a:endParaRPr lang="en-US" altLang="zh-CN" sz="2400" b="1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ransition spd="slow" advTm="87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4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4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4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84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34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84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14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3" grpId="0" animBg="1" autoUpdateAnimBg="0"/>
      <p:bldP spid="17414" grpId="0" autoUpdateAnimBg="0"/>
      <p:bldP spid="17416" grpId="0" animBg="1" autoUpdateAnimBg="0"/>
      <p:bldP spid="17417" grpId="0" autoUpdateAnimBg="0"/>
      <p:bldP spid="17419" grpId="0" animBg="1" autoUpdateAnimBg="0"/>
      <p:bldP spid="17420" grpId="0" autoUpdateAnimBg="0"/>
      <p:bldP spid="17422" grpId="0" animBg="1" autoUpdateAnimBg="0"/>
      <p:bldP spid="17423" grpId="0" animBg="1" autoUpdateAnimBg="0"/>
      <p:bldP spid="17424" grpId="0" animBg="1" autoUpdateAnimBg="0"/>
      <p:bldP spid="17425" grpId="0" animBg="1" autoUpdateAnimBg="0"/>
      <p:bldP spid="17426" grpId="0" animBg="1" autoUpdateAnimBg="0"/>
      <p:bldP spid="17427" grpId="0" animBg="1" autoUpdateAnimBg="0"/>
      <p:bldP spid="1743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3436698" y="2424113"/>
            <a:ext cx="51101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二、</a:t>
            </a:r>
            <a:r>
              <a:rPr lang="zh-CN" altLang="en-US" sz="3200" dirty="0">
                <a:solidFill>
                  <a:srgbClr val="F8F8F8"/>
                </a:solidFill>
                <a:latin typeface="微软雅黑" panose="020B0503020204020204" pitchFamily="34" charset="-122"/>
              </a:rPr>
              <a:t>开发工具和技术栈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2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21510" name="直接连接符 10"/>
          <p:cNvCxnSpPr>
            <a:cxnSpLocks noChangeShapeType="1"/>
          </p:cNvCxnSpPr>
          <p:nvPr/>
        </p:nvCxnSpPr>
        <p:spPr bwMode="auto">
          <a:xfrm flipH="1">
            <a:off x="3576638" y="3533775"/>
            <a:ext cx="8620125" cy="0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1289050" y="2473325"/>
            <a:ext cx="2093913" cy="2122488"/>
            <a:chOff x="0" y="0"/>
            <a:chExt cx="2093913" cy="2122488"/>
          </a:xfrm>
        </p:grpSpPr>
        <p:sp>
          <p:nvSpPr>
            <p:cNvPr id="20485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046580 w 2783"/>
                <a:gd name="T1" fmla="*/ 0 h 2783"/>
                <a:gd name="T2" fmla="*/ 0 w 2783"/>
                <a:gd name="T3" fmla="*/ 1060863 h 2783"/>
                <a:gd name="T4" fmla="*/ 1046580 w 2783"/>
                <a:gd name="T5" fmla="*/ 2122488 h 2783"/>
                <a:gd name="T6" fmla="*/ 2093913 w 2783"/>
                <a:gd name="T7" fmla="*/ 1060863 h 2783"/>
                <a:gd name="T8" fmla="*/ 1046580 w 2783"/>
                <a:gd name="T9" fmla="*/ 0 h 2783"/>
                <a:gd name="T10" fmla="*/ 1046580 w 2783"/>
                <a:gd name="T11" fmla="*/ 41946 h 2783"/>
                <a:gd name="T12" fmla="*/ 41382 w 2783"/>
                <a:gd name="T13" fmla="*/ 1060863 h 2783"/>
                <a:gd name="T14" fmla="*/ 1046580 w 2783"/>
                <a:gd name="T15" fmla="*/ 2080542 h 2783"/>
                <a:gd name="T16" fmla="*/ 2052531 w 2783"/>
                <a:gd name="T17" fmla="*/ 1060863 h 2783"/>
                <a:gd name="T18" fmla="*/ 1046580 w 2783"/>
                <a:gd name="T19" fmla="*/ 41946 h 27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Freeform 10"/>
            <p:cNvSpPr>
              <a:spLocks noEditPoints="1"/>
            </p:cNvSpPr>
            <p:nvPr/>
          </p:nvSpPr>
          <p:spPr bwMode="auto">
            <a:xfrm>
              <a:off x="155223" y="163129"/>
              <a:ext cx="1796329" cy="1793077"/>
            </a:xfrm>
            <a:custGeom>
              <a:avLst/>
              <a:gdLst>
                <a:gd name="T0" fmla="*/ 898949 w 1145"/>
                <a:gd name="T1" fmla="*/ 667119 h 1145"/>
                <a:gd name="T2" fmla="*/ 668329 w 1145"/>
                <a:gd name="T3" fmla="*/ 897322 h 1145"/>
                <a:gd name="T4" fmla="*/ 898949 w 1145"/>
                <a:gd name="T5" fmla="*/ 1127524 h 1145"/>
                <a:gd name="T6" fmla="*/ 1129569 w 1145"/>
                <a:gd name="T7" fmla="*/ 897322 h 1145"/>
                <a:gd name="T8" fmla="*/ 898949 w 1145"/>
                <a:gd name="T9" fmla="*/ 667119 h 1145"/>
                <a:gd name="T10" fmla="*/ 993080 w 1145"/>
                <a:gd name="T11" fmla="*/ 1335803 h 1145"/>
                <a:gd name="T12" fmla="*/ 993080 w 1145"/>
                <a:gd name="T13" fmla="*/ 1230881 h 1145"/>
                <a:gd name="T14" fmla="*/ 804818 w 1145"/>
                <a:gd name="T15" fmla="*/ 1230881 h 1145"/>
                <a:gd name="T16" fmla="*/ 804818 w 1145"/>
                <a:gd name="T17" fmla="*/ 1335803 h 1145"/>
                <a:gd name="T18" fmla="*/ 459672 w 1145"/>
                <a:gd name="T19" fmla="*/ 991282 h 1145"/>
                <a:gd name="T20" fmla="*/ 563216 w 1145"/>
                <a:gd name="T21" fmla="*/ 991282 h 1145"/>
                <a:gd name="T22" fmla="*/ 563216 w 1145"/>
                <a:gd name="T23" fmla="*/ 803361 h 1145"/>
                <a:gd name="T24" fmla="*/ 459672 w 1145"/>
                <a:gd name="T25" fmla="*/ 803361 h 1145"/>
                <a:gd name="T26" fmla="*/ 804818 w 1145"/>
                <a:gd name="T27" fmla="*/ 458840 h 1145"/>
                <a:gd name="T28" fmla="*/ 804818 w 1145"/>
                <a:gd name="T29" fmla="*/ 562196 h 1145"/>
                <a:gd name="T30" fmla="*/ 993080 w 1145"/>
                <a:gd name="T31" fmla="*/ 562196 h 1145"/>
                <a:gd name="T32" fmla="*/ 993080 w 1145"/>
                <a:gd name="T33" fmla="*/ 458840 h 1145"/>
                <a:gd name="T34" fmla="*/ 1338226 w 1145"/>
                <a:gd name="T35" fmla="*/ 803361 h 1145"/>
                <a:gd name="T36" fmla="*/ 1234682 w 1145"/>
                <a:gd name="T37" fmla="*/ 803361 h 1145"/>
                <a:gd name="T38" fmla="*/ 1234682 w 1145"/>
                <a:gd name="T39" fmla="*/ 991282 h 1145"/>
                <a:gd name="T40" fmla="*/ 1338226 w 1145"/>
                <a:gd name="T41" fmla="*/ 991282 h 1145"/>
                <a:gd name="T42" fmla="*/ 993080 w 1145"/>
                <a:gd name="T43" fmla="*/ 1335803 h 1145"/>
                <a:gd name="T44" fmla="*/ 1529625 w 1145"/>
                <a:gd name="T45" fmla="*/ 803361 h 1145"/>
                <a:gd name="T46" fmla="*/ 993080 w 1145"/>
                <a:gd name="T47" fmla="*/ 267787 h 1145"/>
                <a:gd name="T48" fmla="*/ 993080 w 1145"/>
                <a:gd name="T49" fmla="*/ 0 h 1145"/>
                <a:gd name="T50" fmla="*/ 804818 w 1145"/>
                <a:gd name="T51" fmla="*/ 0 h 1145"/>
                <a:gd name="T52" fmla="*/ 804818 w 1145"/>
                <a:gd name="T53" fmla="*/ 267787 h 1145"/>
                <a:gd name="T54" fmla="*/ 268273 w 1145"/>
                <a:gd name="T55" fmla="*/ 803361 h 1145"/>
                <a:gd name="T56" fmla="*/ 0 w 1145"/>
                <a:gd name="T57" fmla="*/ 803361 h 1145"/>
                <a:gd name="T58" fmla="*/ 0 w 1145"/>
                <a:gd name="T59" fmla="*/ 991282 h 1145"/>
                <a:gd name="T60" fmla="*/ 268273 w 1145"/>
                <a:gd name="T61" fmla="*/ 991282 h 1145"/>
                <a:gd name="T62" fmla="*/ 804818 w 1145"/>
                <a:gd name="T63" fmla="*/ 1526856 h 1145"/>
                <a:gd name="T64" fmla="*/ 804818 w 1145"/>
                <a:gd name="T65" fmla="*/ 1793077 h 1145"/>
                <a:gd name="T66" fmla="*/ 993080 w 1145"/>
                <a:gd name="T67" fmla="*/ 1793077 h 1145"/>
                <a:gd name="T68" fmla="*/ 993080 w 1145"/>
                <a:gd name="T69" fmla="*/ 1526856 h 1145"/>
                <a:gd name="T70" fmla="*/ 1529625 w 1145"/>
                <a:gd name="T71" fmla="*/ 991282 h 1145"/>
                <a:gd name="T72" fmla="*/ 1796329 w 1145"/>
                <a:gd name="T73" fmla="*/ 991282 h 1145"/>
                <a:gd name="T74" fmla="*/ 1796329 w 1145"/>
                <a:gd name="T75" fmla="*/ 803361 h 1145"/>
                <a:gd name="T76" fmla="*/ 1529625 w 1145"/>
                <a:gd name="T77" fmla="*/ 803361 h 11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45" h="1145">
                  <a:moveTo>
                    <a:pt x="573" y="426"/>
                  </a:moveTo>
                  <a:cubicBezTo>
                    <a:pt x="492" y="426"/>
                    <a:pt x="426" y="492"/>
                    <a:pt x="426" y="573"/>
                  </a:cubicBezTo>
                  <a:cubicBezTo>
                    <a:pt x="426" y="654"/>
                    <a:pt x="492" y="720"/>
                    <a:pt x="573" y="720"/>
                  </a:cubicBezTo>
                  <a:cubicBezTo>
                    <a:pt x="654" y="720"/>
                    <a:pt x="720" y="654"/>
                    <a:pt x="720" y="573"/>
                  </a:cubicBezTo>
                  <a:cubicBezTo>
                    <a:pt x="720" y="492"/>
                    <a:pt x="654" y="426"/>
                    <a:pt x="573" y="426"/>
                  </a:cubicBezTo>
                  <a:close/>
                  <a:moveTo>
                    <a:pt x="633" y="853"/>
                  </a:moveTo>
                  <a:lnTo>
                    <a:pt x="633" y="786"/>
                  </a:lnTo>
                  <a:lnTo>
                    <a:pt x="513" y="786"/>
                  </a:lnTo>
                  <a:lnTo>
                    <a:pt x="513" y="853"/>
                  </a:lnTo>
                  <a:cubicBezTo>
                    <a:pt x="403" y="829"/>
                    <a:pt x="316" y="743"/>
                    <a:pt x="293" y="633"/>
                  </a:cubicBezTo>
                  <a:lnTo>
                    <a:pt x="359" y="633"/>
                  </a:lnTo>
                  <a:lnTo>
                    <a:pt x="359" y="513"/>
                  </a:lnTo>
                  <a:lnTo>
                    <a:pt x="293" y="513"/>
                  </a:lnTo>
                  <a:cubicBezTo>
                    <a:pt x="316" y="403"/>
                    <a:pt x="403" y="316"/>
                    <a:pt x="513" y="293"/>
                  </a:cubicBezTo>
                  <a:lnTo>
                    <a:pt x="513" y="359"/>
                  </a:lnTo>
                  <a:lnTo>
                    <a:pt x="633" y="359"/>
                  </a:lnTo>
                  <a:lnTo>
                    <a:pt x="633" y="293"/>
                  </a:lnTo>
                  <a:cubicBezTo>
                    <a:pt x="743" y="316"/>
                    <a:pt x="830" y="403"/>
                    <a:pt x="853" y="513"/>
                  </a:cubicBezTo>
                  <a:lnTo>
                    <a:pt x="787" y="513"/>
                  </a:lnTo>
                  <a:lnTo>
                    <a:pt x="787" y="633"/>
                  </a:lnTo>
                  <a:lnTo>
                    <a:pt x="853" y="633"/>
                  </a:lnTo>
                  <a:cubicBezTo>
                    <a:pt x="830" y="743"/>
                    <a:pt x="743" y="829"/>
                    <a:pt x="633" y="853"/>
                  </a:cubicBezTo>
                  <a:close/>
                  <a:moveTo>
                    <a:pt x="975" y="513"/>
                  </a:moveTo>
                  <a:cubicBezTo>
                    <a:pt x="949" y="337"/>
                    <a:pt x="809" y="197"/>
                    <a:pt x="633" y="171"/>
                  </a:cubicBezTo>
                  <a:lnTo>
                    <a:pt x="633" y="0"/>
                  </a:lnTo>
                  <a:lnTo>
                    <a:pt x="513" y="0"/>
                  </a:lnTo>
                  <a:lnTo>
                    <a:pt x="513" y="171"/>
                  </a:lnTo>
                  <a:cubicBezTo>
                    <a:pt x="337" y="197"/>
                    <a:pt x="197" y="337"/>
                    <a:pt x="171" y="513"/>
                  </a:cubicBezTo>
                  <a:lnTo>
                    <a:pt x="0" y="513"/>
                  </a:lnTo>
                  <a:lnTo>
                    <a:pt x="0" y="633"/>
                  </a:lnTo>
                  <a:lnTo>
                    <a:pt x="171" y="633"/>
                  </a:lnTo>
                  <a:cubicBezTo>
                    <a:pt x="197" y="809"/>
                    <a:pt x="337" y="949"/>
                    <a:pt x="513" y="975"/>
                  </a:cubicBezTo>
                  <a:lnTo>
                    <a:pt x="513" y="1145"/>
                  </a:lnTo>
                  <a:lnTo>
                    <a:pt x="633" y="1145"/>
                  </a:lnTo>
                  <a:lnTo>
                    <a:pt x="633" y="975"/>
                  </a:lnTo>
                  <a:cubicBezTo>
                    <a:pt x="809" y="949"/>
                    <a:pt x="949" y="809"/>
                    <a:pt x="975" y="633"/>
                  </a:cubicBezTo>
                  <a:lnTo>
                    <a:pt x="1145" y="633"/>
                  </a:lnTo>
                  <a:lnTo>
                    <a:pt x="1145" y="513"/>
                  </a:lnTo>
                  <a:lnTo>
                    <a:pt x="975" y="513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215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159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开发和运行工具</a:t>
            </a:r>
          </a:p>
        </p:txBody>
      </p:sp>
      <p:sp>
        <p:nvSpPr>
          <p:cNvPr id="17411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7412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7">
            <a:extLst>
              <a:ext uri="{FF2B5EF4-FFF2-40B4-BE49-F238E27FC236}">
                <a16:creationId xmlns:a16="http://schemas.microsoft.com/office/drawing/2014/main" id="{DCBCCEA0-5EC3-4682-BB37-910B10D55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617" y="2766413"/>
            <a:ext cx="1159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</a:rPr>
              <a:t>VSCODE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" name="矩形 8">
            <a:extLst>
              <a:ext uri="{FF2B5EF4-FFF2-40B4-BE49-F238E27FC236}">
                <a16:creationId xmlns:a16="http://schemas.microsoft.com/office/drawing/2014/main" id="{F48D014A-4BC5-4B5E-A3FF-F29A11F8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06" y="3558575"/>
            <a:ext cx="8002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</a:p>
        </p:txBody>
      </p:sp>
      <p:sp>
        <p:nvSpPr>
          <p:cNvPr id="23" name="泪滴形 14">
            <a:extLst>
              <a:ext uri="{FF2B5EF4-FFF2-40B4-BE49-F238E27FC236}">
                <a16:creationId xmlns:a16="http://schemas.microsoft.com/office/drawing/2014/main" id="{BFAD6DDE-1A9E-41F9-A041-1F425B332451}"/>
              </a:ext>
            </a:extLst>
          </p:cNvPr>
          <p:cNvSpPr>
            <a:spLocks/>
          </p:cNvSpPr>
          <p:nvPr/>
        </p:nvSpPr>
        <p:spPr bwMode="auto">
          <a:xfrm>
            <a:off x="6234530" y="2515588"/>
            <a:ext cx="647700" cy="647700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泪滴形 15">
            <a:extLst>
              <a:ext uri="{FF2B5EF4-FFF2-40B4-BE49-F238E27FC236}">
                <a16:creationId xmlns:a16="http://schemas.microsoft.com/office/drawing/2014/main" id="{5ACE2D48-4010-4C78-AC31-8FF16DEFACAF}"/>
              </a:ext>
            </a:extLst>
          </p:cNvPr>
          <p:cNvSpPr>
            <a:spLocks/>
          </p:cNvSpPr>
          <p:nvPr/>
        </p:nvSpPr>
        <p:spPr bwMode="auto">
          <a:xfrm>
            <a:off x="6234530" y="3414113"/>
            <a:ext cx="647700" cy="647700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直接连接符 18">
            <a:extLst>
              <a:ext uri="{FF2B5EF4-FFF2-40B4-BE49-F238E27FC236}">
                <a16:creationId xmlns:a16="http://schemas.microsoft.com/office/drawing/2014/main" id="{6055DB67-5457-475A-B6E4-600FB37DE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755" y="3269650"/>
            <a:ext cx="1871662" cy="0"/>
          </a:xfrm>
          <a:prstGeom prst="line">
            <a:avLst/>
          </a:prstGeom>
          <a:noFill/>
          <a:ln w="9525" cap="flat" algn="ctr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直接连接符 19">
            <a:extLst>
              <a:ext uri="{FF2B5EF4-FFF2-40B4-BE49-F238E27FC236}">
                <a16:creationId xmlns:a16="http://schemas.microsoft.com/office/drawing/2014/main" id="{1BAA5919-BDEC-4272-8EE8-39FE12F53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717" y="3990375"/>
            <a:ext cx="1871663" cy="0"/>
          </a:xfrm>
          <a:prstGeom prst="line">
            <a:avLst/>
          </a:prstGeom>
          <a:noFill/>
          <a:ln w="9525" cap="flat" algn="ctr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5DE6F04-77F1-48D3-BFCD-1A0330AACDE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300903"/>
            <a:ext cx="1868487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泪滴形 15">
            <a:extLst>
              <a:ext uri="{FF2B5EF4-FFF2-40B4-BE49-F238E27FC236}">
                <a16:creationId xmlns:a16="http://schemas.microsoft.com/office/drawing/2014/main" id="{0BF00C3A-97FF-4C4E-892E-B98F1580C087}"/>
              </a:ext>
            </a:extLst>
          </p:cNvPr>
          <p:cNvSpPr>
            <a:spLocks/>
          </p:cNvSpPr>
          <p:nvPr/>
        </p:nvSpPr>
        <p:spPr bwMode="auto">
          <a:xfrm>
            <a:off x="6234530" y="4312638"/>
            <a:ext cx="647700" cy="647700"/>
          </a:xfrm>
          <a:custGeom>
            <a:avLst/>
            <a:gdLst>
              <a:gd name="T0" fmla="*/ 0 w 648072"/>
              <a:gd name="T1" fmla="*/ 324036 h 648072"/>
              <a:gd name="T2" fmla="*/ 0 w 648072"/>
              <a:gd name="T3" fmla="*/ 324036 h 648072"/>
              <a:gd name="T4" fmla="*/ 0 w 648072"/>
              <a:gd name="T5" fmla="*/ 324036 h 648072"/>
              <a:gd name="T6" fmla="*/ 324035 w 648072"/>
              <a:gd name="T7" fmla="*/ 0 h 648072"/>
              <a:gd name="T8" fmla="*/ 486054 w 648072"/>
              <a:gd name="T9" fmla="*/ 0 h 648072"/>
              <a:gd name="T10" fmla="*/ 648072 w 648072"/>
              <a:gd name="T11" fmla="*/ 0 h 648072"/>
              <a:gd name="T12" fmla="*/ 648072 w 648072"/>
              <a:gd name="T13" fmla="*/ 162018 h 648072"/>
              <a:gd name="T14" fmla="*/ 648072 w 648072"/>
              <a:gd name="T15" fmla="*/ 324036 h 648072"/>
              <a:gd name="T16" fmla="*/ 648072 w 648072"/>
              <a:gd name="T17" fmla="*/ 324036 h 648072"/>
              <a:gd name="T18" fmla="*/ 648072 w 648072"/>
              <a:gd name="T19" fmla="*/ 324036 h 648072"/>
              <a:gd name="T20" fmla="*/ 324036 w 648072"/>
              <a:gd name="T21" fmla="*/ 648072 h 648072"/>
              <a:gd name="T22" fmla="*/ 324036 w 648072"/>
              <a:gd name="T23" fmla="*/ 648072 h 648072"/>
              <a:gd name="T24" fmla="*/ 324036 w 648072"/>
              <a:gd name="T25" fmla="*/ 648072 h 648072"/>
              <a:gd name="T26" fmla="*/ 0 w 648072"/>
              <a:gd name="T27" fmla="*/ 324036 h 648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8072" h="648072">
                <a:moveTo>
                  <a:pt x="0" y="324036"/>
                </a:moveTo>
                <a:lnTo>
                  <a:pt x="0" y="324036"/>
                </a:lnTo>
                <a:cubicBezTo>
                  <a:pt x="0" y="145075"/>
                  <a:pt x="145075" y="0"/>
                  <a:pt x="324035" y="0"/>
                </a:cubicBezTo>
                <a:cubicBezTo>
                  <a:pt x="405045" y="0"/>
                  <a:pt x="486054" y="0"/>
                  <a:pt x="486054" y="0"/>
                </a:cubicBezTo>
                <a:lnTo>
                  <a:pt x="648072" y="0"/>
                </a:lnTo>
                <a:cubicBezTo>
                  <a:pt x="648072" y="0"/>
                  <a:pt x="648072" y="81009"/>
                  <a:pt x="648072" y="162018"/>
                </a:cubicBezTo>
                <a:lnTo>
                  <a:pt x="648072" y="324036"/>
                </a:lnTo>
                <a:cubicBezTo>
                  <a:pt x="648072" y="502996"/>
                  <a:pt x="502996" y="648072"/>
                  <a:pt x="324036" y="648072"/>
                </a:cubicBezTo>
                <a:cubicBezTo>
                  <a:pt x="145075" y="648072"/>
                  <a:pt x="0" y="502996"/>
                  <a:pt x="0" y="324036"/>
                </a:cubicBezTo>
                <a:close/>
              </a:path>
            </a:pathLst>
          </a:custGeom>
          <a:solidFill>
            <a:srgbClr val="04AE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直接连接符 19">
            <a:extLst>
              <a:ext uri="{FF2B5EF4-FFF2-40B4-BE49-F238E27FC236}">
                <a16:creationId xmlns:a16="http://schemas.microsoft.com/office/drawing/2014/main" id="{F6CE64B5-5894-446A-AD67-95EBC891E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8472" y="4797152"/>
            <a:ext cx="1871663" cy="0"/>
          </a:xfrm>
          <a:prstGeom prst="line">
            <a:avLst/>
          </a:prstGeom>
          <a:noFill/>
          <a:ln w="9525" cap="flat" algn="ctr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8">
            <a:extLst>
              <a:ext uri="{FF2B5EF4-FFF2-40B4-BE49-F238E27FC236}">
                <a16:creationId xmlns:a16="http://schemas.microsoft.com/office/drawing/2014/main" id="{A4A0AE88-7DF9-43B0-AD82-402BE656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735" y="4247609"/>
            <a:ext cx="18660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Dreamweaver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460024"/>
      </p:ext>
    </p:extLst>
  </p:cSld>
  <p:clrMapOvr>
    <a:masterClrMapping/>
  </p:clrMapOvr>
  <p:transition spd="slow" advTm="87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4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4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4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4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4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4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4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4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childTnLst>
                                    <p:set>
                                      <p:cBhvr additive="base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24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10310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</a:rPr>
              <a:t>技术栈</a:t>
            </a:r>
          </a:p>
        </p:txBody>
      </p:sp>
      <p:sp>
        <p:nvSpPr>
          <p:cNvPr id="20483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79213 w 579"/>
              <a:gd name="T1" fmla="*/ 375784 h 857"/>
              <a:gd name="T2" fmla="*/ 252291 w 579"/>
              <a:gd name="T3" fmla="*/ 375784 h 857"/>
              <a:gd name="T4" fmla="*/ 261449 w 579"/>
              <a:gd name="T5" fmla="*/ 384972 h 857"/>
              <a:gd name="T6" fmla="*/ 252291 w 579"/>
              <a:gd name="T7" fmla="*/ 393700 h 857"/>
              <a:gd name="T8" fmla="*/ 79213 w 579"/>
              <a:gd name="T9" fmla="*/ 393700 h 857"/>
              <a:gd name="T10" fmla="*/ 70056 w 579"/>
              <a:gd name="T11" fmla="*/ 384972 h 857"/>
              <a:gd name="T12" fmla="*/ 79213 w 579"/>
              <a:gd name="T13" fmla="*/ 375784 h 857"/>
              <a:gd name="T14" fmla="*/ 82876 w 579"/>
              <a:gd name="T15" fmla="*/ 290337 h 857"/>
              <a:gd name="T16" fmla="*/ 178115 w 579"/>
              <a:gd name="T17" fmla="*/ 133224 h 857"/>
              <a:gd name="T18" fmla="*/ 211540 w 579"/>
              <a:gd name="T19" fmla="*/ 153437 h 857"/>
              <a:gd name="T20" fmla="*/ 116759 w 579"/>
              <a:gd name="T21" fmla="*/ 310550 h 857"/>
              <a:gd name="T22" fmla="*/ 82876 w 579"/>
              <a:gd name="T23" fmla="*/ 290337 h 857"/>
              <a:gd name="T24" fmla="*/ 16026 w 579"/>
              <a:gd name="T25" fmla="*/ 249451 h 857"/>
              <a:gd name="T26" fmla="*/ 111265 w 579"/>
              <a:gd name="T27" fmla="*/ 92338 h 857"/>
              <a:gd name="T28" fmla="*/ 144690 w 579"/>
              <a:gd name="T29" fmla="*/ 112551 h 857"/>
              <a:gd name="T30" fmla="*/ 49451 w 579"/>
              <a:gd name="T31" fmla="*/ 269664 h 857"/>
              <a:gd name="T32" fmla="*/ 16026 w 579"/>
              <a:gd name="T33" fmla="*/ 249451 h 857"/>
              <a:gd name="T34" fmla="*/ 916 w 579"/>
              <a:gd name="T35" fmla="*/ 376702 h 857"/>
              <a:gd name="T36" fmla="*/ 10073 w 579"/>
              <a:gd name="T37" fmla="*/ 298606 h 857"/>
              <a:gd name="T38" fmla="*/ 75550 w 579"/>
              <a:gd name="T39" fmla="*/ 338113 h 857"/>
              <a:gd name="T40" fmla="*/ 10989 w 579"/>
              <a:gd name="T41" fmla="*/ 382675 h 857"/>
              <a:gd name="T42" fmla="*/ 916 w 579"/>
              <a:gd name="T43" fmla="*/ 376702 h 857"/>
              <a:gd name="T44" fmla="*/ 136906 w 579"/>
              <a:gd name="T45" fmla="*/ 48696 h 857"/>
              <a:gd name="T46" fmla="*/ 123169 w 579"/>
              <a:gd name="T47" fmla="*/ 71665 h 857"/>
              <a:gd name="T48" fmla="*/ 223445 w 579"/>
              <a:gd name="T49" fmla="*/ 132765 h 857"/>
              <a:gd name="T50" fmla="*/ 237639 w 579"/>
              <a:gd name="T51" fmla="*/ 109795 h 857"/>
              <a:gd name="T52" fmla="*/ 136906 w 579"/>
              <a:gd name="T53" fmla="*/ 48696 h 857"/>
              <a:gd name="T54" fmla="*/ 158426 w 579"/>
              <a:gd name="T55" fmla="*/ 13782 h 857"/>
              <a:gd name="T56" fmla="*/ 188646 w 579"/>
              <a:gd name="T57" fmla="*/ 6432 h 857"/>
              <a:gd name="T58" fmla="*/ 251376 w 579"/>
              <a:gd name="T59" fmla="*/ 44561 h 857"/>
              <a:gd name="T60" fmla="*/ 259160 w 579"/>
              <a:gd name="T61" fmla="*/ 74881 h 857"/>
              <a:gd name="T62" fmla="*/ 250460 w 579"/>
              <a:gd name="T63" fmla="*/ 89122 h 857"/>
              <a:gd name="T64" fmla="*/ 149726 w 579"/>
              <a:gd name="T65" fmla="*/ 28023 h 857"/>
              <a:gd name="T66" fmla="*/ 158426 w 579"/>
              <a:gd name="T67" fmla="*/ 13782 h 85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484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6" name="直接箭头连接符 6"/>
          <p:cNvCxnSpPr>
            <a:cxnSpLocks noChangeShapeType="1"/>
          </p:cNvCxnSpPr>
          <p:nvPr/>
        </p:nvCxnSpPr>
        <p:spPr bwMode="auto">
          <a:xfrm>
            <a:off x="1747838" y="6043613"/>
            <a:ext cx="8215312" cy="1587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033588" y="4759325"/>
            <a:ext cx="1851025" cy="785813"/>
            <a:chOff x="0" y="0"/>
            <a:chExt cx="1851041" cy="785818"/>
          </a:xfrm>
        </p:grpSpPr>
        <p:sp>
          <p:nvSpPr>
            <p:cNvPr id="19481" name="圆角矩形 8"/>
            <p:cNvSpPr>
              <a:spLocks noChangeArrowheads="1"/>
            </p:cNvSpPr>
            <p:nvPr/>
          </p:nvSpPr>
          <p:spPr bwMode="auto">
            <a:xfrm>
              <a:off x="0" y="0"/>
              <a:ext cx="1851041" cy="785818"/>
            </a:xfrm>
            <a:prstGeom prst="roundRect">
              <a:avLst>
                <a:gd name="adj" fmla="val 10569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82" name="矩形 9"/>
            <p:cNvSpPr>
              <a:spLocks noChangeArrowheads="1"/>
            </p:cNvSpPr>
            <p:nvPr/>
          </p:nvSpPr>
          <p:spPr bwMode="auto">
            <a:xfrm>
              <a:off x="203790" y="190068"/>
              <a:ext cx="1456154" cy="430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Node.js</a:t>
              </a:r>
              <a:endParaRPr lang="zh-CN" altLang="en-US" sz="24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4105275" y="3932238"/>
            <a:ext cx="1851025" cy="785812"/>
            <a:chOff x="0" y="0"/>
            <a:chExt cx="1851041" cy="785818"/>
          </a:xfrm>
        </p:grpSpPr>
        <p:sp>
          <p:nvSpPr>
            <p:cNvPr id="19479" name="圆角矩形 12"/>
            <p:cNvSpPr>
              <a:spLocks noChangeArrowheads="1"/>
            </p:cNvSpPr>
            <p:nvPr/>
          </p:nvSpPr>
          <p:spPr bwMode="auto">
            <a:xfrm>
              <a:off x="0" y="0"/>
              <a:ext cx="1851041" cy="785818"/>
            </a:xfrm>
            <a:prstGeom prst="roundRect">
              <a:avLst>
                <a:gd name="adj" fmla="val 10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80" name="矩形 13"/>
            <p:cNvSpPr>
              <a:spLocks noChangeArrowheads="1"/>
            </p:cNvSpPr>
            <p:nvPr/>
          </p:nvSpPr>
          <p:spPr bwMode="auto">
            <a:xfrm>
              <a:off x="197443" y="171987"/>
              <a:ext cx="14561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koa2</a:t>
              </a:r>
              <a:endParaRPr lang="en-US" altLang="zh-CN" sz="2400" dirty="0">
                <a:solidFill>
                  <a:srgbClr val="F8F8F8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0496" name="Group 16"/>
          <p:cNvGrpSpPr>
            <a:grpSpLocks/>
          </p:cNvGrpSpPr>
          <p:nvPr/>
        </p:nvGrpSpPr>
        <p:grpSpPr bwMode="auto">
          <a:xfrm>
            <a:off x="6111875" y="3112035"/>
            <a:ext cx="1851025" cy="790040"/>
            <a:chOff x="0" y="-4228"/>
            <a:chExt cx="1851041" cy="790046"/>
          </a:xfrm>
        </p:grpSpPr>
        <p:sp>
          <p:nvSpPr>
            <p:cNvPr id="19477" name="圆角矩形 17"/>
            <p:cNvSpPr>
              <a:spLocks noChangeArrowheads="1"/>
            </p:cNvSpPr>
            <p:nvPr/>
          </p:nvSpPr>
          <p:spPr bwMode="auto">
            <a:xfrm>
              <a:off x="0" y="0"/>
              <a:ext cx="1851041" cy="785818"/>
            </a:xfrm>
            <a:prstGeom prst="roundRect">
              <a:avLst>
                <a:gd name="adj" fmla="val 10569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8" name="矩形 18"/>
            <p:cNvSpPr>
              <a:spLocks noChangeArrowheads="1"/>
            </p:cNvSpPr>
            <p:nvPr/>
          </p:nvSpPr>
          <p:spPr bwMode="auto">
            <a:xfrm>
              <a:off x="346549" y="-4228"/>
              <a:ext cx="1456155" cy="6339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MySQL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Redis</a:t>
              </a:r>
              <a:endParaRPr lang="zh-CN" altLang="en-US" sz="24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8112125" y="2259013"/>
            <a:ext cx="1851025" cy="785812"/>
            <a:chOff x="0" y="0"/>
            <a:chExt cx="1851041" cy="785818"/>
          </a:xfrm>
        </p:grpSpPr>
        <p:sp>
          <p:nvSpPr>
            <p:cNvPr id="19475" name="圆角矩形 22"/>
            <p:cNvSpPr>
              <a:spLocks noChangeArrowheads="1"/>
            </p:cNvSpPr>
            <p:nvPr/>
          </p:nvSpPr>
          <p:spPr bwMode="auto">
            <a:xfrm>
              <a:off x="0" y="0"/>
              <a:ext cx="1851041" cy="785818"/>
            </a:xfrm>
            <a:prstGeom prst="roundRect">
              <a:avLst>
                <a:gd name="adj" fmla="val 10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6" name="矩形 23"/>
            <p:cNvSpPr>
              <a:spLocks noChangeArrowheads="1"/>
            </p:cNvSpPr>
            <p:nvPr/>
          </p:nvSpPr>
          <p:spPr bwMode="auto">
            <a:xfrm>
              <a:off x="197443" y="203048"/>
              <a:ext cx="1456155" cy="43088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8F8F8"/>
                  </a:solidFill>
                  <a:ea typeface="宋体" panose="02010600030101010101" pitchFamily="2" charset="-122"/>
                </a:rPr>
                <a:t>HTML5</a:t>
              </a:r>
              <a:endParaRPr lang="zh-CN" altLang="en-US" sz="2400" dirty="0">
                <a:solidFill>
                  <a:srgbClr val="F8F8F8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016D07EE-1CBF-497A-B323-DC3608BFDD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42963"/>
            <a:ext cx="1868487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82F2F6EA-EAB8-44D9-ADC0-37B3EFDD6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8765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</a:p>
        </p:txBody>
      </p:sp>
    </p:spTree>
  </p:cSld>
  <p:clrMapOvr>
    <a:masterClrMapping/>
  </p:clrMapOvr>
  <p:transition spd="slow" advTm="698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5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3416300" y="2424113"/>
            <a:ext cx="7270751" cy="2135136"/>
            <a:chOff x="0" y="0"/>
            <a:chExt cx="7270360" cy="2136359"/>
          </a:xfrm>
        </p:grpSpPr>
        <p:sp>
          <p:nvSpPr>
            <p:cNvPr id="26631" name="TextBox 6"/>
            <p:cNvSpPr txBox="1">
              <a:spLocks noChangeArrowheads="1"/>
            </p:cNvSpPr>
            <p:nvPr/>
          </p:nvSpPr>
          <p:spPr bwMode="auto">
            <a:xfrm>
              <a:off x="20397" y="0"/>
              <a:ext cx="510984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三、需求分析</a:t>
              </a:r>
            </a:p>
          </p:txBody>
        </p:sp>
        <p:sp>
          <p:nvSpPr>
            <p:cNvPr id="26632" name="TextBox 7"/>
            <p:cNvSpPr txBox="1">
              <a:spLocks noChangeArrowheads="1"/>
            </p:cNvSpPr>
            <p:nvPr/>
          </p:nvSpPr>
          <p:spPr bwMode="auto">
            <a:xfrm>
              <a:off x="0" y="654215"/>
              <a:ext cx="56081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solidFill>
                    <a:srgbClr val="F8F8F8"/>
                  </a:solidFill>
                </a:rPr>
                <a:t>●</a:t>
              </a:r>
              <a:r>
                <a:rPr lang="zh-CN" altLang="en-US" sz="2200" dirty="0">
                  <a:solidFill>
                    <a:srgbClr val="F8F8F8"/>
                  </a:solidFill>
                </a:rPr>
                <a:t>可行性分析  </a:t>
              </a:r>
              <a:r>
                <a:rPr lang="en-US" altLang="zh-CN" sz="2200" dirty="0">
                  <a:solidFill>
                    <a:srgbClr val="F8F8F8"/>
                  </a:solidFill>
                </a:rPr>
                <a:t>●</a:t>
              </a:r>
              <a:r>
                <a:rPr lang="zh-CN" altLang="en-US" sz="2200" dirty="0">
                  <a:solidFill>
                    <a:srgbClr val="F8F8F8"/>
                  </a:solidFill>
                </a:rPr>
                <a:t>功能需求分析  </a:t>
              </a:r>
              <a:r>
                <a:rPr lang="en-US" altLang="zh-CN" sz="2200" dirty="0">
                  <a:solidFill>
                    <a:srgbClr val="F8F8F8"/>
                  </a:solidFill>
                </a:rPr>
                <a:t>●</a:t>
              </a:r>
              <a:r>
                <a:rPr lang="zh-CN" altLang="en-US" sz="2200" dirty="0">
                  <a:solidFill>
                    <a:srgbClr val="F8F8F8"/>
                  </a:solidFill>
                </a:rPr>
                <a:t>用例图</a:t>
              </a:r>
              <a:endParaRPr lang="zh-CN" altLang="en-US" sz="2200" dirty="0">
                <a:solidFill>
                  <a:srgbClr val="F8F8F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33" name="TextBox 15"/>
            <p:cNvSpPr txBox="1">
              <a:spLocks noChangeArrowheads="1"/>
            </p:cNvSpPr>
            <p:nvPr/>
          </p:nvSpPr>
          <p:spPr bwMode="auto">
            <a:xfrm>
              <a:off x="29786" y="1212500"/>
              <a:ext cx="7240574" cy="923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F8F8F8"/>
                  </a:solidFill>
                  <a:latin typeface="微软雅黑" panose="020B0503020204020204" pitchFamily="34" charset="-122"/>
                </a:rPr>
                <a:t>需求分析是开发人员经过深入细致的调研和分析，准确理解用户和项目的功能、性能、可靠性等具体要求，将用户非形式的需求表述转化为完整的需求定义，从而确定系统必须做什么的过程。</a:t>
              </a:r>
            </a:p>
          </p:txBody>
        </p:sp>
      </p:grpSp>
      <p:cxnSp>
        <p:nvCxnSpPr>
          <p:cNvPr id="27654" name="直接连接符 10"/>
          <p:cNvCxnSpPr>
            <a:cxnSpLocks noChangeShapeType="1"/>
          </p:cNvCxnSpPr>
          <p:nvPr/>
        </p:nvCxnSpPr>
        <p:spPr bwMode="auto">
          <a:xfrm flipH="1">
            <a:off x="3576638" y="3533775"/>
            <a:ext cx="8620125" cy="0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1312863" y="2473325"/>
            <a:ext cx="2093912" cy="2122488"/>
            <a:chOff x="0" y="0"/>
            <a:chExt cx="2093913" cy="2122488"/>
          </a:xfrm>
        </p:grpSpPr>
        <p:sp>
          <p:nvSpPr>
            <p:cNvPr id="26629" name="Freeform 6"/>
            <p:cNvSpPr>
              <a:spLocks noEditPoints="1"/>
            </p:cNvSpPr>
            <p:nvPr/>
          </p:nvSpPr>
          <p:spPr bwMode="auto">
            <a:xfrm>
              <a:off x="0" y="0"/>
              <a:ext cx="2093913" cy="2122488"/>
            </a:xfrm>
            <a:custGeom>
              <a:avLst/>
              <a:gdLst>
                <a:gd name="T0" fmla="*/ 1046580 w 2783"/>
                <a:gd name="T1" fmla="*/ 0 h 2783"/>
                <a:gd name="T2" fmla="*/ 0 w 2783"/>
                <a:gd name="T3" fmla="*/ 1060863 h 2783"/>
                <a:gd name="T4" fmla="*/ 1046580 w 2783"/>
                <a:gd name="T5" fmla="*/ 2122488 h 2783"/>
                <a:gd name="T6" fmla="*/ 2093913 w 2783"/>
                <a:gd name="T7" fmla="*/ 1060863 h 2783"/>
                <a:gd name="T8" fmla="*/ 1046580 w 2783"/>
                <a:gd name="T9" fmla="*/ 0 h 2783"/>
                <a:gd name="T10" fmla="*/ 1046580 w 2783"/>
                <a:gd name="T11" fmla="*/ 41946 h 2783"/>
                <a:gd name="T12" fmla="*/ 41382 w 2783"/>
                <a:gd name="T13" fmla="*/ 1060863 h 2783"/>
                <a:gd name="T14" fmla="*/ 1046580 w 2783"/>
                <a:gd name="T15" fmla="*/ 2080542 h 2783"/>
                <a:gd name="T16" fmla="*/ 2052531 w 2783"/>
                <a:gd name="T17" fmla="*/ 1060863 h 2783"/>
                <a:gd name="T18" fmla="*/ 1046580 w 2783"/>
                <a:gd name="T19" fmla="*/ 41946 h 27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Freeform 6"/>
            <p:cNvSpPr>
              <a:spLocks noEditPoints="1"/>
            </p:cNvSpPr>
            <p:nvPr/>
          </p:nvSpPr>
          <p:spPr bwMode="auto">
            <a:xfrm>
              <a:off x="337980" y="335866"/>
              <a:ext cx="1417952" cy="1401540"/>
            </a:xfrm>
            <a:custGeom>
              <a:avLst/>
              <a:gdLst>
                <a:gd name="T0" fmla="*/ 517921 w 1848"/>
                <a:gd name="T1" fmla="*/ 95560 h 1848"/>
                <a:gd name="T2" fmla="*/ 219445 w 1848"/>
                <a:gd name="T3" fmla="*/ 217663 h 1848"/>
                <a:gd name="T4" fmla="*/ 96679 w 1848"/>
                <a:gd name="T5" fmla="*/ 511926 h 1848"/>
                <a:gd name="T6" fmla="*/ 219445 w 1848"/>
                <a:gd name="T7" fmla="*/ 806947 h 1848"/>
                <a:gd name="T8" fmla="*/ 517921 w 1848"/>
                <a:gd name="T9" fmla="*/ 929051 h 1848"/>
                <a:gd name="T10" fmla="*/ 815629 w 1848"/>
                <a:gd name="T11" fmla="*/ 806947 h 1848"/>
                <a:gd name="T12" fmla="*/ 815629 w 1848"/>
                <a:gd name="T13" fmla="*/ 217663 h 1848"/>
                <a:gd name="T14" fmla="*/ 517921 w 1848"/>
                <a:gd name="T15" fmla="*/ 95560 h 1848"/>
                <a:gd name="T16" fmla="*/ 517921 w 1848"/>
                <a:gd name="T17" fmla="*/ 1023852 h 1848"/>
                <a:gd name="T18" fmla="*/ 151923 w 1848"/>
                <a:gd name="T19" fmla="*/ 874446 h 1848"/>
                <a:gd name="T20" fmla="*/ 0 w 1848"/>
                <a:gd name="T21" fmla="*/ 511926 h 1848"/>
                <a:gd name="T22" fmla="*/ 151923 w 1848"/>
                <a:gd name="T23" fmla="*/ 150165 h 1848"/>
                <a:gd name="T24" fmla="*/ 517921 w 1848"/>
                <a:gd name="T25" fmla="*/ 0 h 1848"/>
                <a:gd name="T26" fmla="*/ 883918 w 1848"/>
                <a:gd name="T27" fmla="*/ 150165 h 1848"/>
                <a:gd name="T28" fmla="*/ 883918 w 1848"/>
                <a:gd name="T29" fmla="*/ 874446 h 1848"/>
                <a:gd name="T30" fmla="*/ 517921 w 1848"/>
                <a:gd name="T31" fmla="*/ 1023852 h 1848"/>
                <a:gd name="T32" fmla="*/ 967553 w 1848"/>
                <a:gd name="T33" fmla="*/ 809981 h 1848"/>
                <a:gd name="T34" fmla="*/ 967553 w 1848"/>
                <a:gd name="T35" fmla="*/ 874446 h 1848"/>
                <a:gd name="T36" fmla="*/ 884685 w 1848"/>
                <a:gd name="T37" fmla="*/ 956354 h 1848"/>
                <a:gd name="T38" fmla="*/ 818698 w 1848"/>
                <a:gd name="T39" fmla="*/ 956354 h 1848"/>
                <a:gd name="T40" fmla="*/ 815629 w 1848"/>
                <a:gd name="T41" fmla="*/ 953320 h 1848"/>
                <a:gd name="T42" fmla="*/ 815629 w 1848"/>
                <a:gd name="T43" fmla="*/ 888855 h 1848"/>
                <a:gd name="T44" fmla="*/ 898497 w 1848"/>
                <a:gd name="T45" fmla="*/ 806947 h 1848"/>
                <a:gd name="T46" fmla="*/ 964484 w 1848"/>
                <a:gd name="T47" fmla="*/ 806947 h 1848"/>
                <a:gd name="T48" fmla="*/ 967553 w 1848"/>
                <a:gd name="T49" fmla="*/ 809981 h 1848"/>
                <a:gd name="T50" fmla="*/ 1074973 w 1848"/>
                <a:gd name="T51" fmla="*/ 948011 h 1848"/>
                <a:gd name="T52" fmla="*/ 1074973 w 1848"/>
                <a:gd name="T53" fmla="*/ 1062531 h 1848"/>
                <a:gd name="T54" fmla="*/ 959113 w 1848"/>
                <a:gd name="T55" fmla="*/ 1062531 h 1848"/>
                <a:gd name="T56" fmla="*/ 959113 w 1848"/>
                <a:gd name="T57" fmla="*/ 948011 h 1848"/>
                <a:gd name="T58" fmla="*/ 1074973 w 1848"/>
                <a:gd name="T59" fmla="*/ 948011 h 1848"/>
                <a:gd name="T60" fmla="*/ 1401839 w 1848"/>
                <a:gd name="T61" fmla="*/ 1255167 h 1848"/>
                <a:gd name="T62" fmla="*/ 1398770 w 1848"/>
                <a:gd name="T63" fmla="*/ 1316598 h 1848"/>
                <a:gd name="T64" fmla="*/ 1332016 w 1848"/>
                <a:gd name="T65" fmla="*/ 1382580 h 1848"/>
                <a:gd name="T66" fmla="*/ 1269098 w 1848"/>
                <a:gd name="T67" fmla="*/ 1385613 h 1848"/>
                <a:gd name="T68" fmla="*/ 1071137 w 1848"/>
                <a:gd name="T69" fmla="*/ 1189944 h 1848"/>
                <a:gd name="T70" fmla="*/ 1074206 w 1848"/>
                <a:gd name="T71" fmla="*/ 1127754 h 1848"/>
                <a:gd name="T72" fmla="*/ 1140960 w 1848"/>
                <a:gd name="T73" fmla="*/ 1061773 h 1848"/>
                <a:gd name="T74" fmla="*/ 1203111 w 1848"/>
                <a:gd name="T75" fmla="*/ 1058739 h 1848"/>
                <a:gd name="T76" fmla="*/ 1401839 w 1848"/>
                <a:gd name="T77" fmla="*/ 1255167 h 1848"/>
                <a:gd name="T78" fmla="*/ 517921 w 1848"/>
                <a:gd name="T79" fmla="*/ 204770 h 1848"/>
                <a:gd name="T80" fmla="*/ 298476 w 1848"/>
                <a:gd name="T81" fmla="*/ 295021 h 1848"/>
                <a:gd name="T82" fmla="*/ 207168 w 1848"/>
                <a:gd name="T83" fmla="*/ 511926 h 1848"/>
                <a:gd name="T84" fmla="*/ 298476 w 1848"/>
                <a:gd name="T85" fmla="*/ 729590 h 1848"/>
                <a:gd name="T86" fmla="*/ 517921 w 1848"/>
                <a:gd name="T87" fmla="*/ 819082 h 1848"/>
                <a:gd name="T88" fmla="*/ 737366 w 1848"/>
                <a:gd name="T89" fmla="*/ 729590 h 1848"/>
                <a:gd name="T90" fmla="*/ 737366 w 1848"/>
                <a:gd name="T91" fmla="*/ 295021 h 1848"/>
                <a:gd name="T92" fmla="*/ 517921 w 1848"/>
                <a:gd name="T93" fmla="*/ 204770 h 1848"/>
                <a:gd name="T94" fmla="*/ 517921 w 1848"/>
                <a:gd name="T95" fmla="*/ 882788 h 1848"/>
                <a:gd name="T96" fmla="*/ 252438 w 1848"/>
                <a:gd name="T97" fmla="*/ 774336 h 1848"/>
                <a:gd name="T98" fmla="*/ 142716 w 1848"/>
                <a:gd name="T99" fmla="*/ 511926 h 1848"/>
                <a:gd name="T100" fmla="*/ 252438 w 1848"/>
                <a:gd name="T101" fmla="*/ 250275 h 1848"/>
                <a:gd name="T102" fmla="*/ 517921 w 1848"/>
                <a:gd name="T103" fmla="*/ 141823 h 1848"/>
                <a:gd name="T104" fmla="*/ 783403 w 1848"/>
                <a:gd name="T105" fmla="*/ 250275 h 1848"/>
                <a:gd name="T106" fmla="*/ 783403 w 1848"/>
                <a:gd name="T107" fmla="*/ 774336 h 1848"/>
                <a:gd name="T108" fmla="*/ 517921 w 1848"/>
                <a:gd name="T109" fmla="*/ 882788 h 18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4272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6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7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8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9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Pages>0</Pages>
  <Words>830</Words>
  <Characters>0</Characters>
  <Application>Microsoft Office PowerPoint</Application>
  <DocSecurity>0</DocSecurity>
  <PresentationFormat>自定义</PresentationFormat>
  <Lines>0</Lines>
  <Paragraphs>173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冬青黑体简体中文 W6</vt:lpstr>
      <vt:lpstr>微软雅黑</vt:lpstr>
      <vt:lpstr>Arial</vt:lpstr>
      <vt:lpstr>Calibri</vt:lpstr>
      <vt:lpstr>2_默认设计模板</vt:lpstr>
      <vt:lpstr>1_默认设计模板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9_默认设计模板</vt:lpstr>
      <vt:lpstr>个人博客系统的设计与实现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答辩完毕  感谢聆听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浩 郭</cp:lastModifiedBy>
  <cp:revision>490</cp:revision>
  <dcterms:created xsi:type="dcterms:W3CDTF">2013-01-25T01:44:32Z</dcterms:created>
  <dcterms:modified xsi:type="dcterms:W3CDTF">2021-01-26T00:36:32Z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