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77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44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85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89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0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31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5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2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3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85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0CF4-748F-4A12-B57C-0AFE677294F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5430-C14B-4392-A8C7-3952BC79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56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645434" cy="4611639"/>
          </a:xfrm>
        </p:spPr>
      </p:pic>
    </p:spTree>
    <p:extLst>
      <p:ext uri="{BB962C8B-B14F-4D97-AF65-F5344CB8AC3E}">
        <p14:creationId xmlns:p14="http://schemas.microsoft.com/office/powerpoint/2010/main" val="184466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之後出現這個 請記住這個路徑 之後再不斷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到安裝完畢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1486"/>
            <a:ext cx="65722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r>
              <a:rPr lang="zh-TW" altLang="en-US" dirty="0" smtClean="0"/>
              <a:t>覆蓋原資料夾中的</a:t>
            </a:r>
            <a:r>
              <a:rPr lang="en-US" altLang="zh-TW" dirty="0" smtClean="0"/>
              <a:t>EXE</a:t>
            </a:r>
            <a:r>
              <a:rPr lang="zh-TW" altLang="en-US" smtClean="0"/>
              <a:t>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6483"/>
            <a:ext cx="6320247" cy="5581517"/>
          </a:xfrm>
        </p:spPr>
      </p:pic>
    </p:spTree>
    <p:extLst>
      <p:ext uri="{BB962C8B-B14F-4D97-AF65-F5344CB8AC3E}">
        <p14:creationId xmlns:p14="http://schemas.microsoft.com/office/powerpoint/2010/main" val="422216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最後資料夾應該要有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67" y="1802674"/>
            <a:ext cx="7668195" cy="4569558"/>
          </a:xfrm>
        </p:spPr>
      </p:pic>
    </p:spTree>
    <p:extLst>
      <p:ext uri="{BB962C8B-B14F-4D97-AF65-F5344CB8AC3E}">
        <p14:creationId xmlns:p14="http://schemas.microsoft.com/office/powerpoint/2010/main" val="14408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步驟1</vt:lpstr>
      <vt:lpstr>步驟2</vt:lpstr>
      <vt:lpstr>步驟3覆蓋原資料夾中的EXE檔</vt:lpstr>
      <vt:lpstr>最後資料夾應該要有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嘉豪</dc:creator>
  <cp:lastModifiedBy>嘉豪</cp:lastModifiedBy>
  <cp:revision>3</cp:revision>
  <dcterms:created xsi:type="dcterms:W3CDTF">2017-11-01T15:13:25Z</dcterms:created>
  <dcterms:modified xsi:type="dcterms:W3CDTF">2017-11-01T15:35:55Z</dcterms:modified>
</cp:coreProperties>
</file>