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00BF-4CFD-464D-BD94-12364B080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9FE53-8AE2-48D8-9BED-8DE18FCF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6D2B-C09C-43D5-B1C3-4930FE5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3DA6-53C5-4408-8D0D-3A01546F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2471-EA08-4F60-BD1F-8A11DB8A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746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3563-CBB5-4B74-9F7C-067CB1BB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5E5D1-F33E-451E-9B28-27812F492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63F-6612-4E81-93A9-F0A59AC3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A914-7401-4ADF-8415-179E72F8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A19C-F267-4BC3-A71E-2B29E9B2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547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FF524-2AF3-4F74-A493-9DEFD7FB7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99C7A-04E1-470E-8796-DE1992BC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3F4B-C5D3-4CB4-93E2-ECC3F78C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A3BD-281A-4D9E-8821-86D817D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3600-5398-43A5-9FF4-53A70AB9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6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0A8-E93A-4DFD-B940-D77F4F76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BCED-790C-4487-84D7-D111A0F98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5D3F-F0CF-4CF2-BB48-7823175D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41E8-BC59-4E17-AABB-FD68B081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0B49-3FA6-4EDF-9E24-D1551F0E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225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E3A2-CA71-4C7E-AADE-865B9E88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3611-B1B9-43F8-9FB9-0D68AA9C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9B17-8545-425C-B811-B7781C2F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59C6-86D7-486E-B15D-27A92623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5978-252A-483F-A6BD-3B5BA7D1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37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5FE0-3131-4D14-B049-4CE02D5E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45B0-B8C0-42B7-9B02-376F0475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C5F2-0921-41DD-9977-995B9EB3B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955ED-4A40-4C62-8D99-6A8AB812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FD88F-20DF-460F-9020-17BA33C4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7E8F9-1C3A-4F37-B9DD-12552C5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920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F5CA-B8AE-48B4-A389-8F4F9763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619D9-AC5D-43C9-A73D-A5CFB3FB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E9772-C236-4EAF-8EF7-7AC15B9A5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DE80A-BB58-49A9-A8E7-037550EF6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87E14-ECC4-4840-9AFB-0243CD4EB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E2B46-E4E6-4479-B78C-B3102957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BE51A-1EBD-4744-9C81-26E2567C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7BFB9-51B2-4C01-B2A9-94FAE469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78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56C3-DA9E-4CDC-AFEA-D8F6C18C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1F8E-E2D7-4972-A3C3-FAAD5926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8128-3744-4686-A206-2937A680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15130-C863-4609-9B75-D1EAAA4E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38566-C01D-4031-9B81-0F39680A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3A22C-9276-49F9-AC95-9C01FC5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F7ED-128D-4A2A-8038-A89672BD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571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6E62-BAAC-4C7A-880A-16A46675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145F-3826-4BD8-875A-583BBDEE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FE79-D5A7-4BF0-B062-1E3182A32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DF4E-411A-4290-AA5C-1C62BC48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79CF2-8212-4DAF-8029-6DFADF7F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FF3E-E5F4-4F89-AD87-D4DC608D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0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6E3D-3DE9-4AB7-9115-BE42F0BE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334B1-6DCF-494F-B679-92F9879F5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4DCD3-1EC4-472F-BDEC-666966C2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784B3-2BC2-44DC-9A4E-712384FD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ADDD-2B85-4C24-958E-95BDCBBA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C6899-423C-4B3D-8C11-74048B1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6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83987-F9A8-43FF-A1F5-D6252E33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1CA8-EE05-437D-8056-61D8D2A5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A80F-9551-4F7F-8AA5-03251529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7FE8-B036-41D3-A29D-0BC25088A72D}" type="datetimeFigureOut">
              <a:rPr lang="en-IL" smtClean="0"/>
              <a:t>23/09/2021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617E-A5B2-4C95-8AEB-8CD3DB0B7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F743-F45B-48EF-8D50-E9333F4A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07A7-08E7-4A93-8A15-4A8E61AF0F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324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0BCEF06D-A43A-4EED-B26E-7EA301B9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76" y="1535266"/>
            <a:ext cx="7468247" cy="3787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5E6F4-7371-4C35-AA03-CD871AC3EB77}"/>
              </a:ext>
            </a:extLst>
          </p:cNvPr>
          <p:cNvSpPr txBox="1"/>
          <p:nvPr/>
        </p:nvSpPr>
        <p:spPr>
          <a:xfrm>
            <a:off x="4743062" y="4943855"/>
            <a:ext cx="27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Press Enter To Play Again</a:t>
            </a:r>
            <a:endParaRPr lang="en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9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Lidor Rubi</dc:creator>
  <cp:lastModifiedBy>Lidor Rubi</cp:lastModifiedBy>
  <cp:revision>1</cp:revision>
  <dcterms:created xsi:type="dcterms:W3CDTF">2021-09-23T17:13:46Z</dcterms:created>
  <dcterms:modified xsi:type="dcterms:W3CDTF">2021-09-23T17:16:39Z</dcterms:modified>
</cp:coreProperties>
</file>